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32"/>
  </p:notesMasterIdLst>
  <p:sldIdLst>
    <p:sldId id="256" r:id="rId3"/>
    <p:sldId id="258" r:id="rId4"/>
    <p:sldId id="259" r:id="rId5"/>
    <p:sldId id="311" r:id="rId6"/>
    <p:sldId id="260" r:id="rId7"/>
    <p:sldId id="261" r:id="rId8"/>
    <p:sldId id="262" r:id="rId9"/>
    <p:sldId id="263" r:id="rId10"/>
    <p:sldId id="264" r:id="rId11"/>
    <p:sldId id="265" r:id="rId12"/>
    <p:sldId id="270" r:id="rId13"/>
    <p:sldId id="312" r:id="rId14"/>
    <p:sldId id="272" r:id="rId15"/>
    <p:sldId id="313" r:id="rId16"/>
    <p:sldId id="273" r:id="rId17"/>
    <p:sldId id="314" r:id="rId18"/>
    <p:sldId id="274" r:id="rId19"/>
    <p:sldId id="275" r:id="rId20"/>
    <p:sldId id="315" r:id="rId21"/>
    <p:sldId id="276" r:id="rId22"/>
    <p:sldId id="316" r:id="rId23"/>
    <p:sldId id="277" r:id="rId24"/>
    <p:sldId id="278" r:id="rId25"/>
    <p:sldId id="279" r:id="rId26"/>
    <p:sldId id="317" r:id="rId27"/>
    <p:sldId id="310" r:id="rId28"/>
    <p:sldId id="318" r:id="rId29"/>
    <p:sldId id="319" r:id="rId30"/>
    <p:sldId id="320" r:id="rId31"/>
  </p:sldIdLst>
  <p:sldSz cx="9144000" cy="5143500" type="screen16x9"/>
  <p:notesSz cx="6858000" cy="9144000"/>
  <p:embeddedFontLst>
    <p:embeddedFont>
      <p:font typeface="Proxima Nova" panose="020B0604020202020204" charset="0"/>
      <p:regular r:id="rId33"/>
      <p:bold r:id="rId34"/>
      <p:italic r:id="rId35"/>
      <p:boldItalic r:id="rId36"/>
    </p:embeddedFont>
    <p:embeddedFont>
      <p:font typeface="Work Sans ExtraBold" panose="020B0604020202020204" charset="0"/>
      <p:bold r:id="rId37"/>
      <p:boldItalic r:id="rId38"/>
    </p:embeddedFont>
    <p:embeddedFont>
      <p:font typeface="Open Sans ExtraBold" panose="020B0604020202020204" charset="0"/>
      <p:bold r:id="rId39"/>
      <p:boldItalic r:id="rId40"/>
    </p:embeddedFont>
    <p:embeddedFont>
      <p:font typeface="Montserrat Light" panose="020B0604020202020204" charset="0"/>
      <p:regular r:id="rId41"/>
      <p:bold r:id="rId42"/>
      <p:italic r:id="rId43"/>
      <p:boldItalic r:id="rId44"/>
    </p:embeddedFont>
    <p:embeddedFont>
      <p:font typeface="Work Sans" panose="020B0604020202020204" charset="0"/>
      <p:regular r:id="rId45"/>
      <p:bold r:id="rId46"/>
      <p:italic r:id="rId47"/>
      <p:boldItalic r:id="rId48"/>
    </p:embeddedFont>
    <p:embeddedFont>
      <p:font typeface="Proxima Nova Semibold" panose="020B0604020202020204" charset="0"/>
      <p:regular r:id="rId49"/>
      <p:bold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7">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5301"/>
    <a:srgbClr val="2D13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EB64A8-C883-4306-9CBE-06EC0F0F72DB}">
  <a:tblStyle styleId="{9DEB64A8-C883-4306-9CBE-06EC0F0F72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0"/>
      </p:cViewPr>
      <p:guideLst>
        <p:guide pos="97"/>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font" Target="fonts/font19.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627472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74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715632f6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715632f6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780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8f342daea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8f342daea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896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a715632f6c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a715632f6c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38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a9ef8a00c3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a9ef8a00c3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154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9ef8a00c3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9ef8a00c3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68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a9ef8a00c3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a9ef8a00c3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266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3e903d5e5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3e903d5e5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217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715632f6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715632f6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271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a715632f6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a715632f6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0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7"/>
        <p:cNvGrpSpPr/>
        <p:nvPr/>
      </p:nvGrpSpPr>
      <p:grpSpPr>
        <a:xfrm>
          <a:off x="0" y="0"/>
          <a:ext cx="0" cy="0"/>
          <a:chOff x="0" y="0"/>
          <a:chExt cx="0" cy="0"/>
        </a:xfrm>
      </p:grpSpPr>
      <p:sp>
        <p:nvSpPr>
          <p:cNvPr id="13648" name="Google Shape;13648;ga87d2bcb44_2_1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9" name="Google Shape;13649;ga87d2bcb44_2_1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78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d3aa2a3e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d3aa2a3e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319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7"/>
        <p:cNvGrpSpPr/>
        <p:nvPr/>
      </p:nvGrpSpPr>
      <p:grpSpPr>
        <a:xfrm>
          <a:off x="0" y="0"/>
          <a:ext cx="0" cy="0"/>
          <a:chOff x="0" y="0"/>
          <a:chExt cx="0" cy="0"/>
        </a:xfrm>
      </p:grpSpPr>
      <p:sp>
        <p:nvSpPr>
          <p:cNvPr id="13648" name="Google Shape;13648;ga87d2bcb44_2_1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9" name="Google Shape;13649;ga87d2bcb44_2_1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459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7"/>
        <p:cNvGrpSpPr/>
        <p:nvPr/>
      </p:nvGrpSpPr>
      <p:grpSpPr>
        <a:xfrm>
          <a:off x="0" y="0"/>
          <a:ext cx="0" cy="0"/>
          <a:chOff x="0" y="0"/>
          <a:chExt cx="0" cy="0"/>
        </a:xfrm>
      </p:grpSpPr>
      <p:sp>
        <p:nvSpPr>
          <p:cNvPr id="13648" name="Google Shape;13648;ga87d2bcb44_2_1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9" name="Google Shape;13649;ga87d2bcb44_2_1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873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7"/>
        <p:cNvGrpSpPr/>
        <p:nvPr/>
      </p:nvGrpSpPr>
      <p:grpSpPr>
        <a:xfrm>
          <a:off x="0" y="0"/>
          <a:ext cx="0" cy="0"/>
          <a:chOff x="0" y="0"/>
          <a:chExt cx="0" cy="0"/>
        </a:xfrm>
      </p:grpSpPr>
      <p:sp>
        <p:nvSpPr>
          <p:cNvPr id="13648" name="Google Shape;13648;ga87d2bcb44_2_1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9" name="Google Shape;13649;ga87d2bcb44_2_1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901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8f342daea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8f342daea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19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f342dae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256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a715632f6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a715632f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338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8b45c5ec1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8b45c5ec1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700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f342daea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342daea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827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8f342daea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8f342daea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011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15632f6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15632f6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40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0" name="Google Shape;10;p2"/>
          <p:cNvSpPr txBox="1">
            <a:spLocks noGrp="1"/>
          </p:cNvSpPr>
          <p:nvPr>
            <p:ph type="subTitle" idx="1"/>
          </p:nvPr>
        </p:nvSpPr>
        <p:spPr>
          <a:xfrm>
            <a:off x="713225" y="3273000"/>
            <a:ext cx="7717500" cy="41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Montserrat Light"/>
                <a:ea typeface="Montserrat Light"/>
                <a:cs typeface="Montserrat Light"/>
                <a:sym typeface="Montserrat Light"/>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1" name="Google Shape;11;p2"/>
          <p:cNvSpPr/>
          <p:nvPr/>
        </p:nvSpPr>
        <p:spPr>
          <a:xfrm>
            <a:off x="2195" y="2795769"/>
            <a:ext cx="2217513" cy="2346590"/>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 y="2523100"/>
            <a:ext cx="2517710" cy="2620381"/>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43660" y="0"/>
            <a:ext cx="2300348" cy="1795036"/>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479780" y="0"/>
            <a:ext cx="2664220" cy="216110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440375" y="609196"/>
            <a:ext cx="805042" cy="805600"/>
            <a:chOff x="310700" y="136696"/>
            <a:chExt cx="805042" cy="805600"/>
          </a:xfrm>
        </p:grpSpPr>
        <p:sp>
          <p:nvSpPr>
            <p:cNvPr id="16" name="Google Shape;16;p2"/>
            <p:cNvSpPr/>
            <p:nvPr/>
          </p:nvSpPr>
          <p:spPr>
            <a:xfrm rot="802252">
              <a:off x="379015" y="204913"/>
              <a:ext cx="668414" cy="66916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79015" y="2049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769850" y="734500"/>
            <a:ext cx="555000" cy="555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092814">
            <a:off x="8698071" y="4621900"/>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093311">
            <a:off x="8788742" y="3860042"/>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093311">
            <a:off x="8433765" y="440277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1">
  <p:cSld name="CUSTOM_2">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713225" y="3343163"/>
            <a:ext cx="3864900" cy="662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5" name="Google Shape;145;p14"/>
          <p:cNvSpPr txBox="1">
            <a:spLocks noGrp="1"/>
          </p:cNvSpPr>
          <p:nvPr>
            <p:ph type="subTitle" idx="1"/>
          </p:nvPr>
        </p:nvSpPr>
        <p:spPr>
          <a:xfrm>
            <a:off x="713225" y="1414250"/>
            <a:ext cx="3864900" cy="1929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4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146" name="Google Shape;146;p14"/>
          <p:cNvSpPr/>
          <p:nvPr/>
        </p:nvSpPr>
        <p:spPr>
          <a:xfrm>
            <a:off x="4707700" y="1126475"/>
            <a:ext cx="4436387" cy="4017012"/>
          </a:xfrm>
          <a:custGeom>
            <a:avLst/>
            <a:gdLst/>
            <a:ahLst/>
            <a:cxnLst/>
            <a:rect l="l" t="t" r="r" b="b"/>
            <a:pathLst>
              <a:path w="44653" h="34449" extrusionOk="0">
                <a:moveTo>
                  <a:pt x="23140" y="1"/>
                </a:moveTo>
                <a:cubicBezTo>
                  <a:pt x="21945" y="1144"/>
                  <a:pt x="21056" y="2784"/>
                  <a:pt x="20725" y="4855"/>
                </a:cubicBezTo>
                <a:cubicBezTo>
                  <a:pt x="20421" y="6799"/>
                  <a:pt x="20014" y="9175"/>
                  <a:pt x="17866" y="9925"/>
                </a:cubicBezTo>
                <a:cubicBezTo>
                  <a:pt x="17405" y="10086"/>
                  <a:pt x="16963" y="10156"/>
                  <a:pt x="16535" y="10156"/>
                </a:cubicBezTo>
                <a:cubicBezTo>
                  <a:pt x="13492" y="10156"/>
                  <a:pt x="11192" y="6587"/>
                  <a:pt x="8173" y="6587"/>
                </a:cubicBezTo>
                <a:cubicBezTo>
                  <a:pt x="7464" y="6587"/>
                  <a:pt x="6716" y="6783"/>
                  <a:pt x="5909" y="7269"/>
                </a:cubicBezTo>
                <a:cubicBezTo>
                  <a:pt x="1" y="10827"/>
                  <a:pt x="2872" y="19683"/>
                  <a:pt x="6265" y="23978"/>
                </a:cubicBezTo>
                <a:cubicBezTo>
                  <a:pt x="7892" y="26037"/>
                  <a:pt x="10115" y="27549"/>
                  <a:pt x="12631" y="28311"/>
                </a:cubicBezTo>
                <a:cubicBezTo>
                  <a:pt x="15249" y="29112"/>
                  <a:pt x="18057" y="29125"/>
                  <a:pt x="20764" y="29226"/>
                </a:cubicBezTo>
                <a:cubicBezTo>
                  <a:pt x="23432" y="29315"/>
                  <a:pt x="25897" y="29544"/>
                  <a:pt x="28426" y="30497"/>
                </a:cubicBezTo>
                <a:cubicBezTo>
                  <a:pt x="30726" y="31348"/>
                  <a:pt x="32899" y="32860"/>
                  <a:pt x="34881" y="34372"/>
                </a:cubicBezTo>
                <a:lnTo>
                  <a:pt x="34982" y="34449"/>
                </a:lnTo>
                <a:lnTo>
                  <a:pt x="44652" y="34449"/>
                </a:lnTo>
                <a:lnTo>
                  <a:pt x="44652" y="18324"/>
                </a:lnTo>
                <a:cubicBezTo>
                  <a:pt x="40510" y="14791"/>
                  <a:pt x="35758" y="17765"/>
                  <a:pt x="31539" y="14741"/>
                </a:cubicBezTo>
                <a:cubicBezTo>
                  <a:pt x="29963" y="13610"/>
                  <a:pt x="29087" y="11793"/>
                  <a:pt x="28553" y="9976"/>
                </a:cubicBezTo>
                <a:cubicBezTo>
                  <a:pt x="28019" y="8158"/>
                  <a:pt x="27765" y="6227"/>
                  <a:pt x="27066" y="4461"/>
                </a:cubicBezTo>
                <a:cubicBezTo>
                  <a:pt x="26291" y="2593"/>
                  <a:pt x="24919" y="1030"/>
                  <a:pt x="23165" y="13"/>
                </a:cubicBezTo>
                <a:lnTo>
                  <a:pt x="23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5641422" y="0"/>
            <a:ext cx="3501138" cy="2732051"/>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5087601" y="0"/>
            <a:ext cx="4054954" cy="3289202"/>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1">
  <p:cSld name="CUSTOM_3">
    <p:spTree>
      <p:nvGrpSpPr>
        <p:cNvPr id="1" name="Shape 149"/>
        <p:cNvGrpSpPr/>
        <p:nvPr/>
      </p:nvGrpSpPr>
      <p:grpSpPr>
        <a:xfrm>
          <a:off x="0" y="0"/>
          <a:ext cx="0" cy="0"/>
          <a:chOff x="0" y="0"/>
          <a:chExt cx="0" cy="0"/>
        </a:xfrm>
      </p:grpSpPr>
      <p:sp>
        <p:nvSpPr>
          <p:cNvPr id="150" name="Google Shape;150;p15"/>
          <p:cNvSpPr txBox="1">
            <a:spLocks noGrp="1"/>
          </p:cNvSpPr>
          <p:nvPr>
            <p:ph type="title" hasCustomPrompt="1"/>
          </p:nvPr>
        </p:nvSpPr>
        <p:spPr>
          <a:xfrm>
            <a:off x="1702650" y="6154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1" name="Google Shape;151;p15"/>
          <p:cNvSpPr txBox="1">
            <a:spLocks noGrp="1"/>
          </p:cNvSpPr>
          <p:nvPr>
            <p:ph type="subTitle" idx="1"/>
          </p:nvPr>
        </p:nvSpPr>
        <p:spPr>
          <a:xfrm>
            <a:off x="2466600" y="1137600"/>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52" name="Google Shape;152;p15"/>
          <p:cNvSpPr txBox="1">
            <a:spLocks noGrp="1"/>
          </p:cNvSpPr>
          <p:nvPr>
            <p:ph type="title" idx="2" hasCustomPrompt="1"/>
          </p:nvPr>
        </p:nvSpPr>
        <p:spPr>
          <a:xfrm>
            <a:off x="1702650" y="218752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3" name="Google Shape;153;p15"/>
          <p:cNvSpPr txBox="1">
            <a:spLocks noGrp="1"/>
          </p:cNvSpPr>
          <p:nvPr>
            <p:ph type="subTitle" idx="3"/>
          </p:nvPr>
        </p:nvSpPr>
        <p:spPr>
          <a:xfrm>
            <a:off x="2466600" y="270952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54" name="Google Shape;154;p15"/>
          <p:cNvSpPr txBox="1">
            <a:spLocks noGrp="1"/>
          </p:cNvSpPr>
          <p:nvPr>
            <p:ph type="title" idx="4" hasCustomPrompt="1"/>
          </p:nvPr>
        </p:nvSpPr>
        <p:spPr>
          <a:xfrm>
            <a:off x="1702650" y="36992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5" name="Google Shape;155;p15"/>
          <p:cNvSpPr txBox="1">
            <a:spLocks noGrp="1"/>
          </p:cNvSpPr>
          <p:nvPr>
            <p:ph type="subTitle" idx="5"/>
          </p:nvPr>
        </p:nvSpPr>
        <p:spPr>
          <a:xfrm>
            <a:off x="2466600" y="422127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56" name="Google Shape;156;p15"/>
          <p:cNvSpPr/>
          <p:nvPr/>
        </p:nvSpPr>
        <p:spPr>
          <a:xfrm>
            <a:off x="8341108" y="3530633"/>
            <a:ext cx="802885" cy="1612833"/>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6907601" y="3018075"/>
            <a:ext cx="2236357" cy="2125383"/>
          </a:xfrm>
          <a:custGeom>
            <a:avLst/>
            <a:gdLst/>
            <a:ahLst/>
            <a:cxnLst/>
            <a:rect l="l" t="t" r="r" b="b"/>
            <a:pathLst>
              <a:path w="34954" h="27252" extrusionOk="0">
                <a:moveTo>
                  <a:pt x="34953" y="1"/>
                </a:moveTo>
                <a:cubicBezTo>
                  <a:pt x="33454" y="2198"/>
                  <a:pt x="32283" y="4621"/>
                  <a:pt x="31441" y="7147"/>
                </a:cubicBezTo>
                <a:cubicBezTo>
                  <a:pt x="27601" y="18976"/>
                  <a:pt x="16594" y="26965"/>
                  <a:pt x="4169" y="26965"/>
                </a:cubicBezTo>
                <a:cubicBezTo>
                  <a:pt x="2773" y="26965"/>
                  <a:pt x="1377" y="27067"/>
                  <a:pt x="1" y="27252"/>
                </a:cubicBezTo>
                <a:lnTo>
                  <a:pt x="21564" y="27252"/>
                </a:lnTo>
                <a:cubicBezTo>
                  <a:pt x="22077" y="26759"/>
                  <a:pt x="22590" y="26246"/>
                  <a:pt x="23063" y="25712"/>
                </a:cubicBezTo>
                <a:cubicBezTo>
                  <a:pt x="25814" y="22570"/>
                  <a:pt x="27724" y="18791"/>
                  <a:pt x="29490" y="15054"/>
                </a:cubicBezTo>
                <a:cubicBezTo>
                  <a:pt x="31010" y="11788"/>
                  <a:pt x="32489" y="8338"/>
                  <a:pt x="34953" y="5689"/>
                </a:cubicBezTo>
                <a:lnTo>
                  <a:pt x="3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rot="10800000">
            <a:off x="-5" y="27"/>
            <a:ext cx="1360280" cy="2359174"/>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rot="10800000">
            <a:off x="3" y="919"/>
            <a:ext cx="1238400" cy="1637818"/>
          </a:xfrm>
          <a:custGeom>
            <a:avLst/>
            <a:gdLst/>
            <a:ahLst/>
            <a:cxnLst/>
            <a:rect l="l" t="t" r="r" b="b"/>
            <a:pathLst>
              <a:path w="13391" h="21563" extrusionOk="0">
                <a:moveTo>
                  <a:pt x="13390" y="0"/>
                </a:moveTo>
                <a:cubicBezTo>
                  <a:pt x="10926" y="2649"/>
                  <a:pt x="9447" y="6099"/>
                  <a:pt x="7927" y="9365"/>
                </a:cubicBezTo>
                <a:cubicBezTo>
                  <a:pt x="6161" y="13082"/>
                  <a:pt x="4251" y="16881"/>
                  <a:pt x="1500" y="20023"/>
                </a:cubicBezTo>
                <a:cubicBezTo>
                  <a:pt x="1027" y="20557"/>
                  <a:pt x="514" y="21070"/>
                  <a:pt x="1" y="21563"/>
                </a:cubicBezTo>
                <a:lnTo>
                  <a:pt x="822" y="21563"/>
                </a:lnTo>
                <a:cubicBezTo>
                  <a:pt x="2424" y="19961"/>
                  <a:pt x="3820" y="18154"/>
                  <a:pt x="4991" y="16203"/>
                </a:cubicBezTo>
                <a:cubicBezTo>
                  <a:pt x="6079" y="14396"/>
                  <a:pt x="7065" y="12548"/>
                  <a:pt x="7948" y="10638"/>
                </a:cubicBezTo>
                <a:cubicBezTo>
                  <a:pt x="8893" y="8687"/>
                  <a:pt x="9776" y="6674"/>
                  <a:pt x="10802" y="4765"/>
                </a:cubicBezTo>
                <a:cubicBezTo>
                  <a:pt x="11521" y="3389"/>
                  <a:pt x="12404" y="2074"/>
                  <a:pt x="13390" y="883"/>
                </a:cubicBezTo>
                <a:lnTo>
                  <a:pt x="133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581971" y="3018066"/>
            <a:ext cx="262500" cy="25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1" name="Google Shape;161;p15"/>
          <p:cNvSpPr/>
          <p:nvPr/>
        </p:nvSpPr>
        <p:spPr>
          <a:xfrm rot="4542580">
            <a:off x="8229125" y="1287537"/>
            <a:ext cx="262523" cy="252263"/>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2" name="Google Shape;162;p15"/>
          <p:cNvSpPr/>
          <p:nvPr/>
        </p:nvSpPr>
        <p:spPr>
          <a:xfrm>
            <a:off x="436025" y="3190773"/>
            <a:ext cx="554400" cy="5328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3" name="Google Shape;163;p15"/>
          <p:cNvSpPr/>
          <p:nvPr/>
        </p:nvSpPr>
        <p:spPr>
          <a:xfrm rot="4543451">
            <a:off x="7544206" y="755122"/>
            <a:ext cx="875810" cy="876795"/>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507283" y="4122683"/>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844486" y="3849887"/>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6" name="Google Shape;166;p15"/>
          <p:cNvSpPr/>
          <p:nvPr/>
        </p:nvSpPr>
        <p:spPr>
          <a:xfrm>
            <a:off x="8705201" y="316620"/>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412244" y="718302"/>
            <a:ext cx="74700" cy="72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68"/>
        <p:cNvGrpSpPr/>
        <p:nvPr/>
      </p:nvGrpSpPr>
      <p:grpSpPr>
        <a:xfrm>
          <a:off x="0" y="0"/>
          <a:ext cx="0" cy="0"/>
          <a:chOff x="0" y="0"/>
          <a:chExt cx="0" cy="0"/>
        </a:xfrm>
      </p:grpSpPr>
      <p:sp>
        <p:nvSpPr>
          <p:cNvPr id="169" name="Google Shape;169;p16"/>
          <p:cNvSpPr/>
          <p:nvPr/>
        </p:nvSpPr>
        <p:spPr>
          <a:xfrm rot="5810602">
            <a:off x="78487" y="2060077"/>
            <a:ext cx="1074629" cy="1075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rot="5400000">
            <a:off x="-939813" y="1113170"/>
            <a:ext cx="2666025" cy="78640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rot="10800000" flipH="1">
            <a:off x="8430739" y="3239998"/>
            <a:ext cx="713269" cy="1903506"/>
          </a:xfrm>
          <a:custGeom>
            <a:avLst/>
            <a:gdLst/>
            <a:ahLst/>
            <a:cxnLst/>
            <a:rect l="l" t="t" r="r" b="b"/>
            <a:pathLst>
              <a:path w="6695" h="17867" extrusionOk="0">
                <a:moveTo>
                  <a:pt x="883" y="0"/>
                </a:moveTo>
                <a:cubicBezTo>
                  <a:pt x="698" y="493"/>
                  <a:pt x="555" y="966"/>
                  <a:pt x="411" y="1479"/>
                </a:cubicBezTo>
                <a:cubicBezTo>
                  <a:pt x="185" y="2342"/>
                  <a:pt x="0" y="3163"/>
                  <a:pt x="493" y="3964"/>
                </a:cubicBezTo>
                <a:cubicBezTo>
                  <a:pt x="822" y="4559"/>
                  <a:pt x="1335" y="5011"/>
                  <a:pt x="1787" y="5504"/>
                </a:cubicBezTo>
                <a:cubicBezTo>
                  <a:pt x="2239" y="5997"/>
                  <a:pt x="2608" y="6572"/>
                  <a:pt x="2875" y="7188"/>
                </a:cubicBezTo>
                <a:cubicBezTo>
                  <a:pt x="3491" y="8564"/>
                  <a:pt x="3656" y="10063"/>
                  <a:pt x="3799" y="11542"/>
                </a:cubicBezTo>
                <a:cubicBezTo>
                  <a:pt x="3964" y="13082"/>
                  <a:pt x="4107" y="14725"/>
                  <a:pt x="4908" y="16101"/>
                </a:cubicBezTo>
                <a:cubicBezTo>
                  <a:pt x="5319" y="16840"/>
                  <a:pt x="5935" y="17456"/>
                  <a:pt x="6695" y="17867"/>
                </a:cubicBezTo>
                <a:lnTo>
                  <a:pt x="6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rot="10800000" flipH="1">
            <a:off x="7731639" y="2304200"/>
            <a:ext cx="1412368" cy="2837278"/>
          </a:xfrm>
          <a:custGeom>
            <a:avLst/>
            <a:gdLst/>
            <a:ahLst/>
            <a:cxnLst/>
            <a:rect l="l" t="t" r="r" b="b"/>
            <a:pathLst>
              <a:path w="13904" h="27273" extrusionOk="0">
                <a:moveTo>
                  <a:pt x="2979" y="1"/>
                </a:moveTo>
                <a:cubicBezTo>
                  <a:pt x="1110" y="1274"/>
                  <a:pt x="1" y="3389"/>
                  <a:pt x="22" y="5648"/>
                </a:cubicBezTo>
                <a:cubicBezTo>
                  <a:pt x="1" y="7764"/>
                  <a:pt x="1028" y="9776"/>
                  <a:pt x="2773" y="10988"/>
                </a:cubicBezTo>
                <a:cubicBezTo>
                  <a:pt x="5114" y="12692"/>
                  <a:pt x="6100" y="15732"/>
                  <a:pt x="5197" y="18483"/>
                </a:cubicBezTo>
                <a:cubicBezTo>
                  <a:pt x="3677" y="23166"/>
                  <a:pt x="7414" y="27273"/>
                  <a:pt x="11604" y="27273"/>
                </a:cubicBezTo>
                <a:cubicBezTo>
                  <a:pt x="12384" y="27273"/>
                  <a:pt x="13165" y="27129"/>
                  <a:pt x="13904" y="26862"/>
                </a:cubicBezTo>
                <a:lnTo>
                  <a:pt x="13904" y="18504"/>
                </a:lnTo>
                <a:cubicBezTo>
                  <a:pt x="12939" y="18052"/>
                  <a:pt x="12138" y="17313"/>
                  <a:pt x="11604" y="16389"/>
                </a:cubicBezTo>
                <a:cubicBezTo>
                  <a:pt x="9920" y="13473"/>
                  <a:pt x="10988" y="9756"/>
                  <a:pt x="9283" y="6860"/>
                </a:cubicBezTo>
                <a:cubicBezTo>
                  <a:pt x="8585" y="5669"/>
                  <a:pt x="7148" y="4847"/>
                  <a:pt x="6839" y="3430"/>
                </a:cubicBezTo>
                <a:cubicBezTo>
                  <a:pt x="6655" y="2609"/>
                  <a:pt x="6922" y="1767"/>
                  <a:pt x="7148" y="966"/>
                </a:cubicBezTo>
                <a:cubicBezTo>
                  <a:pt x="7250" y="638"/>
                  <a:pt x="7353" y="330"/>
                  <a:pt x="7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rot="-9977909">
            <a:off x="169794" y="3133565"/>
            <a:ext cx="74727" cy="71891"/>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9977147">
            <a:off x="802888" y="3576553"/>
            <a:ext cx="168298" cy="161972"/>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5" name="Google Shape;175;p1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63" name="Google Shape;263;p21"/>
          <p:cNvSpPr txBox="1">
            <a:spLocks noGrp="1"/>
          </p:cNvSpPr>
          <p:nvPr>
            <p:ph type="subTitle" idx="1"/>
          </p:nvPr>
        </p:nvSpPr>
        <p:spPr>
          <a:xfrm>
            <a:off x="1185425"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64" name="Google Shape;264;p21"/>
          <p:cNvSpPr txBox="1">
            <a:spLocks noGrp="1"/>
          </p:cNvSpPr>
          <p:nvPr>
            <p:ph type="subTitle" idx="2"/>
          </p:nvPr>
        </p:nvSpPr>
        <p:spPr>
          <a:xfrm>
            <a:off x="1185425"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65" name="Google Shape;265;p21"/>
          <p:cNvSpPr txBox="1">
            <a:spLocks noGrp="1"/>
          </p:cNvSpPr>
          <p:nvPr>
            <p:ph type="subTitle" idx="3"/>
          </p:nvPr>
        </p:nvSpPr>
        <p:spPr>
          <a:xfrm>
            <a:off x="3700650"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66" name="Google Shape;266;p21"/>
          <p:cNvSpPr txBox="1">
            <a:spLocks noGrp="1"/>
          </p:cNvSpPr>
          <p:nvPr>
            <p:ph type="subTitle" idx="4"/>
          </p:nvPr>
        </p:nvSpPr>
        <p:spPr>
          <a:xfrm>
            <a:off x="3700650"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67" name="Google Shape;267;p21"/>
          <p:cNvSpPr txBox="1">
            <a:spLocks noGrp="1"/>
          </p:cNvSpPr>
          <p:nvPr>
            <p:ph type="subTitle" idx="5"/>
          </p:nvPr>
        </p:nvSpPr>
        <p:spPr>
          <a:xfrm>
            <a:off x="6215875" y="33143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68" name="Google Shape;268;p21"/>
          <p:cNvSpPr txBox="1">
            <a:spLocks noGrp="1"/>
          </p:cNvSpPr>
          <p:nvPr>
            <p:ph type="subTitle" idx="6"/>
          </p:nvPr>
        </p:nvSpPr>
        <p:spPr>
          <a:xfrm>
            <a:off x="6215875" y="26192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69" name="Google Shape;269;p21"/>
          <p:cNvSpPr/>
          <p:nvPr/>
        </p:nvSpPr>
        <p:spPr>
          <a:xfrm>
            <a:off x="0" y="4513263"/>
            <a:ext cx="666039" cy="630213"/>
          </a:xfrm>
          <a:custGeom>
            <a:avLst/>
            <a:gdLst/>
            <a:ahLst/>
            <a:cxnLst/>
            <a:rect l="l" t="t" r="r" b="b"/>
            <a:pathLst>
              <a:path w="15465" h="14634" extrusionOk="0">
                <a:moveTo>
                  <a:pt x="1019" y="1"/>
                </a:moveTo>
                <a:cubicBezTo>
                  <a:pt x="677" y="1"/>
                  <a:pt x="335" y="52"/>
                  <a:pt x="1" y="155"/>
                </a:cubicBezTo>
                <a:lnTo>
                  <a:pt x="1" y="730"/>
                </a:lnTo>
                <a:cubicBezTo>
                  <a:pt x="329" y="614"/>
                  <a:pt x="666" y="557"/>
                  <a:pt x="1002" y="557"/>
                </a:cubicBezTo>
                <a:cubicBezTo>
                  <a:pt x="1381" y="557"/>
                  <a:pt x="1757" y="630"/>
                  <a:pt x="2116" y="771"/>
                </a:cubicBezTo>
                <a:cubicBezTo>
                  <a:pt x="4088" y="1675"/>
                  <a:pt x="3841" y="4365"/>
                  <a:pt x="5546" y="5556"/>
                </a:cubicBezTo>
                <a:cubicBezTo>
                  <a:pt x="6100" y="5937"/>
                  <a:pt x="6703" y="6074"/>
                  <a:pt x="7324" y="6074"/>
                </a:cubicBezTo>
                <a:cubicBezTo>
                  <a:pt x="8612" y="6074"/>
                  <a:pt x="9981" y="5484"/>
                  <a:pt x="11173" y="5248"/>
                </a:cubicBezTo>
                <a:cubicBezTo>
                  <a:pt x="11547" y="5177"/>
                  <a:pt x="11953" y="5121"/>
                  <a:pt x="12356" y="5121"/>
                </a:cubicBezTo>
                <a:cubicBezTo>
                  <a:pt x="12880" y="5121"/>
                  <a:pt x="13401" y="5216"/>
                  <a:pt x="13842" y="5495"/>
                </a:cubicBezTo>
                <a:cubicBezTo>
                  <a:pt x="14725" y="6070"/>
                  <a:pt x="14849" y="7137"/>
                  <a:pt x="14787" y="8103"/>
                </a:cubicBezTo>
                <a:cubicBezTo>
                  <a:pt x="14664" y="9437"/>
                  <a:pt x="14315" y="10752"/>
                  <a:pt x="14048" y="12066"/>
                </a:cubicBezTo>
                <a:lnTo>
                  <a:pt x="13534" y="14633"/>
                </a:lnTo>
                <a:lnTo>
                  <a:pt x="14130" y="14633"/>
                </a:lnTo>
                <a:lnTo>
                  <a:pt x="14561" y="12456"/>
                </a:lnTo>
                <a:cubicBezTo>
                  <a:pt x="14807" y="11204"/>
                  <a:pt x="15116" y="9951"/>
                  <a:pt x="15300" y="8678"/>
                </a:cubicBezTo>
                <a:cubicBezTo>
                  <a:pt x="15444" y="7692"/>
                  <a:pt x="15465" y="6583"/>
                  <a:pt x="14890" y="5720"/>
                </a:cubicBezTo>
                <a:cubicBezTo>
                  <a:pt x="14335" y="4920"/>
                  <a:pt x="13432" y="4570"/>
                  <a:pt x="12487" y="4550"/>
                </a:cubicBezTo>
                <a:cubicBezTo>
                  <a:pt x="12425" y="4547"/>
                  <a:pt x="12362" y="4546"/>
                  <a:pt x="12301" y="4546"/>
                </a:cubicBezTo>
                <a:cubicBezTo>
                  <a:pt x="11345" y="4546"/>
                  <a:pt x="10454" y="4834"/>
                  <a:pt x="9509" y="5104"/>
                </a:cubicBezTo>
                <a:cubicBezTo>
                  <a:pt x="8844" y="5295"/>
                  <a:pt x="8106" y="5485"/>
                  <a:pt x="7386" y="5485"/>
                </a:cubicBezTo>
                <a:cubicBezTo>
                  <a:pt x="7017" y="5485"/>
                  <a:pt x="6653" y="5435"/>
                  <a:pt x="6306" y="5310"/>
                </a:cubicBezTo>
                <a:cubicBezTo>
                  <a:pt x="5197" y="4878"/>
                  <a:pt x="4868" y="3667"/>
                  <a:pt x="4416" y="2681"/>
                </a:cubicBezTo>
                <a:cubicBezTo>
                  <a:pt x="4026" y="1798"/>
                  <a:pt x="3472" y="874"/>
                  <a:pt x="2589" y="381"/>
                </a:cubicBezTo>
                <a:cubicBezTo>
                  <a:pt x="2097" y="129"/>
                  <a:pt x="1560" y="1"/>
                  <a:pt x="1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8200453" y="0"/>
            <a:ext cx="943546" cy="498999"/>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20" y="3654652"/>
            <a:ext cx="1430555" cy="1488892"/>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7401348" y="0"/>
            <a:ext cx="1742736" cy="1413560"/>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rot="10800000" flipH="1">
            <a:off x="7578749" y="4171572"/>
            <a:ext cx="1561745" cy="971952"/>
          </a:xfrm>
          <a:custGeom>
            <a:avLst/>
            <a:gdLst/>
            <a:ahLst/>
            <a:cxnLst/>
            <a:rect l="l" t="t" r="r" b="b"/>
            <a:pathLst>
              <a:path w="17477" h="8968" extrusionOk="0">
                <a:moveTo>
                  <a:pt x="1" y="0"/>
                </a:moveTo>
                <a:cubicBezTo>
                  <a:pt x="103" y="1130"/>
                  <a:pt x="514" y="2198"/>
                  <a:pt x="1644" y="2711"/>
                </a:cubicBezTo>
                <a:cubicBezTo>
                  <a:pt x="3020" y="3327"/>
                  <a:pt x="4662" y="3060"/>
                  <a:pt x="6120" y="3265"/>
                </a:cubicBezTo>
                <a:cubicBezTo>
                  <a:pt x="6880" y="3348"/>
                  <a:pt x="7620" y="3615"/>
                  <a:pt x="8256" y="4066"/>
                </a:cubicBezTo>
                <a:cubicBezTo>
                  <a:pt x="8872" y="4559"/>
                  <a:pt x="9427" y="5155"/>
                  <a:pt x="9879" y="5812"/>
                </a:cubicBezTo>
                <a:cubicBezTo>
                  <a:pt x="10330" y="6469"/>
                  <a:pt x="10885" y="7085"/>
                  <a:pt x="11501" y="7619"/>
                </a:cubicBezTo>
                <a:cubicBezTo>
                  <a:pt x="12117" y="8112"/>
                  <a:pt x="12836" y="8461"/>
                  <a:pt x="13596" y="8687"/>
                </a:cubicBezTo>
                <a:cubicBezTo>
                  <a:pt x="14208" y="8875"/>
                  <a:pt x="14839" y="8967"/>
                  <a:pt x="15468" y="8967"/>
                </a:cubicBezTo>
                <a:cubicBezTo>
                  <a:pt x="16148" y="8967"/>
                  <a:pt x="16826" y="8859"/>
                  <a:pt x="17477" y="8646"/>
                </a:cubicBezTo>
                <a:lnTo>
                  <a:pt x="17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rot="10800000">
            <a:off x="-3" y="-22"/>
            <a:ext cx="656846" cy="1319487"/>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rot="10800000">
            <a:off x="20" y="-23"/>
            <a:ext cx="1829580" cy="1738814"/>
          </a:xfrm>
          <a:custGeom>
            <a:avLst/>
            <a:gdLst/>
            <a:ahLst/>
            <a:cxnLst/>
            <a:rect l="l" t="t" r="r" b="b"/>
            <a:pathLst>
              <a:path w="34954" h="27252" extrusionOk="0">
                <a:moveTo>
                  <a:pt x="34953" y="1"/>
                </a:moveTo>
                <a:cubicBezTo>
                  <a:pt x="33454" y="2198"/>
                  <a:pt x="32283" y="4621"/>
                  <a:pt x="31441" y="7147"/>
                </a:cubicBezTo>
                <a:cubicBezTo>
                  <a:pt x="27601" y="18976"/>
                  <a:pt x="16594" y="26965"/>
                  <a:pt x="4169" y="26965"/>
                </a:cubicBezTo>
                <a:cubicBezTo>
                  <a:pt x="2773" y="26965"/>
                  <a:pt x="1377" y="27067"/>
                  <a:pt x="1" y="27252"/>
                </a:cubicBezTo>
                <a:lnTo>
                  <a:pt x="21564" y="27252"/>
                </a:lnTo>
                <a:cubicBezTo>
                  <a:pt x="22077" y="26759"/>
                  <a:pt x="22590" y="26246"/>
                  <a:pt x="23063" y="25712"/>
                </a:cubicBezTo>
                <a:cubicBezTo>
                  <a:pt x="25814" y="22570"/>
                  <a:pt x="27724" y="18791"/>
                  <a:pt x="29490" y="15054"/>
                </a:cubicBezTo>
                <a:cubicBezTo>
                  <a:pt x="31010" y="11788"/>
                  <a:pt x="32489" y="8338"/>
                  <a:pt x="34953" y="5689"/>
                </a:cubicBezTo>
                <a:lnTo>
                  <a:pt x="3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1"/>
          <p:cNvGrpSpPr/>
          <p:nvPr/>
        </p:nvGrpSpPr>
        <p:grpSpPr>
          <a:xfrm rot="4232911">
            <a:off x="3195420" y="1230720"/>
            <a:ext cx="372791" cy="907150"/>
            <a:chOff x="128325" y="1634755"/>
            <a:chExt cx="372800" cy="907173"/>
          </a:xfrm>
        </p:grpSpPr>
        <p:sp>
          <p:nvSpPr>
            <p:cNvPr id="277" name="Google Shape;277;p21"/>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78" name="Google Shape;278;p21"/>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21"/>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281" name="Google Shape;281;p21"/>
          <p:cNvGrpSpPr/>
          <p:nvPr/>
        </p:nvGrpSpPr>
        <p:grpSpPr>
          <a:xfrm rot="3694457" flipH="1">
            <a:off x="5645534" y="1339812"/>
            <a:ext cx="372785" cy="907136"/>
            <a:chOff x="128325" y="1634755"/>
            <a:chExt cx="372800" cy="907173"/>
          </a:xfrm>
        </p:grpSpPr>
        <p:sp>
          <p:nvSpPr>
            <p:cNvPr id="282" name="Google Shape;282;p21"/>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21"/>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21"/>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2">
  <p:cSld name="CUSTOM_7">
    <p:spTree>
      <p:nvGrpSpPr>
        <p:cNvPr id="1" name="Shape 300"/>
        <p:cNvGrpSpPr/>
        <p:nvPr/>
      </p:nvGrpSpPr>
      <p:grpSpPr>
        <a:xfrm>
          <a:off x="0" y="0"/>
          <a:ext cx="0" cy="0"/>
          <a:chOff x="0" y="0"/>
          <a:chExt cx="0" cy="0"/>
        </a:xfrm>
      </p:grpSpPr>
      <p:sp>
        <p:nvSpPr>
          <p:cNvPr id="301" name="Google Shape;301;p2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02" name="Google Shape;302;p23"/>
          <p:cNvSpPr txBox="1">
            <a:spLocks noGrp="1"/>
          </p:cNvSpPr>
          <p:nvPr>
            <p:ph type="subTitle" idx="1"/>
          </p:nvPr>
        </p:nvSpPr>
        <p:spPr>
          <a:xfrm>
            <a:off x="5114523" y="230232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03" name="Google Shape;303;p23"/>
          <p:cNvSpPr txBox="1">
            <a:spLocks noGrp="1"/>
          </p:cNvSpPr>
          <p:nvPr>
            <p:ph type="subTitle" idx="2"/>
          </p:nvPr>
        </p:nvSpPr>
        <p:spPr>
          <a:xfrm>
            <a:off x="5114535" y="18772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04" name="Google Shape;304;p23"/>
          <p:cNvSpPr txBox="1">
            <a:spLocks noGrp="1"/>
          </p:cNvSpPr>
          <p:nvPr>
            <p:ph type="subTitle" idx="3"/>
          </p:nvPr>
        </p:nvSpPr>
        <p:spPr>
          <a:xfrm>
            <a:off x="2286765" y="39680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05" name="Google Shape;305;p23"/>
          <p:cNvSpPr txBox="1">
            <a:spLocks noGrp="1"/>
          </p:cNvSpPr>
          <p:nvPr>
            <p:ph type="subTitle" idx="4"/>
          </p:nvPr>
        </p:nvSpPr>
        <p:spPr>
          <a:xfrm>
            <a:off x="2286777" y="35430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06" name="Google Shape;306;p23"/>
          <p:cNvSpPr txBox="1">
            <a:spLocks noGrp="1"/>
          </p:cNvSpPr>
          <p:nvPr>
            <p:ph type="subTitle" idx="5"/>
          </p:nvPr>
        </p:nvSpPr>
        <p:spPr>
          <a:xfrm>
            <a:off x="5114531" y="39680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07" name="Google Shape;307;p23"/>
          <p:cNvSpPr txBox="1">
            <a:spLocks noGrp="1"/>
          </p:cNvSpPr>
          <p:nvPr>
            <p:ph type="subTitle" idx="6"/>
          </p:nvPr>
        </p:nvSpPr>
        <p:spPr>
          <a:xfrm>
            <a:off x="5114544" y="35430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08" name="Google Shape;308;p23"/>
          <p:cNvSpPr txBox="1">
            <a:spLocks noGrp="1"/>
          </p:cNvSpPr>
          <p:nvPr>
            <p:ph type="subTitle" idx="7"/>
          </p:nvPr>
        </p:nvSpPr>
        <p:spPr>
          <a:xfrm>
            <a:off x="2286756" y="230232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09" name="Google Shape;309;p23"/>
          <p:cNvSpPr txBox="1">
            <a:spLocks noGrp="1"/>
          </p:cNvSpPr>
          <p:nvPr>
            <p:ph type="subTitle" idx="8"/>
          </p:nvPr>
        </p:nvSpPr>
        <p:spPr>
          <a:xfrm>
            <a:off x="2286769" y="18772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0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10" name="Google Shape;310;p23"/>
          <p:cNvSpPr/>
          <p:nvPr/>
        </p:nvSpPr>
        <p:spPr>
          <a:xfrm rot="5400000" flipH="1">
            <a:off x="-331401" y="3378847"/>
            <a:ext cx="2086605" cy="1420852"/>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rot="5400000" flipH="1">
            <a:off x="-355484" y="3032891"/>
            <a:ext cx="2456643" cy="1742725"/>
          </a:xfrm>
          <a:custGeom>
            <a:avLst/>
            <a:gdLst/>
            <a:ahLst/>
            <a:cxnLst/>
            <a:rect l="l" t="t" r="r" b="b"/>
            <a:pathLst>
              <a:path w="37284" h="26449" extrusionOk="0">
                <a:moveTo>
                  <a:pt x="25730" y="1"/>
                </a:moveTo>
                <a:cubicBezTo>
                  <a:pt x="22370" y="1"/>
                  <a:pt x="18674" y="1159"/>
                  <a:pt x="15423" y="3694"/>
                </a:cubicBezTo>
                <a:cubicBezTo>
                  <a:pt x="12797" y="5732"/>
                  <a:pt x="9834" y="6316"/>
                  <a:pt x="6901" y="6316"/>
                </a:cubicBezTo>
                <a:cubicBezTo>
                  <a:pt x="4514" y="6316"/>
                  <a:pt x="2148" y="5929"/>
                  <a:pt x="1" y="5625"/>
                </a:cubicBezTo>
                <a:lnTo>
                  <a:pt x="1" y="11005"/>
                </a:lnTo>
                <a:lnTo>
                  <a:pt x="1561" y="11252"/>
                </a:lnTo>
                <a:cubicBezTo>
                  <a:pt x="3660" y="11592"/>
                  <a:pt x="5305" y="11858"/>
                  <a:pt x="6882" y="11858"/>
                </a:cubicBezTo>
                <a:cubicBezTo>
                  <a:pt x="10168" y="11858"/>
                  <a:pt x="13164" y="10703"/>
                  <a:pt x="19366" y="6652"/>
                </a:cubicBezTo>
                <a:cubicBezTo>
                  <a:pt x="21481" y="5276"/>
                  <a:pt x="23638" y="4557"/>
                  <a:pt x="25589" y="4557"/>
                </a:cubicBezTo>
                <a:cubicBezTo>
                  <a:pt x="27416" y="4557"/>
                  <a:pt x="28956" y="5132"/>
                  <a:pt x="30148" y="6323"/>
                </a:cubicBezTo>
                <a:cubicBezTo>
                  <a:pt x="31339" y="7494"/>
                  <a:pt x="31996" y="9178"/>
                  <a:pt x="31996" y="11067"/>
                </a:cubicBezTo>
                <a:cubicBezTo>
                  <a:pt x="32016" y="13121"/>
                  <a:pt x="31277" y="15338"/>
                  <a:pt x="29881" y="17515"/>
                </a:cubicBezTo>
                <a:cubicBezTo>
                  <a:pt x="28874" y="19097"/>
                  <a:pt x="26697" y="21109"/>
                  <a:pt x="23453" y="23491"/>
                </a:cubicBezTo>
                <a:cubicBezTo>
                  <a:pt x="22180" y="24415"/>
                  <a:pt x="21030" y="25196"/>
                  <a:pt x="20249" y="25709"/>
                </a:cubicBezTo>
                <a:cubicBezTo>
                  <a:pt x="19325" y="26305"/>
                  <a:pt x="19181" y="26428"/>
                  <a:pt x="19161" y="26448"/>
                </a:cubicBezTo>
                <a:lnTo>
                  <a:pt x="28710" y="26448"/>
                </a:lnTo>
                <a:cubicBezTo>
                  <a:pt x="32304" y="22382"/>
                  <a:pt x="34707" y="16920"/>
                  <a:pt x="35898" y="11026"/>
                </a:cubicBezTo>
                <a:cubicBezTo>
                  <a:pt x="37283" y="4178"/>
                  <a:pt x="32112" y="1"/>
                  <a:pt x="25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rot="5400000" flipH="1">
            <a:off x="-331401" y="3378847"/>
            <a:ext cx="2086605" cy="1420852"/>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rot="5400000" flipH="1">
            <a:off x="-331401" y="3357235"/>
            <a:ext cx="2109600" cy="1441080"/>
          </a:xfrm>
          <a:custGeom>
            <a:avLst/>
            <a:gdLst/>
            <a:ahLst/>
            <a:cxnLst/>
            <a:rect l="l" t="t" r="r" b="b"/>
            <a:pathLst>
              <a:path w="32017" h="21871" extrusionOk="0">
                <a:moveTo>
                  <a:pt x="25609" y="0"/>
                </a:moveTo>
                <a:cubicBezTo>
                  <a:pt x="23658" y="0"/>
                  <a:pt x="21502" y="719"/>
                  <a:pt x="19387" y="2095"/>
                </a:cubicBezTo>
                <a:cubicBezTo>
                  <a:pt x="13170" y="6146"/>
                  <a:pt x="10170" y="7292"/>
                  <a:pt x="6888" y="7292"/>
                </a:cubicBezTo>
                <a:cubicBezTo>
                  <a:pt x="5313" y="7292"/>
                  <a:pt x="3673" y="7028"/>
                  <a:pt x="1582" y="6695"/>
                </a:cubicBezTo>
                <a:lnTo>
                  <a:pt x="1" y="6469"/>
                </a:lnTo>
                <a:lnTo>
                  <a:pt x="1" y="6797"/>
                </a:lnTo>
                <a:cubicBezTo>
                  <a:pt x="555" y="6880"/>
                  <a:pt x="1027" y="6962"/>
                  <a:pt x="1520" y="7044"/>
                </a:cubicBezTo>
                <a:cubicBezTo>
                  <a:pt x="3619" y="7376"/>
                  <a:pt x="5263" y="7639"/>
                  <a:pt x="6851" y="7639"/>
                </a:cubicBezTo>
                <a:cubicBezTo>
                  <a:pt x="7718" y="7639"/>
                  <a:pt x="8569" y="7561"/>
                  <a:pt x="9468" y="7372"/>
                </a:cubicBezTo>
                <a:cubicBezTo>
                  <a:pt x="12035" y="6818"/>
                  <a:pt x="14951" y="5380"/>
                  <a:pt x="19571" y="2382"/>
                </a:cubicBezTo>
                <a:cubicBezTo>
                  <a:pt x="21625" y="1047"/>
                  <a:pt x="23720" y="329"/>
                  <a:pt x="25609" y="329"/>
                </a:cubicBezTo>
                <a:cubicBezTo>
                  <a:pt x="27334" y="329"/>
                  <a:pt x="28792" y="883"/>
                  <a:pt x="29922" y="1992"/>
                </a:cubicBezTo>
                <a:cubicBezTo>
                  <a:pt x="31031" y="3101"/>
                  <a:pt x="31667" y="4703"/>
                  <a:pt x="31667" y="6510"/>
                </a:cubicBezTo>
                <a:cubicBezTo>
                  <a:pt x="31667" y="8481"/>
                  <a:pt x="30969" y="10658"/>
                  <a:pt x="29614" y="12773"/>
                </a:cubicBezTo>
                <a:cubicBezTo>
                  <a:pt x="27211" y="16532"/>
                  <a:pt x="18627" y="21830"/>
                  <a:pt x="18545" y="21871"/>
                </a:cubicBezTo>
                <a:lnTo>
                  <a:pt x="19161" y="21871"/>
                </a:lnTo>
                <a:cubicBezTo>
                  <a:pt x="19181" y="21871"/>
                  <a:pt x="19325" y="21748"/>
                  <a:pt x="20249" y="21152"/>
                </a:cubicBezTo>
                <a:cubicBezTo>
                  <a:pt x="21009" y="20639"/>
                  <a:pt x="22200" y="19858"/>
                  <a:pt x="23453" y="18934"/>
                </a:cubicBezTo>
                <a:cubicBezTo>
                  <a:pt x="26697" y="16552"/>
                  <a:pt x="28854" y="14540"/>
                  <a:pt x="29881" y="12958"/>
                </a:cubicBezTo>
                <a:cubicBezTo>
                  <a:pt x="31277" y="10781"/>
                  <a:pt x="32016" y="8564"/>
                  <a:pt x="31996" y="6510"/>
                </a:cubicBezTo>
                <a:cubicBezTo>
                  <a:pt x="31996" y="4621"/>
                  <a:pt x="31318" y="2916"/>
                  <a:pt x="30148" y="1766"/>
                </a:cubicBezTo>
                <a:cubicBezTo>
                  <a:pt x="28997" y="596"/>
                  <a:pt x="27416" y="0"/>
                  <a:pt x="25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23"/>
          <p:cNvGrpSpPr/>
          <p:nvPr/>
        </p:nvGrpSpPr>
        <p:grpSpPr>
          <a:xfrm rot="-936323">
            <a:off x="8490931" y="3948427"/>
            <a:ext cx="372786" cy="907137"/>
            <a:chOff x="128325" y="1634755"/>
            <a:chExt cx="372800" cy="907173"/>
          </a:xfrm>
        </p:grpSpPr>
        <p:sp>
          <p:nvSpPr>
            <p:cNvPr id="315" name="Google Shape;315;p23"/>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6" name="Google Shape;316;p23"/>
            <p:cNvSpPr/>
            <p:nvPr/>
          </p:nvSpPr>
          <p:spPr>
            <a:xfrm>
              <a:off x="198376" y="1634755"/>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128325" y="2200902"/>
              <a:ext cx="69900" cy="67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8" name="Google Shape;318;p23"/>
            <p:cNvSpPr/>
            <p:nvPr/>
          </p:nvSpPr>
          <p:spPr>
            <a:xfrm>
              <a:off x="431225" y="24747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319" name="Google Shape;319;p23"/>
          <p:cNvSpPr/>
          <p:nvPr/>
        </p:nvSpPr>
        <p:spPr>
          <a:xfrm rot="5400000" flipH="1">
            <a:off x="7896449" y="258472"/>
            <a:ext cx="1561745" cy="971952"/>
          </a:xfrm>
          <a:custGeom>
            <a:avLst/>
            <a:gdLst/>
            <a:ahLst/>
            <a:cxnLst/>
            <a:rect l="l" t="t" r="r" b="b"/>
            <a:pathLst>
              <a:path w="17477" h="8968" extrusionOk="0">
                <a:moveTo>
                  <a:pt x="1" y="0"/>
                </a:moveTo>
                <a:cubicBezTo>
                  <a:pt x="103" y="1130"/>
                  <a:pt x="514" y="2198"/>
                  <a:pt x="1644" y="2711"/>
                </a:cubicBezTo>
                <a:cubicBezTo>
                  <a:pt x="3020" y="3327"/>
                  <a:pt x="4662" y="3060"/>
                  <a:pt x="6120" y="3265"/>
                </a:cubicBezTo>
                <a:cubicBezTo>
                  <a:pt x="6880" y="3348"/>
                  <a:pt x="7620" y="3615"/>
                  <a:pt x="8256" y="4066"/>
                </a:cubicBezTo>
                <a:cubicBezTo>
                  <a:pt x="8872" y="4559"/>
                  <a:pt x="9427" y="5155"/>
                  <a:pt x="9879" y="5812"/>
                </a:cubicBezTo>
                <a:cubicBezTo>
                  <a:pt x="10330" y="6469"/>
                  <a:pt x="10885" y="7085"/>
                  <a:pt x="11501" y="7619"/>
                </a:cubicBezTo>
                <a:cubicBezTo>
                  <a:pt x="12117" y="8112"/>
                  <a:pt x="12836" y="8461"/>
                  <a:pt x="13596" y="8687"/>
                </a:cubicBezTo>
                <a:cubicBezTo>
                  <a:pt x="14208" y="8875"/>
                  <a:pt x="14839" y="8967"/>
                  <a:pt x="15468" y="8967"/>
                </a:cubicBezTo>
                <a:cubicBezTo>
                  <a:pt x="16148" y="8967"/>
                  <a:pt x="16826" y="8859"/>
                  <a:pt x="17477" y="8646"/>
                </a:cubicBezTo>
                <a:lnTo>
                  <a:pt x="17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rot="10800000">
            <a:off x="7995060" y="72"/>
            <a:ext cx="1168240" cy="1458952"/>
          </a:xfrm>
          <a:custGeom>
            <a:avLst/>
            <a:gdLst/>
            <a:ahLst/>
            <a:cxnLst/>
            <a:rect l="l" t="t" r="r" b="b"/>
            <a:pathLst>
              <a:path w="28985" h="30167" extrusionOk="0">
                <a:moveTo>
                  <a:pt x="1" y="1"/>
                </a:moveTo>
                <a:lnTo>
                  <a:pt x="1" y="331"/>
                </a:lnTo>
                <a:cubicBezTo>
                  <a:pt x="1678" y="801"/>
                  <a:pt x="3330" y="1767"/>
                  <a:pt x="4842" y="3444"/>
                </a:cubicBezTo>
                <a:cubicBezTo>
                  <a:pt x="6201" y="4956"/>
                  <a:pt x="6748" y="6951"/>
                  <a:pt x="7142" y="8705"/>
                </a:cubicBezTo>
                <a:cubicBezTo>
                  <a:pt x="7193" y="8959"/>
                  <a:pt x="7256" y="9226"/>
                  <a:pt x="7294" y="9493"/>
                </a:cubicBezTo>
                <a:cubicBezTo>
                  <a:pt x="7459" y="10268"/>
                  <a:pt x="7612" y="11081"/>
                  <a:pt x="7955" y="11831"/>
                </a:cubicBezTo>
                <a:cubicBezTo>
                  <a:pt x="8133" y="12275"/>
                  <a:pt x="8374" y="12682"/>
                  <a:pt x="8641" y="13076"/>
                </a:cubicBezTo>
                <a:cubicBezTo>
                  <a:pt x="8781" y="13254"/>
                  <a:pt x="8921" y="13419"/>
                  <a:pt x="9073" y="13584"/>
                </a:cubicBezTo>
                <a:cubicBezTo>
                  <a:pt x="9175" y="13698"/>
                  <a:pt x="9289" y="13800"/>
                  <a:pt x="9416" y="13915"/>
                </a:cubicBezTo>
                <a:cubicBezTo>
                  <a:pt x="10039" y="14435"/>
                  <a:pt x="10763" y="14829"/>
                  <a:pt x="11551" y="15045"/>
                </a:cubicBezTo>
                <a:cubicBezTo>
                  <a:pt x="12377" y="15287"/>
                  <a:pt x="13228" y="15465"/>
                  <a:pt x="14092" y="15554"/>
                </a:cubicBezTo>
                <a:cubicBezTo>
                  <a:pt x="14817" y="15643"/>
                  <a:pt x="15554" y="15719"/>
                  <a:pt x="16329" y="15795"/>
                </a:cubicBezTo>
                <a:cubicBezTo>
                  <a:pt x="20001" y="16138"/>
                  <a:pt x="23800" y="16507"/>
                  <a:pt x="26469" y="19048"/>
                </a:cubicBezTo>
                <a:cubicBezTo>
                  <a:pt x="27930" y="20458"/>
                  <a:pt x="28642" y="22479"/>
                  <a:pt x="28578" y="25058"/>
                </a:cubicBezTo>
                <a:cubicBezTo>
                  <a:pt x="28540" y="26062"/>
                  <a:pt x="28438" y="27079"/>
                  <a:pt x="28273" y="28070"/>
                </a:cubicBezTo>
                <a:cubicBezTo>
                  <a:pt x="28210" y="28540"/>
                  <a:pt x="28108" y="29010"/>
                  <a:pt x="28019" y="29468"/>
                </a:cubicBezTo>
                <a:cubicBezTo>
                  <a:pt x="27968" y="29696"/>
                  <a:pt x="27917" y="29938"/>
                  <a:pt x="27879" y="30166"/>
                </a:cubicBezTo>
                <a:lnTo>
                  <a:pt x="28197" y="30166"/>
                </a:lnTo>
                <a:cubicBezTo>
                  <a:pt x="28235" y="29950"/>
                  <a:pt x="28286" y="29747"/>
                  <a:pt x="28324" y="29531"/>
                </a:cubicBezTo>
                <a:cubicBezTo>
                  <a:pt x="28438" y="29061"/>
                  <a:pt x="28540" y="28591"/>
                  <a:pt x="28616" y="28121"/>
                </a:cubicBezTo>
                <a:cubicBezTo>
                  <a:pt x="28781" y="27104"/>
                  <a:pt x="28883" y="26088"/>
                  <a:pt x="28921" y="25058"/>
                </a:cubicBezTo>
                <a:cubicBezTo>
                  <a:pt x="28985" y="22390"/>
                  <a:pt x="28235" y="20281"/>
                  <a:pt x="26698" y="18819"/>
                </a:cubicBezTo>
                <a:cubicBezTo>
                  <a:pt x="23953" y="16189"/>
                  <a:pt x="20103" y="15821"/>
                  <a:pt x="16367" y="15465"/>
                </a:cubicBezTo>
                <a:cubicBezTo>
                  <a:pt x="15592" y="15401"/>
                  <a:pt x="14855" y="15325"/>
                  <a:pt x="14131" y="15236"/>
                </a:cubicBezTo>
                <a:cubicBezTo>
                  <a:pt x="13292" y="15147"/>
                  <a:pt x="12466" y="14982"/>
                  <a:pt x="11653" y="14740"/>
                </a:cubicBezTo>
                <a:cubicBezTo>
                  <a:pt x="10738" y="14448"/>
                  <a:pt x="10306" y="14219"/>
                  <a:pt x="9620" y="13660"/>
                </a:cubicBezTo>
                <a:cubicBezTo>
                  <a:pt x="9505" y="13559"/>
                  <a:pt x="9404" y="13457"/>
                  <a:pt x="9302" y="13355"/>
                </a:cubicBezTo>
                <a:cubicBezTo>
                  <a:pt x="9162" y="13203"/>
                  <a:pt x="9022" y="13050"/>
                  <a:pt x="8908" y="12885"/>
                </a:cubicBezTo>
                <a:cubicBezTo>
                  <a:pt x="8641" y="12517"/>
                  <a:pt x="8425" y="12123"/>
                  <a:pt x="8247" y="11704"/>
                </a:cubicBezTo>
                <a:cubicBezTo>
                  <a:pt x="7930" y="10979"/>
                  <a:pt x="7777" y="10191"/>
                  <a:pt x="7612" y="9429"/>
                </a:cubicBezTo>
                <a:cubicBezTo>
                  <a:pt x="7561" y="9162"/>
                  <a:pt x="7510" y="8895"/>
                  <a:pt x="7459" y="8629"/>
                </a:cubicBezTo>
                <a:cubicBezTo>
                  <a:pt x="7053" y="6837"/>
                  <a:pt x="6506" y="4791"/>
                  <a:pt x="5083" y="3228"/>
                </a:cubicBezTo>
                <a:cubicBezTo>
                  <a:pt x="3609" y="1602"/>
                  <a:pt x="1907" y="522"/>
                  <a:pt x="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1">
  <p:cSld name="TITLE_AND_TWO_COLUMNS_1_1_1_1">
    <p:spTree>
      <p:nvGrpSpPr>
        <p:cNvPr id="1" name="Shape 321"/>
        <p:cNvGrpSpPr/>
        <p:nvPr/>
      </p:nvGrpSpPr>
      <p:grpSpPr>
        <a:xfrm>
          <a:off x="0" y="0"/>
          <a:ext cx="0" cy="0"/>
          <a:chOff x="0" y="0"/>
          <a:chExt cx="0" cy="0"/>
        </a:xfrm>
      </p:grpSpPr>
      <p:sp>
        <p:nvSpPr>
          <p:cNvPr id="322" name="Google Shape;322;p2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23" name="Google Shape;323;p24"/>
          <p:cNvSpPr txBox="1">
            <a:spLocks noGrp="1"/>
          </p:cNvSpPr>
          <p:nvPr>
            <p:ph type="subTitle" idx="1"/>
          </p:nvPr>
        </p:nvSpPr>
        <p:spPr>
          <a:xfrm>
            <a:off x="77410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24" name="Google Shape;324;p24"/>
          <p:cNvSpPr txBox="1">
            <a:spLocks noGrp="1"/>
          </p:cNvSpPr>
          <p:nvPr>
            <p:ph type="subTitle" idx="2"/>
          </p:nvPr>
        </p:nvSpPr>
        <p:spPr>
          <a:xfrm>
            <a:off x="77410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25" name="Google Shape;325;p24"/>
          <p:cNvSpPr txBox="1">
            <a:spLocks noGrp="1"/>
          </p:cNvSpPr>
          <p:nvPr>
            <p:ph type="subTitle" idx="3"/>
          </p:nvPr>
        </p:nvSpPr>
        <p:spPr>
          <a:xfrm>
            <a:off x="362595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26" name="Google Shape;326;p24"/>
          <p:cNvSpPr txBox="1">
            <a:spLocks noGrp="1"/>
          </p:cNvSpPr>
          <p:nvPr>
            <p:ph type="subTitle" idx="4"/>
          </p:nvPr>
        </p:nvSpPr>
        <p:spPr>
          <a:xfrm>
            <a:off x="362595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27" name="Google Shape;327;p24"/>
          <p:cNvSpPr txBox="1">
            <a:spLocks noGrp="1"/>
          </p:cNvSpPr>
          <p:nvPr>
            <p:ph type="subTitle" idx="5"/>
          </p:nvPr>
        </p:nvSpPr>
        <p:spPr>
          <a:xfrm>
            <a:off x="6477800" y="22092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28" name="Google Shape;328;p24"/>
          <p:cNvSpPr txBox="1">
            <a:spLocks noGrp="1"/>
          </p:cNvSpPr>
          <p:nvPr>
            <p:ph type="subTitle" idx="6"/>
          </p:nvPr>
        </p:nvSpPr>
        <p:spPr>
          <a:xfrm>
            <a:off x="6477800" y="1752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29" name="Google Shape;329;p24"/>
          <p:cNvSpPr txBox="1">
            <a:spLocks noGrp="1"/>
          </p:cNvSpPr>
          <p:nvPr>
            <p:ph type="subTitle" idx="7"/>
          </p:nvPr>
        </p:nvSpPr>
        <p:spPr>
          <a:xfrm>
            <a:off x="77410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30" name="Google Shape;330;p24"/>
          <p:cNvSpPr txBox="1">
            <a:spLocks noGrp="1"/>
          </p:cNvSpPr>
          <p:nvPr>
            <p:ph type="subTitle" idx="8"/>
          </p:nvPr>
        </p:nvSpPr>
        <p:spPr>
          <a:xfrm>
            <a:off x="77410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31" name="Google Shape;331;p24"/>
          <p:cNvSpPr txBox="1">
            <a:spLocks noGrp="1"/>
          </p:cNvSpPr>
          <p:nvPr>
            <p:ph type="subTitle" idx="9"/>
          </p:nvPr>
        </p:nvSpPr>
        <p:spPr>
          <a:xfrm>
            <a:off x="362595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32" name="Google Shape;332;p24"/>
          <p:cNvSpPr txBox="1">
            <a:spLocks noGrp="1"/>
          </p:cNvSpPr>
          <p:nvPr>
            <p:ph type="subTitle" idx="13"/>
          </p:nvPr>
        </p:nvSpPr>
        <p:spPr>
          <a:xfrm>
            <a:off x="362595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33" name="Google Shape;333;p24"/>
          <p:cNvSpPr txBox="1">
            <a:spLocks noGrp="1"/>
          </p:cNvSpPr>
          <p:nvPr>
            <p:ph type="subTitle" idx="14"/>
          </p:nvPr>
        </p:nvSpPr>
        <p:spPr>
          <a:xfrm>
            <a:off x="6477800" y="3968075"/>
            <a:ext cx="1892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34" name="Google Shape;334;p24"/>
          <p:cNvSpPr txBox="1">
            <a:spLocks noGrp="1"/>
          </p:cNvSpPr>
          <p:nvPr>
            <p:ph type="subTitle" idx="15"/>
          </p:nvPr>
        </p:nvSpPr>
        <p:spPr>
          <a:xfrm>
            <a:off x="6477800" y="35112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Work Sans"/>
                <a:ea typeface="Work Sans"/>
                <a:cs typeface="Work Sans"/>
                <a:sym typeface="Work Sa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35" name="Google Shape;335;p24"/>
          <p:cNvSpPr/>
          <p:nvPr/>
        </p:nvSpPr>
        <p:spPr>
          <a:xfrm rot="5400000">
            <a:off x="-2205651" y="2193933"/>
            <a:ext cx="5143483" cy="7343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rot="-5400000">
            <a:off x="6206174" y="2193933"/>
            <a:ext cx="5143483" cy="7343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5111150" y="3356925"/>
            <a:ext cx="3319500" cy="5232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6694950" y="2538525"/>
            <a:ext cx="1735800" cy="81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5" name="Google Shape;25;p3"/>
          <p:cNvSpPr txBox="1">
            <a:spLocks noGrp="1"/>
          </p:cNvSpPr>
          <p:nvPr>
            <p:ph type="subTitle" idx="1"/>
          </p:nvPr>
        </p:nvSpPr>
        <p:spPr>
          <a:xfrm>
            <a:off x="5111075" y="3998975"/>
            <a:ext cx="3319500" cy="60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 name="Google Shape;26;p3"/>
          <p:cNvSpPr/>
          <p:nvPr/>
        </p:nvSpPr>
        <p:spPr>
          <a:xfrm rot="10800000">
            <a:off x="26" y="2979800"/>
            <a:ext cx="2772793" cy="2163700"/>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39" y="2538553"/>
            <a:ext cx="3211398" cy="2604947"/>
          </a:xfrm>
          <a:custGeom>
            <a:avLst/>
            <a:gdLst/>
            <a:ahLst/>
            <a:cxnLst/>
            <a:rect l="l" t="t" r="r" b="b"/>
            <a:pathLst>
              <a:path w="35262" h="28603" extrusionOk="0">
                <a:moveTo>
                  <a:pt x="0" y="0"/>
                </a:moveTo>
                <a:cubicBezTo>
                  <a:pt x="369" y="1703"/>
                  <a:pt x="1195" y="3278"/>
                  <a:pt x="2402" y="4549"/>
                </a:cubicBezTo>
                <a:cubicBezTo>
                  <a:pt x="3876" y="6087"/>
                  <a:pt x="5858" y="6938"/>
                  <a:pt x="7815" y="7688"/>
                </a:cubicBezTo>
                <a:cubicBezTo>
                  <a:pt x="9835" y="8450"/>
                  <a:pt x="11894" y="9174"/>
                  <a:pt x="13749" y="10280"/>
                </a:cubicBezTo>
                <a:lnTo>
                  <a:pt x="13787" y="10292"/>
                </a:lnTo>
                <a:cubicBezTo>
                  <a:pt x="15541" y="11309"/>
                  <a:pt x="16900" y="12872"/>
                  <a:pt x="17675" y="14740"/>
                </a:cubicBezTo>
                <a:cubicBezTo>
                  <a:pt x="18387" y="16506"/>
                  <a:pt x="18641" y="18425"/>
                  <a:pt x="19175" y="20255"/>
                </a:cubicBezTo>
                <a:cubicBezTo>
                  <a:pt x="19696" y="22072"/>
                  <a:pt x="20573" y="23889"/>
                  <a:pt x="22161" y="25020"/>
                </a:cubicBezTo>
                <a:cubicBezTo>
                  <a:pt x="26380" y="28031"/>
                  <a:pt x="31119" y="25070"/>
                  <a:pt x="35262" y="28603"/>
                </a:cubicBezTo>
                <a:lnTo>
                  <a:pt x="35262" y="23177"/>
                </a:lnTo>
                <a:cubicBezTo>
                  <a:pt x="34410" y="23558"/>
                  <a:pt x="33508" y="23825"/>
                  <a:pt x="32581" y="23952"/>
                </a:cubicBezTo>
                <a:cubicBezTo>
                  <a:pt x="32072" y="24028"/>
                  <a:pt x="31564" y="24067"/>
                  <a:pt x="31056" y="24067"/>
                </a:cubicBezTo>
                <a:cubicBezTo>
                  <a:pt x="29277" y="24067"/>
                  <a:pt x="28006" y="23533"/>
                  <a:pt x="27117" y="22440"/>
                </a:cubicBezTo>
                <a:cubicBezTo>
                  <a:pt x="26138" y="21220"/>
                  <a:pt x="25782" y="19492"/>
                  <a:pt x="25414" y="17650"/>
                </a:cubicBezTo>
                <a:cubicBezTo>
                  <a:pt x="25096" y="16061"/>
                  <a:pt x="24753" y="14422"/>
                  <a:pt x="23978" y="13113"/>
                </a:cubicBezTo>
                <a:cubicBezTo>
                  <a:pt x="22008" y="9771"/>
                  <a:pt x="18565" y="8742"/>
                  <a:pt x="14931" y="7662"/>
                </a:cubicBezTo>
                <a:cubicBezTo>
                  <a:pt x="13076" y="7116"/>
                  <a:pt x="11157" y="6557"/>
                  <a:pt x="9441" y="5642"/>
                </a:cubicBezTo>
                <a:cubicBezTo>
                  <a:pt x="6976" y="4346"/>
                  <a:pt x="5286" y="2491"/>
                  <a:pt x="4549" y="254"/>
                </a:cubicBezTo>
                <a:cubicBezTo>
                  <a:pt x="4524" y="178"/>
                  <a:pt x="4499" y="89"/>
                  <a:pt x="4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4075620">
            <a:off x="2461138" y="1578465"/>
            <a:ext cx="1018726" cy="1641045"/>
          </a:xfrm>
          <a:custGeom>
            <a:avLst/>
            <a:gdLst/>
            <a:ahLst/>
            <a:cxnLst/>
            <a:rect l="l" t="t" r="r" b="b"/>
            <a:pathLst>
              <a:path w="9181" h="12594" extrusionOk="0">
                <a:moveTo>
                  <a:pt x="5623" y="1"/>
                </a:moveTo>
                <a:cubicBezTo>
                  <a:pt x="4831" y="1"/>
                  <a:pt x="4207" y="182"/>
                  <a:pt x="3861" y="600"/>
                </a:cubicBezTo>
                <a:cubicBezTo>
                  <a:pt x="3204" y="1401"/>
                  <a:pt x="3820" y="3085"/>
                  <a:pt x="4190" y="4687"/>
                </a:cubicBezTo>
                <a:cubicBezTo>
                  <a:pt x="5032" y="8404"/>
                  <a:pt x="1952" y="6432"/>
                  <a:pt x="596" y="9246"/>
                </a:cubicBezTo>
                <a:cubicBezTo>
                  <a:pt x="83" y="10293"/>
                  <a:pt x="1" y="11484"/>
                  <a:pt x="350" y="12593"/>
                </a:cubicBezTo>
                <a:cubicBezTo>
                  <a:pt x="781" y="11587"/>
                  <a:pt x="1356" y="10663"/>
                  <a:pt x="2054" y="9862"/>
                </a:cubicBezTo>
                <a:cubicBezTo>
                  <a:pt x="2896" y="8938"/>
                  <a:pt x="3985" y="8445"/>
                  <a:pt x="5135" y="7993"/>
                </a:cubicBezTo>
                <a:cubicBezTo>
                  <a:pt x="6285" y="7541"/>
                  <a:pt x="7517" y="7028"/>
                  <a:pt x="8236" y="5960"/>
                </a:cubicBezTo>
                <a:cubicBezTo>
                  <a:pt x="8585" y="5426"/>
                  <a:pt x="8729" y="4810"/>
                  <a:pt x="8605" y="4194"/>
                </a:cubicBezTo>
                <a:cubicBezTo>
                  <a:pt x="8482" y="3516"/>
                  <a:pt x="8133" y="2921"/>
                  <a:pt x="7948" y="2263"/>
                </a:cubicBezTo>
                <a:cubicBezTo>
                  <a:pt x="7825" y="1750"/>
                  <a:pt x="8051" y="1216"/>
                  <a:pt x="8523" y="990"/>
                </a:cubicBezTo>
                <a:cubicBezTo>
                  <a:pt x="8729" y="867"/>
                  <a:pt x="8954" y="805"/>
                  <a:pt x="9180" y="744"/>
                </a:cubicBezTo>
                <a:cubicBezTo>
                  <a:pt x="7876" y="286"/>
                  <a:pt x="6617" y="1"/>
                  <a:pt x="5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4075620">
            <a:off x="2651550" y="1155296"/>
            <a:ext cx="1547341" cy="2107142"/>
          </a:xfrm>
          <a:custGeom>
            <a:avLst/>
            <a:gdLst/>
            <a:ahLst/>
            <a:cxnLst/>
            <a:rect l="l" t="t" r="r" b="b"/>
            <a:pathLst>
              <a:path w="13945" h="16171" extrusionOk="0">
                <a:moveTo>
                  <a:pt x="9303" y="0"/>
                </a:moveTo>
                <a:cubicBezTo>
                  <a:pt x="8770" y="103"/>
                  <a:pt x="8215" y="144"/>
                  <a:pt x="7886" y="555"/>
                </a:cubicBezTo>
                <a:cubicBezTo>
                  <a:pt x="7620" y="904"/>
                  <a:pt x="7825" y="1356"/>
                  <a:pt x="7969" y="1684"/>
                </a:cubicBezTo>
                <a:cubicBezTo>
                  <a:pt x="8092" y="2013"/>
                  <a:pt x="8236" y="2341"/>
                  <a:pt x="8318" y="2690"/>
                </a:cubicBezTo>
                <a:cubicBezTo>
                  <a:pt x="8667" y="3779"/>
                  <a:pt x="8359" y="4949"/>
                  <a:pt x="7537" y="5709"/>
                </a:cubicBezTo>
                <a:cubicBezTo>
                  <a:pt x="6736" y="6551"/>
                  <a:pt x="5669" y="6962"/>
                  <a:pt x="4601" y="7373"/>
                </a:cubicBezTo>
                <a:cubicBezTo>
                  <a:pt x="3410" y="7845"/>
                  <a:pt x="2321" y="8400"/>
                  <a:pt x="1500" y="9426"/>
                </a:cubicBezTo>
                <a:cubicBezTo>
                  <a:pt x="884" y="10248"/>
                  <a:pt x="370" y="11131"/>
                  <a:pt x="1" y="12075"/>
                </a:cubicBezTo>
                <a:cubicBezTo>
                  <a:pt x="907" y="14331"/>
                  <a:pt x="3377" y="16170"/>
                  <a:pt x="6288" y="16170"/>
                </a:cubicBezTo>
                <a:cubicBezTo>
                  <a:pt x="6610" y="16170"/>
                  <a:pt x="6938" y="16148"/>
                  <a:pt x="7270" y="16101"/>
                </a:cubicBezTo>
                <a:cubicBezTo>
                  <a:pt x="7948" y="15792"/>
                  <a:pt x="8585" y="15402"/>
                  <a:pt x="9180" y="14971"/>
                </a:cubicBezTo>
                <a:cubicBezTo>
                  <a:pt x="11193" y="13472"/>
                  <a:pt x="12651" y="11377"/>
                  <a:pt x="13308" y="8975"/>
                </a:cubicBezTo>
                <a:cubicBezTo>
                  <a:pt x="13945" y="6674"/>
                  <a:pt x="13904" y="4251"/>
                  <a:pt x="13205" y="1992"/>
                </a:cubicBezTo>
                <a:cubicBezTo>
                  <a:pt x="11973" y="1212"/>
                  <a:pt x="10659" y="534"/>
                  <a:pt x="9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4075620">
            <a:off x="3233779" y="651322"/>
            <a:ext cx="1189605" cy="1758189"/>
          </a:xfrm>
          <a:custGeom>
            <a:avLst/>
            <a:gdLst/>
            <a:ahLst/>
            <a:cxnLst/>
            <a:rect l="l" t="t" r="r" b="b"/>
            <a:pathLst>
              <a:path w="10721" h="13493" extrusionOk="0">
                <a:moveTo>
                  <a:pt x="5011" y="1"/>
                </a:moveTo>
                <a:lnTo>
                  <a:pt x="5011" y="1"/>
                </a:lnTo>
                <a:cubicBezTo>
                  <a:pt x="5278" y="966"/>
                  <a:pt x="5422" y="1972"/>
                  <a:pt x="5463" y="2978"/>
                </a:cubicBezTo>
                <a:cubicBezTo>
                  <a:pt x="5586" y="5751"/>
                  <a:pt x="4724" y="8482"/>
                  <a:pt x="3060" y="10700"/>
                </a:cubicBezTo>
                <a:cubicBezTo>
                  <a:pt x="2218" y="11809"/>
                  <a:pt x="1171" y="12754"/>
                  <a:pt x="0" y="13493"/>
                </a:cubicBezTo>
                <a:cubicBezTo>
                  <a:pt x="5483" y="11665"/>
                  <a:pt x="10720" y="7579"/>
                  <a:pt x="7106" y="1911"/>
                </a:cubicBezTo>
                <a:cubicBezTo>
                  <a:pt x="6736" y="1336"/>
                  <a:pt x="5997" y="658"/>
                  <a:pt x="5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5164741" y="27"/>
            <a:ext cx="3979259" cy="1753449"/>
          </a:xfrm>
          <a:custGeom>
            <a:avLst/>
            <a:gdLst/>
            <a:ahLst/>
            <a:cxnLst/>
            <a:rect l="l" t="t" r="r" b="b"/>
            <a:pathLst>
              <a:path w="46720" h="20446" extrusionOk="0">
                <a:moveTo>
                  <a:pt x="6371" y="1"/>
                </a:moveTo>
                <a:cubicBezTo>
                  <a:pt x="2895" y="1"/>
                  <a:pt x="0" y="1696"/>
                  <a:pt x="0" y="1696"/>
                </a:cubicBezTo>
                <a:lnTo>
                  <a:pt x="0" y="5988"/>
                </a:lnTo>
                <a:cubicBezTo>
                  <a:pt x="513" y="5516"/>
                  <a:pt x="1088" y="5126"/>
                  <a:pt x="1725" y="4859"/>
                </a:cubicBezTo>
                <a:cubicBezTo>
                  <a:pt x="2584" y="4453"/>
                  <a:pt x="3517" y="4246"/>
                  <a:pt x="4458" y="4246"/>
                </a:cubicBezTo>
                <a:cubicBezTo>
                  <a:pt x="5090" y="4246"/>
                  <a:pt x="5726" y="4340"/>
                  <a:pt x="6346" y="4530"/>
                </a:cubicBezTo>
                <a:cubicBezTo>
                  <a:pt x="8276" y="5126"/>
                  <a:pt x="8584" y="6255"/>
                  <a:pt x="8872" y="7343"/>
                </a:cubicBezTo>
                <a:cubicBezTo>
                  <a:pt x="9118" y="8329"/>
                  <a:pt x="9406" y="9356"/>
                  <a:pt x="10966" y="10075"/>
                </a:cubicBezTo>
                <a:cubicBezTo>
                  <a:pt x="12342" y="10711"/>
                  <a:pt x="15320" y="10794"/>
                  <a:pt x="18749" y="10876"/>
                </a:cubicBezTo>
                <a:cubicBezTo>
                  <a:pt x="23452" y="10999"/>
                  <a:pt x="29305" y="11143"/>
                  <a:pt x="33022" y="12888"/>
                </a:cubicBezTo>
                <a:cubicBezTo>
                  <a:pt x="36328" y="14449"/>
                  <a:pt x="37848" y="16420"/>
                  <a:pt x="38546" y="17776"/>
                </a:cubicBezTo>
                <a:cubicBezTo>
                  <a:pt x="39306" y="19275"/>
                  <a:pt x="39244" y="20384"/>
                  <a:pt x="39244" y="20445"/>
                </a:cubicBezTo>
                <a:lnTo>
                  <a:pt x="45652" y="20445"/>
                </a:lnTo>
                <a:cubicBezTo>
                  <a:pt x="45652" y="20445"/>
                  <a:pt x="46720" y="14141"/>
                  <a:pt x="37252" y="10342"/>
                </a:cubicBezTo>
                <a:cubicBezTo>
                  <a:pt x="31633" y="8086"/>
                  <a:pt x="27858" y="7850"/>
                  <a:pt x="24374" y="7850"/>
                </a:cubicBezTo>
                <a:cubicBezTo>
                  <a:pt x="23450" y="7850"/>
                  <a:pt x="22547" y="7867"/>
                  <a:pt x="21635" y="7867"/>
                </a:cubicBezTo>
                <a:cubicBezTo>
                  <a:pt x="20192" y="7867"/>
                  <a:pt x="18728" y="7825"/>
                  <a:pt x="17127" y="7610"/>
                </a:cubicBezTo>
                <a:cubicBezTo>
                  <a:pt x="10720" y="6727"/>
                  <a:pt x="14149" y="2127"/>
                  <a:pt x="9467" y="505"/>
                </a:cubicBezTo>
                <a:cubicBezTo>
                  <a:pt x="8424" y="142"/>
                  <a:pt x="7373" y="1"/>
                  <a:pt x="6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0800000">
            <a:off x="5827638" y="21"/>
            <a:ext cx="3316362" cy="1362469"/>
          </a:xfrm>
          <a:custGeom>
            <a:avLst/>
            <a:gdLst/>
            <a:ahLst/>
            <a:cxnLst/>
            <a:rect l="l" t="t" r="r" b="b"/>
            <a:pathLst>
              <a:path w="38937" h="15887" extrusionOk="0">
                <a:moveTo>
                  <a:pt x="4536" y="0"/>
                </a:moveTo>
                <a:cubicBezTo>
                  <a:pt x="1911" y="0"/>
                  <a:pt x="17" y="1782"/>
                  <a:pt x="0" y="1799"/>
                </a:cubicBezTo>
                <a:lnTo>
                  <a:pt x="0" y="15886"/>
                </a:lnTo>
                <a:lnTo>
                  <a:pt x="38936" y="15886"/>
                </a:lnTo>
                <a:cubicBezTo>
                  <a:pt x="38916" y="14983"/>
                  <a:pt x="38690" y="14120"/>
                  <a:pt x="38259" y="13340"/>
                </a:cubicBezTo>
                <a:cubicBezTo>
                  <a:pt x="37047" y="10937"/>
                  <a:pt x="34665" y="9438"/>
                  <a:pt x="32878" y="8596"/>
                </a:cubicBezTo>
                <a:cubicBezTo>
                  <a:pt x="29223" y="6871"/>
                  <a:pt x="23411" y="6727"/>
                  <a:pt x="18749" y="6625"/>
                </a:cubicBezTo>
                <a:cubicBezTo>
                  <a:pt x="15279" y="6543"/>
                  <a:pt x="12260" y="6460"/>
                  <a:pt x="10823" y="5803"/>
                </a:cubicBezTo>
                <a:cubicBezTo>
                  <a:pt x="9118" y="5002"/>
                  <a:pt x="8810" y="3852"/>
                  <a:pt x="8564" y="2846"/>
                </a:cubicBezTo>
                <a:cubicBezTo>
                  <a:pt x="8276" y="1758"/>
                  <a:pt x="8030" y="813"/>
                  <a:pt x="6243" y="259"/>
                </a:cubicBezTo>
                <a:cubicBezTo>
                  <a:pt x="5650" y="76"/>
                  <a:pt x="5077"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347525" y="539500"/>
            <a:ext cx="5083200" cy="1054500"/>
          </a:xfrm>
          <a:prstGeom prst="rect">
            <a:avLst/>
          </a:prstGeom>
        </p:spPr>
        <p:txBody>
          <a:bodyPr spcFirstLastPara="1" wrap="square" lIns="91425" tIns="91425" rIns="91425" bIns="91425" anchor="t" anchorCtr="0">
            <a:noAutofit/>
          </a:bodyPr>
          <a:lstStyle>
            <a:lvl1pPr lvl="0" algn="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40" name="Google Shape;40;p5"/>
          <p:cNvSpPr txBox="1">
            <a:spLocks noGrp="1"/>
          </p:cNvSpPr>
          <p:nvPr>
            <p:ph type="subTitle" idx="1"/>
          </p:nvPr>
        </p:nvSpPr>
        <p:spPr>
          <a:xfrm>
            <a:off x="4116750"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41" name="Google Shape;41;p5"/>
          <p:cNvSpPr txBox="1">
            <a:spLocks noGrp="1"/>
          </p:cNvSpPr>
          <p:nvPr>
            <p:ph type="subTitle" idx="2"/>
          </p:nvPr>
        </p:nvSpPr>
        <p:spPr>
          <a:xfrm>
            <a:off x="4116764"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a:endParaRPr/>
          </a:p>
        </p:txBody>
      </p:sp>
      <p:sp>
        <p:nvSpPr>
          <p:cNvPr id="42" name="Google Shape;42;p5"/>
          <p:cNvSpPr txBox="1">
            <a:spLocks noGrp="1"/>
          </p:cNvSpPr>
          <p:nvPr>
            <p:ph type="subTitle" idx="3"/>
          </p:nvPr>
        </p:nvSpPr>
        <p:spPr>
          <a:xfrm>
            <a:off x="6599523" y="3328000"/>
            <a:ext cx="1831200" cy="98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43" name="Google Shape;43;p5"/>
          <p:cNvSpPr txBox="1">
            <a:spLocks noGrp="1"/>
          </p:cNvSpPr>
          <p:nvPr>
            <p:ph type="subTitle" idx="4"/>
          </p:nvPr>
        </p:nvSpPr>
        <p:spPr>
          <a:xfrm>
            <a:off x="6599535" y="2945425"/>
            <a:ext cx="1831200" cy="38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Font typeface="Work Sans"/>
              <a:buNone/>
              <a:defRPr sz="1800" b="1">
                <a:latin typeface="Work Sans"/>
                <a:ea typeface="Work Sans"/>
                <a:cs typeface="Work Sans"/>
                <a:sym typeface="Work Sans"/>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a:endParaRPr/>
          </a:p>
        </p:txBody>
      </p:sp>
      <p:sp>
        <p:nvSpPr>
          <p:cNvPr id="44" name="Google Shape;44;p5"/>
          <p:cNvSpPr/>
          <p:nvPr/>
        </p:nvSpPr>
        <p:spPr>
          <a:xfrm rot="5400000">
            <a:off x="-107446" y="107511"/>
            <a:ext cx="2571733" cy="2356710"/>
          </a:xfrm>
          <a:custGeom>
            <a:avLst/>
            <a:gdLst/>
            <a:ahLst/>
            <a:cxnLst/>
            <a:rect l="l" t="t" r="r" b="b"/>
            <a:pathLst>
              <a:path w="15656" h="14347" extrusionOk="0">
                <a:moveTo>
                  <a:pt x="1" y="1"/>
                </a:moveTo>
                <a:lnTo>
                  <a:pt x="1" y="14347"/>
                </a:lnTo>
                <a:lnTo>
                  <a:pt x="15656" y="14347"/>
                </a:lnTo>
                <a:cubicBezTo>
                  <a:pt x="15147" y="13546"/>
                  <a:pt x="14665" y="12733"/>
                  <a:pt x="13966" y="12097"/>
                </a:cubicBezTo>
                <a:cubicBezTo>
                  <a:pt x="13100" y="11309"/>
                  <a:pt x="11923" y="11077"/>
                  <a:pt x="10776" y="11077"/>
                </a:cubicBezTo>
                <a:cubicBezTo>
                  <a:pt x="10593" y="11077"/>
                  <a:pt x="10410" y="11083"/>
                  <a:pt x="10230" y="11094"/>
                </a:cubicBezTo>
                <a:cubicBezTo>
                  <a:pt x="9641" y="11131"/>
                  <a:pt x="9042" y="11187"/>
                  <a:pt x="8453" y="11187"/>
                </a:cubicBezTo>
                <a:cubicBezTo>
                  <a:pt x="7847" y="11187"/>
                  <a:pt x="7251" y="11128"/>
                  <a:pt x="6685" y="10928"/>
                </a:cubicBezTo>
                <a:cubicBezTo>
                  <a:pt x="5694" y="10547"/>
                  <a:pt x="4868" y="9810"/>
                  <a:pt x="4372" y="8870"/>
                </a:cubicBezTo>
                <a:cubicBezTo>
                  <a:pt x="3495" y="7269"/>
                  <a:pt x="3788" y="5553"/>
                  <a:pt x="3546" y="3825"/>
                </a:cubicBezTo>
                <a:cubicBezTo>
                  <a:pt x="3279" y="1932"/>
                  <a:pt x="1856" y="40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350626" y="3807805"/>
            <a:ext cx="973200" cy="935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 y="12"/>
            <a:ext cx="1078911" cy="1737227"/>
          </a:xfrm>
          <a:custGeom>
            <a:avLst/>
            <a:gdLst/>
            <a:ahLst/>
            <a:cxnLst/>
            <a:rect l="l" t="t" r="r" b="b"/>
            <a:pathLst>
              <a:path w="7435" h="11972" extrusionOk="0">
                <a:moveTo>
                  <a:pt x="1" y="1"/>
                </a:moveTo>
                <a:lnTo>
                  <a:pt x="1" y="11234"/>
                </a:lnTo>
                <a:cubicBezTo>
                  <a:pt x="141" y="11234"/>
                  <a:pt x="268" y="11246"/>
                  <a:pt x="407" y="11246"/>
                </a:cubicBezTo>
                <a:cubicBezTo>
                  <a:pt x="1791" y="11334"/>
                  <a:pt x="3077" y="11971"/>
                  <a:pt x="4470" y="11971"/>
                </a:cubicBezTo>
                <a:cubicBezTo>
                  <a:pt x="4496" y="11971"/>
                  <a:pt x="4523" y="11971"/>
                  <a:pt x="4550" y="11971"/>
                </a:cubicBezTo>
                <a:cubicBezTo>
                  <a:pt x="5554" y="11945"/>
                  <a:pt x="6735" y="11424"/>
                  <a:pt x="7053" y="10408"/>
                </a:cubicBezTo>
                <a:cubicBezTo>
                  <a:pt x="7434" y="9201"/>
                  <a:pt x="6723" y="7854"/>
                  <a:pt x="6291" y="6748"/>
                </a:cubicBezTo>
                <a:cubicBezTo>
                  <a:pt x="5694" y="5236"/>
                  <a:pt x="5516" y="3724"/>
                  <a:pt x="5910" y="2148"/>
                </a:cubicBezTo>
                <a:cubicBezTo>
                  <a:pt x="6100" y="1399"/>
                  <a:pt x="6380" y="687"/>
                  <a:pt x="67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2190580" y="3049411"/>
            <a:ext cx="312600" cy="31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1102205" y="3424722"/>
            <a:ext cx="1537510" cy="1539269"/>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354451" y="2945417"/>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2714601" y="4690442"/>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 name="Google Shape;51;p5"/>
          <p:cNvSpPr/>
          <p:nvPr/>
        </p:nvSpPr>
        <p:spPr>
          <a:xfrm>
            <a:off x="167471" y="4201738"/>
            <a:ext cx="488700" cy="488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54" name="Google Shape;54;p6"/>
          <p:cNvSpPr/>
          <p:nvPr/>
        </p:nvSpPr>
        <p:spPr>
          <a:xfrm rot="10800000">
            <a:off x="11" y="-17956"/>
            <a:ext cx="9143989" cy="475156"/>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0800000" flipH="1">
            <a:off x="-23" y="-17948"/>
            <a:ext cx="9143989" cy="308181"/>
          </a:xfrm>
          <a:custGeom>
            <a:avLst/>
            <a:gdLst/>
            <a:ahLst/>
            <a:cxnLst/>
            <a:rect l="l" t="t" r="r" b="b"/>
            <a:pathLst>
              <a:path w="34106" h="10942" extrusionOk="0">
                <a:moveTo>
                  <a:pt x="34106" y="1"/>
                </a:moveTo>
                <a:cubicBezTo>
                  <a:pt x="33610" y="64"/>
                  <a:pt x="33127" y="166"/>
                  <a:pt x="32644" y="293"/>
                </a:cubicBezTo>
                <a:lnTo>
                  <a:pt x="32492" y="331"/>
                </a:lnTo>
                <a:cubicBezTo>
                  <a:pt x="32034" y="471"/>
                  <a:pt x="31602" y="623"/>
                  <a:pt x="31170" y="827"/>
                </a:cubicBezTo>
                <a:cubicBezTo>
                  <a:pt x="30980" y="928"/>
                  <a:pt x="30776" y="1030"/>
                  <a:pt x="30573" y="1144"/>
                </a:cubicBezTo>
                <a:cubicBezTo>
                  <a:pt x="28159" y="2517"/>
                  <a:pt x="26392" y="4867"/>
                  <a:pt x="23965" y="6278"/>
                </a:cubicBezTo>
                <a:cubicBezTo>
                  <a:pt x="23305" y="6659"/>
                  <a:pt x="22619" y="6964"/>
                  <a:pt x="21894" y="7205"/>
                </a:cubicBezTo>
                <a:cubicBezTo>
                  <a:pt x="20887" y="7525"/>
                  <a:pt x="19844" y="7702"/>
                  <a:pt x="18778" y="7702"/>
                </a:cubicBezTo>
                <a:cubicBezTo>
                  <a:pt x="18741" y="7702"/>
                  <a:pt x="18704" y="7701"/>
                  <a:pt x="18667" y="7701"/>
                </a:cubicBezTo>
                <a:cubicBezTo>
                  <a:pt x="16824" y="7701"/>
                  <a:pt x="14969" y="7218"/>
                  <a:pt x="13177" y="6354"/>
                </a:cubicBezTo>
                <a:cubicBezTo>
                  <a:pt x="13063" y="6303"/>
                  <a:pt x="12949" y="6240"/>
                  <a:pt x="12834" y="6176"/>
                </a:cubicBezTo>
                <a:cubicBezTo>
                  <a:pt x="12402" y="5935"/>
                  <a:pt x="11983" y="5681"/>
                  <a:pt x="11589" y="5388"/>
                </a:cubicBezTo>
                <a:lnTo>
                  <a:pt x="11360" y="5223"/>
                </a:lnTo>
                <a:cubicBezTo>
                  <a:pt x="10763" y="4791"/>
                  <a:pt x="10179" y="4321"/>
                  <a:pt x="9569" y="3927"/>
                </a:cubicBezTo>
                <a:cubicBezTo>
                  <a:pt x="9213" y="3698"/>
                  <a:pt x="8844" y="3495"/>
                  <a:pt x="8463" y="3317"/>
                </a:cubicBezTo>
                <a:cubicBezTo>
                  <a:pt x="7040" y="2669"/>
                  <a:pt x="5464" y="2415"/>
                  <a:pt x="3901" y="2377"/>
                </a:cubicBezTo>
                <a:cubicBezTo>
                  <a:pt x="3786" y="2373"/>
                  <a:pt x="3670" y="2372"/>
                  <a:pt x="3554" y="2372"/>
                </a:cubicBezTo>
                <a:cubicBezTo>
                  <a:pt x="3239" y="2372"/>
                  <a:pt x="2925" y="2384"/>
                  <a:pt x="2618" y="2402"/>
                </a:cubicBezTo>
                <a:cubicBezTo>
                  <a:pt x="1754" y="2440"/>
                  <a:pt x="852" y="2478"/>
                  <a:pt x="26" y="2745"/>
                </a:cubicBezTo>
                <a:lnTo>
                  <a:pt x="1" y="2745"/>
                </a:lnTo>
                <a:lnTo>
                  <a:pt x="1" y="10878"/>
                </a:lnTo>
                <a:lnTo>
                  <a:pt x="5808" y="10878"/>
                </a:lnTo>
                <a:cubicBezTo>
                  <a:pt x="5808" y="10916"/>
                  <a:pt x="5833" y="10935"/>
                  <a:pt x="5860" y="10935"/>
                </a:cubicBezTo>
                <a:cubicBezTo>
                  <a:pt x="5887" y="10935"/>
                  <a:pt x="5916" y="10916"/>
                  <a:pt x="5922" y="10878"/>
                </a:cubicBezTo>
                <a:lnTo>
                  <a:pt x="6633" y="10878"/>
                </a:lnTo>
                <a:cubicBezTo>
                  <a:pt x="6640" y="10916"/>
                  <a:pt x="6668" y="10935"/>
                  <a:pt x="6695" y="10935"/>
                </a:cubicBezTo>
                <a:cubicBezTo>
                  <a:pt x="6722" y="10935"/>
                  <a:pt x="6748" y="10916"/>
                  <a:pt x="6748" y="10878"/>
                </a:cubicBezTo>
                <a:lnTo>
                  <a:pt x="7472" y="10878"/>
                </a:lnTo>
                <a:cubicBezTo>
                  <a:pt x="7472" y="10916"/>
                  <a:pt x="7498" y="10935"/>
                  <a:pt x="7525" y="10935"/>
                </a:cubicBezTo>
                <a:cubicBezTo>
                  <a:pt x="7552" y="10935"/>
                  <a:pt x="7580" y="10916"/>
                  <a:pt x="7586" y="10878"/>
                </a:cubicBezTo>
                <a:lnTo>
                  <a:pt x="8298" y="10878"/>
                </a:lnTo>
                <a:cubicBezTo>
                  <a:pt x="8298" y="10916"/>
                  <a:pt x="8323" y="10941"/>
                  <a:pt x="8362" y="10941"/>
                </a:cubicBezTo>
                <a:cubicBezTo>
                  <a:pt x="8387" y="10941"/>
                  <a:pt x="8412" y="10916"/>
                  <a:pt x="8412" y="10878"/>
                </a:cubicBezTo>
                <a:lnTo>
                  <a:pt x="34106" y="10878"/>
                </a:lnTo>
                <a:lnTo>
                  <a:pt x="341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7"/>
          <p:cNvSpPr txBox="1">
            <a:spLocks noGrp="1"/>
          </p:cNvSpPr>
          <p:nvPr>
            <p:ph type="subTitle" idx="1"/>
          </p:nvPr>
        </p:nvSpPr>
        <p:spPr>
          <a:xfrm>
            <a:off x="713225" y="1718200"/>
            <a:ext cx="4157100" cy="25233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a:endParaRPr/>
          </a:p>
        </p:txBody>
      </p:sp>
      <p:sp>
        <p:nvSpPr>
          <p:cNvPr id="58" name="Google Shape;58;p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7"/>
          <p:cNvSpPr/>
          <p:nvPr/>
        </p:nvSpPr>
        <p:spPr>
          <a:xfrm>
            <a:off x="4499775" y="1491174"/>
            <a:ext cx="4644251" cy="3652382"/>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5516275" y="2067750"/>
            <a:ext cx="2914500" cy="947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 name="Google Shape;62;p8"/>
          <p:cNvSpPr txBox="1">
            <a:spLocks noGrp="1"/>
          </p:cNvSpPr>
          <p:nvPr>
            <p:ph type="subTitle" idx="1"/>
          </p:nvPr>
        </p:nvSpPr>
        <p:spPr>
          <a:xfrm>
            <a:off x="3358625" y="3015150"/>
            <a:ext cx="5071500" cy="7257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grpSp>
        <p:nvGrpSpPr>
          <p:cNvPr id="63" name="Google Shape;63;p8"/>
          <p:cNvGrpSpPr/>
          <p:nvPr/>
        </p:nvGrpSpPr>
        <p:grpSpPr>
          <a:xfrm rot="5400000">
            <a:off x="4720576" y="4391230"/>
            <a:ext cx="533250" cy="526173"/>
            <a:chOff x="122176" y="1787155"/>
            <a:chExt cx="533250" cy="526173"/>
          </a:xfrm>
        </p:grpSpPr>
        <p:sp>
          <p:nvSpPr>
            <p:cNvPr id="64" name="Google Shape;64;p8"/>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 name="Google Shape;65;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7" name="Google Shape;67;p8"/>
            <p:cNvSpPr/>
            <p:nvPr/>
          </p:nvSpPr>
          <p:spPr>
            <a:xfrm>
              <a:off x="431225" y="22461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68" name="Google Shape;68;p8"/>
          <p:cNvGrpSpPr/>
          <p:nvPr/>
        </p:nvGrpSpPr>
        <p:grpSpPr>
          <a:xfrm rot="9985924">
            <a:off x="8309573" y="276408"/>
            <a:ext cx="533254" cy="526177"/>
            <a:chOff x="122176" y="1787155"/>
            <a:chExt cx="533250" cy="526173"/>
          </a:xfrm>
        </p:grpSpPr>
        <p:sp>
          <p:nvSpPr>
            <p:cNvPr id="69" name="Google Shape;69;p8"/>
            <p:cNvSpPr/>
            <p:nvPr/>
          </p:nvSpPr>
          <p:spPr>
            <a:xfrm>
              <a:off x="258725" y="1913449"/>
              <a:ext cx="242400" cy="23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0" name="Google Shape;70;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2" name="Google Shape;72;p8"/>
            <p:cNvSpPr/>
            <p:nvPr/>
          </p:nvSpPr>
          <p:spPr>
            <a:xfrm>
              <a:off x="431225" y="2246127"/>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73" name="Google Shape;73;p8"/>
          <p:cNvSpPr/>
          <p:nvPr/>
        </p:nvSpPr>
        <p:spPr>
          <a:xfrm rot="-5400000">
            <a:off x="-1207883" y="1207906"/>
            <a:ext cx="4496023" cy="2080261"/>
          </a:xfrm>
          <a:custGeom>
            <a:avLst/>
            <a:gdLst/>
            <a:ahLst/>
            <a:cxnLst/>
            <a:rect l="l" t="t" r="r" b="b"/>
            <a:pathLst>
              <a:path w="25618" h="11853" extrusionOk="0">
                <a:moveTo>
                  <a:pt x="1437" y="1"/>
                </a:moveTo>
                <a:cubicBezTo>
                  <a:pt x="1488" y="738"/>
                  <a:pt x="1386" y="1462"/>
                  <a:pt x="1157" y="2161"/>
                </a:cubicBezTo>
                <a:cubicBezTo>
                  <a:pt x="662" y="3711"/>
                  <a:pt x="1" y="4880"/>
                  <a:pt x="331" y="6545"/>
                </a:cubicBezTo>
                <a:cubicBezTo>
                  <a:pt x="611" y="7968"/>
                  <a:pt x="1360" y="9264"/>
                  <a:pt x="2441" y="10230"/>
                </a:cubicBezTo>
                <a:cubicBezTo>
                  <a:pt x="3680" y="11314"/>
                  <a:pt x="5381" y="11853"/>
                  <a:pt x="7039" y="11853"/>
                </a:cubicBezTo>
                <a:cubicBezTo>
                  <a:pt x="7421" y="11853"/>
                  <a:pt x="7800" y="11824"/>
                  <a:pt x="8171" y="11767"/>
                </a:cubicBezTo>
                <a:cubicBezTo>
                  <a:pt x="9696" y="11526"/>
                  <a:pt x="11107" y="10827"/>
                  <a:pt x="12212" y="9747"/>
                </a:cubicBezTo>
                <a:cubicBezTo>
                  <a:pt x="13432" y="8565"/>
                  <a:pt x="13597" y="7015"/>
                  <a:pt x="14309" y="5579"/>
                </a:cubicBezTo>
                <a:cubicBezTo>
                  <a:pt x="14969" y="4232"/>
                  <a:pt x="16316" y="3152"/>
                  <a:pt x="17828" y="2974"/>
                </a:cubicBezTo>
                <a:cubicBezTo>
                  <a:pt x="18010" y="2953"/>
                  <a:pt x="18191" y="2943"/>
                  <a:pt x="18373" y="2943"/>
                </a:cubicBezTo>
                <a:cubicBezTo>
                  <a:pt x="19402" y="2943"/>
                  <a:pt x="20426" y="3267"/>
                  <a:pt x="21323" y="3775"/>
                </a:cubicBezTo>
                <a:cubicBezTo>
                  <a:pt x="22886" y="4639"/>
                  <a:pt x="24017" y="6367"/>
                  <a:pt x="25618" y="7167"/>
                </a:cubicBezTo>
                <a:lnTo>
                  <a:pt x="256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8"/>
          <p:cNvGrpSpPr/>
          <p:nvPr/>
        </p:nvGrpSpPr>
        <p:grpSpPr>
          <a:xfrm>
            <a:off x="2913797" y="1089375"/>
            <a:ext cx="837021" cy="867624"/>
            <a:chOff x="1772410" y="800875"/>
            <a:chExt cx="837021" cy="867624"/>
          </a:xfrm>
        </p:grpSpPr>
        <p:sp>
          <p:nvSpPr>
            <p:cNvPr id="75" name="Google Shape;75;p8"/>
            <p:cNvSpPr/>
            <p:nvPr/>
          </p:nvSpPr>
          <p:spPr>
            <a:xfrm rot="605709">
              <a:off x="1832942" y="857785"/>
              <a:ext cx="715955" cy="753803"/>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1832926" y="857800"/>
              <a:ext cx="715985" cy="75381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8"/>
          <p:cNvSpPr/>
          <p:nvPr/>
        </p:nvSpPr>
        <p:spPr>
          <a:xfrm rot="5400000">
            <a:off x="2758320" y="1092377"/>
            <a:ext cx="896400" cy="8616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8"/>
          <p:cNvGrpSpPr/>
          <p:nvPr/>
        </p:nvGrpSpPr>
        <p:grpSpPr>
          <a:xfrm rot="8100000">
            <a:off x="2633206" y="919403"/>
            <a:ext cx="533245" cy="176146"/>
            <a:chOff x="122176" y="1787155"/>
            <a:chExt cx="533250" cy="176148"/>
          </a:xfrm>
        </p:grpSpPr>
        <p:sp>
          <p:nvSpPr>
            <p:cNvPr id="79" name="Google Shape;79;p8"/>
            <p:cNvSpPr/>
            <p:nvPr/>
          </p:nvSpPr>
          <p:spPr>
            <a:xfrm>
              <a:off x="122176" y="1787155"/>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585525" y="1896102"/>
              <a:ext cx="69900" cy="672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81" name="Google Shape;81;p8"/>
          <p:cNvSpPr/>
          <p:nvPr/>
        </p:nvSpPr>
        <p:spPr>
          <a:xfrm rot="5400000">
            <a:off x="3749464" y="1888441"/>
            <a:ext cx="69900" cy="6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 name="Google Shape;82;p8"/>
          <p:cNvSpPr/>
          <p:nvPr/>
        </p:nvSpPr>
        <p:spPr>
          <a:xfrm rot="5400000">
            <a:off x="-740306" y="740311"/>
            <a:ext cx="3337066" cy="1856493"/>
          </a:xfrm>
          <a:custGeom>
            <a:avLst/>
            <a:gdLst/>
            <a:ahLst/>
            <a:cxnLst/>
            <a:rect l="l" t="t" r="r" b="b"/>
            <a:pathLst>
              <a:path w="39307" h="16180" extrusionOk="0">
                <a:moveTo>
                  <a:pt x="4458" y="1"/>
                </a:moveTo>
                <a:cubicBezTo>
                  <a:pt x="3517" y="1"/>
                  <a:pt x="2584" y="208"/>
                  <a:pt x="1725" y="613"/>
                </a:cubicBezTo>
                <a:cubicBezTo>
                  <a:pt x="1088" y="880"/>
                  <a:pt x="513" y="1270"/>
                  <a:pt x="0" y="1743"/>
                </a:cubicBezTo>
                <a:lnTo>
                  <a:pt x="0" y="2112"/>
                </a:lnTo>
                <a:cubicBezTo>
                  <a:pt x="17" y="2078"/>
                  <a:pt x="1886" y="305"/>
                  <a:pt x="4504" y="305"/>
                </a:cubicBezTo>
                <a:cubicBezTo>
                  <a:pt x="5054" y="305"/>
                  <a:pt x="5637" y="383"/>
                  <a:pt x="6243" y="572"/>
                </a:cubicBezTo>
                <a:cubicBezTo>
                  <a:pt x="8009" y="1127"/>
                  <a:pt x="8256" y="2071"/>
                  <a:pt x="8564" y="3160"/>
                </a:cubicBezTo>
                <a:cubicBezTo>
                  <a:pt x="8831" y="4166"/>
                  <a:pt x="9118" y="5316"/>
                  <a:pt x="10823" y="6096"/>
                </a:cubicBezTo>
                <a:cubicBezTo>
                  <a:pt x="12260" y="6774"/>
                  <a:pt x="15258" y="6836"/>
                  <a:pt x="18749" y="6938"/>
                </a:cubicBezTo>
                <a:cubicBezTo>
                  <a:pt x="23411" y="7041"/>
                  <a:pt x="29223" y="7185"/>
                  <a:pt x="32878" y="8889"/>
                </a:cubicBezTo>
                <a:cubicBezTo>
                  <a:pt x="34665" y="9731"/>
                  <a:pt x="37047" y="11251"/>
                  <a:pt x="38259" y="13633"/>
                </a:cubicBezTo>
                <a:cubicBezTo>
                  <a:pt x="38690" y="14413"/>
                  <a:pt x="38916" y="15276"/>
                  <a:pt x="38936" y="16179"/>
                </a:cubicBezTo>
                <a:lnTo>
                  <a:pt x="39244" y="16179"/>
                </a:lnTo>
                <a:cubicBezTo>
                  <a:pt x="39244" y="16118"/>
                  <a:pt x="39306" y="15009"/>
                  <a:pt x="38546" y="13530"/>
                </a:cubicBezTo>
                <a:cubicBezTo>
                  <a:pt x="37868" y="12154"/>
                  <a:pt x="36349" y="10203"/>
                  <a:pt x="33022" y="8643"/>
                </a:cubicBezTo>
                <a:cubicBezTo>
                  <a:pt x="29305" y="6877"/>
                  <a:pt x="23452" y="6733"/>
                  <a:pt x="18770" y="6630"/>
                </a:cubicBezTo>
                <a:cubicBezTo>
                  <a:pt x="15340" y="6548"/>
                  <a:pt x="12363" y="6466"/>
                  <a:pt x="10966" y="5829"/>
                </a:cubicBezTo>
                <a:cubicBezTo>
                  <a:pt x="9406" y="5111"/>
                  <a:pt x="9118" y="4084"/>
                  <a:pt x="8872" y="3077"/>
                </a:cubicBezTo>
                <a:cubicBezTo>
                  <a:pt x="8584" y="2010"/>
                  <a:pt x="8276" y="880"/>
                  <a:pt x="6346" y="285"/>
                </a:cubicBezTo>
                <a:cubicBezTo>
                  <a:pt x="5726" y="95"/>
                  <a:pt x="5090" y="1"/>
                  <a:pt x="4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p11"/>
          <p:cNvSpPr txBox="1">
            <a:spLocks noGrp="1"/>
          </p:cNvSpPr>
          <p:nvPr>
            <p:ph type="title" hasCustomPrompt="1"/>
          </p:nvPr>
        </p:nvSpPr>
        <p:spPr>
          <a:xfrm>
            <a:off x="1430550" y="1744625"/>
            <a:ext cx="6282900" cy="10347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98" name="Google Shape;98;p11"/>
          <p:cNvSpPr txBox="1">
            <a:spLocks noGrp="1"/>
          </p:cNvSpPr>
          <p:nvPr>
            <p:ph type="subTitle" idx="1"/>
          </p:nvPr>
        </p:nvSpPr>
        <p:spPr>
          <a:xfrm>
            <a:off x="1851450" y="2691975"/>
            <a:ext cx="5441100" cy="461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99" name="Google Shape;99;p11"/>
          <p:cNvSpPr/>
          <p:nvPr/>
        </p:nvSpPr>
        <p:spPr>
          <a:xfrm rot="9606731">
            <a:off x="2609832" y="4548983"/>
            <a:ext cx="1887245" cy="431256"/>
          </a:xfrm>
          <a:custGeom>
            <a:avLst/>
            <a:gdLst/>
            <a:ahLst/>
            <a:cxnLst/>
            <a:rect l="l" t="t" r="r" b="b"/>
            <a:pathLst>
              <a:path w="22098" h="8596" extrusionOk="0">
                <a:moveTo>
                  <a:pt x="564" y="1"/>
                </a:moveTo>
                <a:cubicBezTo>
                  <a:pt x="377" y="1"/>
                  <a:pt x="189" y="4"/>
                  <a:pt x="1" y="11"/>
                </a:cubicBezTo>
                <a:lnTo>
                  <a:pt x="1" y="340"/>
                </a:lnTo>
                <a:lnTo>
                  <a:pt x="1" y="853"/>
                </a:lnTo>
                <a:cubicBezTo>
                  <a:pt x="390" y="833"/>
                  <a:pt x="791" y="818"/>
                  <a:pt x="1193" y="818"/>
                </a:cubicBezTo>
                <a:cubicBezTo>
                  <a:pt x="2466" y="818"/>
                  <a:pt x="3761" y="968"/>
                  <a:pt x="4806" y="1592"/>
                </a:cubicBezTo>
                <a:cubicBezTo>
                  <a:pt x="6223" y="2434"/>
                  <a:pt x="7003" y="4036"/>
                  <a:pt x="8236" y="5104"/>
                </a:cubicBezTo>
                <a:cubicBezTo>
                  <a:pt x="9201" y="5967"/>
                  <a:pt x="10310" y="6644"/>
                  <a:pt x="11521" y="7117"/>
                </a:cubicBezTo>
                <a:cubicBezTo>
                  <a:pt x="14212" y="8225"/>
                  <a:pt x="17169" y="8472"/>
                  <a:pt x="20044" y="8554"/>
                </a:cubicBezTo>
                <a:lnTo>
                  <a:pt x="21461" y="8595"/>
                </a:lnTo>
                <a:cubicBezTo>
                  <a:pt x="21687" y="8349"/>
                  <a:pt x="21892" y="8082"/>
                  <a:pt x="22097" y="7835"/>
                </a:cubicBezTo>
                <a:cubicBezTo>
                  <a:pt x="21420" y="7815"/>
                  <a:pt x="20742" y="7794"/>
                  <a:pt x="20064" y="7774"/>
                </a:cubicBezTo>
                <a:cubicBezTo>
                  <a:pt x="16820" y="7692"/>
                  <a:pt x="13370" y="7384"/>
                  <a:pt x="10495" y="5761"/>
                </a:cubicBezTo>
                <a:cubicBezTo>
                  <a:pt x="7784" y="4242"/>
                  <a:pt x="6552" y="874"/>
                  <a:pt x="3348" y="258"/>
                </a:cubicBezTo>
                <a:cubicBezTo>
                  <a:pt x="2424" y="86"/>
                  <a:pt x="1500" y="1"/>
                  <a:pt x="564"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rot="9606731">
            <a:off x="2665285" y="4481519"/>
            <a:ext cx="1788945" cy="429701"/>
          </a:xfrm>
          <a:custGeom>
            <a:avLst/>
            <a:gdLst/>
            <a:ahLst/>
            <a:cxnLst/>
            <a:rect l="l" t="t" r="r" b="b"/>
            <a:pathLst>
              <a:path w="20947" h="8565" extrusionOk="0">
                <a:moveTo>
                  <a:pt x="0" y="1"/>
                </a:moveTo>
                <a:lnTo>
                  <a:pt x="0" y="1"/>
                </a:lnTo>
                <a:cubicBezTo>
                  <a:pt x="21" y="288"/>
                  <a:pt x="62" y="535"/>
                  <a:pt x="103" y="802"/>
                </a:cubicBezTo>
                <a:cubicBezTo>
                  <a:pt x="1314" y="802"/>
                  <a:pt x="2506" y="987"/>
                  <a:pt x="3491" y="1562"/>
                </a:cubicBezTo>
                <a:cubicBezTo>
                  <a:pt x="4908" y="2404"/>
                  <a:pt x="5709" y="4005"/>
                  <a:pt x="6921" y="5073"/>
                </a:cubicBezTo>
                <a:cubicBezTo>
                  <a:pt x="7886" y="5936"/>
                  <a:pt x="9015" y="6613"/>
                  <a:pt x="10207" y="7086"/>
                </a:cubicBezTo>
                <a:cubicBezTo>
                  <a:pt x="12897" y="8195"/>
                  <a:pt x="15875" y="8441"/>
                  <a:pt x="18750" y="8523"/>
                </a:cubicBezTo>
                <a:cubicBezTo>
                  <a:pt x="19201" y="8544"/>
                  <a:pt x="19653" y="8564"/>
                  <a:pt x="20105" y="8564"/>
                </a:cubicBezTo>
                <a:cubicBezTo>
                  <a:pt x="20392" y="8318"/>
                  <a:pt x="20680" y="8072"/>
                  <a:pt x="20947" y="7805"/>
                </a:cubicBezTo>
                <a:cubicBezTo>
                  <a:pt x="20208" y="7805"/>
                  <a:pt x="19468" y="7784"/>
                  <a:pt x="18750" y="7763"/>
                </a:cubicBezTo>
                <a:cubicBezTo>
                  <a:pt x="15505" y="7681"/>
                  <a:pt x="12055" y="7373"/>
                  <a:pt x="9180" y="5751"/>
                </a:cubicBezTo>
                <a:cubicBezTo>
                  <a:pt x="6490" y="4231"/>
                  <a:pt x="5257" y="843"/>
                  <a:pt x="2054" y="247"/>
                </a:cubicBezTo>
                <a:cubicBezTo>
                  <a:pt x="1376" y="124"/>
                  <a:pt x="698" y="42"/>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rot="9606731">
            <a:off x="2753191" y="4411421"/>
            <a:ext cx="1639916" cy="421423"/>
          </a:xfrm>
          <a:custGeom>
            <a:avLst/>
            <a:gdLst/>
            <a:ahLst/>
            <a:cxnLst/>
            <a:rect l="l" t="t" r="r" b="b"/>
            <a:pathLst>
              <a:path w="19202" h="8400" extrusionOk="0">
                <a:moveTo>
                  <a:pt x="0" y="0"/>
                </a:moveTo>
                <a:lnTo>
                  <a:pt x="0" y="0"/>
                </a:lnTo>
                <a:cubicBezTo>
                  <a:pt x="42" y="247"/>
                  <a:pt x="103" y="514"/>
                  <a:pt x="165" y="760"/>
                </a:cubicBezTo>
                <a:cubicBezTo>
                  <a:pt x="822" y="863"/>
                  <a:pt x="1438" y="1089"/>
                  <a:pt x="1992" y="1417"/>
                </a:cubicBezTo>
                <a:cubicBezTo>
                  <a:pt x="3409" y="2259"/>
                  <a:pt x="4210" y="3841"/>
                  <a:pt x="5422" y="4929"/>
                </a:cubicBezTo>
                <a:cubicBezTo>
                  <a:pt x="6408" y="5771"/>
                  <a:pt x="7517" y="6449"/>
                  <a:pt x="8708" y="6921"/>
                </a:cubicBezTo>
                <a:cubicBezTo>
                  <a:pt x="11398" y="8030"/>
                  <a:pt x="14376" y="8297"/>
                  <a:pt x="17251" y="8379"/>
                </a:cubicBezTo>
                <a:cubicBezTo>
                  <a:pt x="17518" y="8400"/>
                  <a:pt x="17764" y="8400"/>
                  <a:pt x="18031" y="8400"/>
                </a:cubicBezTo>
                <a:cubicBezTo>
                  <a:pt x="18421" y="8174"/>
                  <a:pt x="18832" y="7927"/>
                  <a:pt x="19202" y="7660"/>
                </a:cubicBezTo>
                <a:cubicBezTo>
                  <a:pt x="18565" y="7640"/>
                  <a:pt x="17908" y="7619"/>
                  <a:pt x="17251" y="7619"/>
                </a:cubicBezTo>
                <a:cubicBezTo>
                  <a:pt x="14006" y="7517"/>
                  <a:pt x="10556" y="7209"/>
                  <a:pt x="7681" y="5586"/>
                </a:cubicBezTo>
                <a:cubicBezTo>
                  <a:pt x="4991" y="4067"/>
                  <a:pt x="3759" y="699"/>
                  <a:pt x="555" y="83"/>
                </a:cubicBezTo>
                <a:cubicBezTo>
                  <a:pt x="370" y="62"/>
                  <a:pt x="185" y="21"/>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rot="9606731">
            <a:off x="2895702" y="4339724"/>
            <a:ext cx="1406680" cy="393629"/>
          </a:xfrm>
          <a:custGeom>
            <a:avLst/>
            <a:gdLst/>
            <a:ahLst/>
            <a:cxnLst/>
            <a:rect l="l" t="t" r="r" b="b"/>
            <a:pathLst>
              <a:path w="16471" h="7846" extrusionOk="0">
                <a:moveTo>
                  <a:pt x="0" y="0"/>
                </a:moveTo>
                <a:cubicBezTo>
                  <a:pt x="124" y="350"/>
                  <a:pt x="267" y="719"/>
                  <a:pt x="432" y="1068"/>
                </a:cubicBezTo>
                <a:cubicBezTo>
                  <a:pt x="1725" y="1931"/>
                  <a:pt x="2506" y="3409"/>
                  <a:pt x="3656" y="4436"/>
                </a:cubicBezTo>
                <a:cubicBezTo>
                  <a:pt x="4642" y="5299"/>
                  <a:pt x="5750" y="5976"/>
                  <a:pt x="6942" y="6449"/>
                </a:cubicBezTo>
                <a:cubicBezTo>
                  <a:pt x="9283" y="7414"/>
                  <a:pt x="11809" y="7722"/>
                  <a:pt x="14314" y="7845"/>
                </a:cubicBezTo>
                <a:cubicBezTo>
                  <a:pt x="15053" y="7681"/>
                  <a:pt x="15772" y="7455"/>
                  <a:pt x="16470" y="7147"/>
                </a:cubicBezTo>
                <a:lnTo>
                  <a:pt x="15485" y="7126"/>
                </a:lnTo>
                <a:cubicBezTo>
                  <a:pt x="12240" y="7024"/>
                  <a:pt x="8810" y="6736"/>
                  <a:pt x="5915" y="5114"/>
                </a:cubicBezTo>
                <a:cubicBezTo>
                  <a:pt x="3594" y="3800"/>
                  <a:pt x="2362" y="1109"/>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rot="9606663">
            <a:off x="2597416" y="4585556"/>
            <a:ext cx="1922154" cy="416707"/>
          </a:xfrm>
          <a:custGeom>
            <a:avLst/>
            <a:gdLst/>
            <a:ahLst/>
            <a:cxnLst/>
            <a:rect l="l" t="t" r="r" b="b"/>
            <a:pathLst>
              <a:path w="22508" h="8306" extrusionOk="0">
                <a:moveTo>
                  <a:pt x="2477" y="0"/>
                </a:moveTo>
                <a:cubicBezTo>
                  <a:pt x="1717" y="0"/>
                  <a:pt x="962" y="53"/>
                  <a:pt x="267" y="91"/>
                </a:cubicBezTo>
                <a:lnTo>
                  <a:pt x="21" y="111"/>
                </a:lnTo>
                <a:cubicBezTo>
                  <a:pt x="0" y="235"/>
                  <a:pt x="0" y="358"/>
                  <a:pt x="0" y="481"/>
                </a:cubicBezTo>
                <a:cubicBezTo>
                  <a:pt x="188" y="474"/>
                  <a:pt x="377" y="471"/>
                  <a:pt x="565" y="471"/>
                </a:cubicBezTo>
                <a:cubicBezTo>
                  <a:pt x="1505" y="471"/>
                  <a:pt x="2444" y="556"/>
                  <a:pt x="3368" y="728"/>
                </a:cubicBezTo>
                <a:cubicBezTo>
                  <a:pt x="6572" y="1344"/>
                  <a:pt x="7804" y="4712"/>
                  <a:pt x="10494" y="6231"/>
                </a:cubicBezTo>
                <a:cubicBezTo>
                  <a:pt x="13390" y="7854"/>
                  <a:pt x="16819" y="8162"/>
                  <a:pt x="20064" y="8244"/>
                </a:cubicBezTo>
                <a:cubicBezTo>
                  <a:pt x="20741" y="8264"/>
                  <a:pt x="21419" y="8285"/>
                  <a:pt x="22117" y="8305"/>
                </a:cubicBezTo>
                <a:cubicBezTo>
                  <a:pt x="22241" y="8120"/>
                  <a:pt x="22384" y="7936"/>
                  <a:pt x="22508" y="7771"/>
                </a:cubicBezTo>
                <a:lnTo>
                  <a:pt x="21337" y="7730"/>
                </a:lnTo>
                <a:cubicBezTo>
                  <a:pt x="18462" y="7648"/>
                  <a:pt x="15505" y="7402"/>
                  <a:pt x="12794" y="6293"/>
                </a:cubicBezTo>
                <a:cubicBezTo>
                  <a:pt x="11603" y="5820"/>
                  <a:pt x="10494" y="5143"/>
                  <a:pt x="9529" y="4280"/>
                </a:cubicBezTo>
                <a:cubicBezTo>
                  <a:pt x="8297" y="3212"/>
                  <a:pt x="7496" y="1611"/>
                  <a:pt x="6099" y="769"/>
                </a:cubicBezTo>
                <a:cubicBezTo>
                  <a:pt x="5055" y="150"/>
                  <a:pt x="3759"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rot="9606663">
            <a:off x="2644713" y="4519447"/>
            <a:ext cx="1832742" cy="416456"/>
          </a:xfrm>
          <a:custGeom>
            <a:avLst/>
            <a:gdLst/>
            <a:ahLst/>
            <a:cxnLst/>
            <a:rect l="l" t="t" r="r" b="b"/>
            <a:pathLst>
              <a:path w="21461" h="8301" extrusionOk="0">
                <a:moveTo>
                  <a:pt x="1066" y="1"/>
                </a:moveTo>
                <a:cubicBezTo>
                  <a:pt x="707" y="1"/>
                  <a:pt x="349" y="11"/>
                  <a:pt x="1" y="25"/>
                </a:cubicBezTo>
                <a:cubicBezTo>
                  <a:pt x="1" y="189"/>
                  <a:pt x="21" y="353"/>
                  <a:pt x="21" y="497"/>
                </a:cubicBezTo>
                <a:cubicBezTo>
                  <a:pt x="699" y="538"/>
                  <a:pt x="1377" y="600"/>
                  <a:pt x="2054" y="743"/>
                </a:cubicBezTo>
                <a:cubicBezTo>
                  <a:pt x="5258" y="1339"/>
                  <a:pt x="6490" y="4727"/>
                  <a:pt x="9201" y="6247"/>
                </a:cubicBezTo>
                <a:cubicBezTo>
                  <a:pt x="12096" y="7869"/>
                  <a:pt x="15526" y="8157"/>
                  <a:pt x="18771" y="8259"/>
                </a:cubicBezTo>
                <a:cubicBezTo>
                  <a:pt x="19489" y="8280"/>
                  <a:pt x="20229" y="8301"/>
                  <a:pt x="20947" y="8301"/>
                </a:cubicBezTo>
                <a:cubicBezTo>
                  <a:pt x="21132" y="8136"/>
                  <a:pt x="21296" y="7972"/>
                  <a:pt x="21461" y="7787"/>
                </a:cubicBezTo>
                <a:lnTo>
                  <a:pt x="20044" y="7746"/>
                </a:lnTo>
                <a:cubicBezTo>
                  <a:pt x="17169" y="7664"/>
                  <a:pt x="14191" y="7397"/>
                  <a:pt x="11501" y="6288"/>
                </a:cubicBezTo>
                <a:cubicBezTo>
                  <a:pt x="10310" y="5816"/>
                  <a:pt x="9201" y="5138"/>
                  <a:pt x="8215" y="4296"/>
                </a:cubicBezTo>
                <a:cubicBezTo>
                  <a:pt x="7003" y="3208"/>
                  <a:pt x="6202" y="1626"/>
                  <a:pt x="4786" y="784"/>
                </a:cubicBezTo>
                <a:cubicBezTo>
                  <a:pt x="3722" y="140"/>
                  <a:pt x="2379" y="1"/>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rot="9606663">
            <a:off x="2717806" y="4450355"/>
            <a:ext cx="1708231" cy="416256"/>
          </a:xfrm>
          <a:custGeom>
            <a:avLst/>
            <a:gdLst/>
            <a:ahLst/>
            <a:cxnLst/>
            <a:rect l="l" t="t" r="r" b="b"/>
            <a:pathLst>
              <a:path w="20003" h="8297" extrusionOk="0">
                <a:moveTo>
                  <a:pt x="1" y="0"/>
                </a:moveTo>
                <a:lnTo>
                  <a:pt x="1" y="0"/>
                </a:lnTo>
                <a:cubicBezTo>
                  <a:pt x="21" y="206"/>
                  <a:pt x="62" y="431"/>
                  <a:pt x="103" y="637"/>
                </a:cubicBezTo>
                <a:cubicBezTo>
                  <a:pt x="288" y="657"/>
                  <a:pt x="473" y="698"/>
                  <a:pt x="658" y="740"/>
                </a:cubicBezTo>
                <a:cubicBezTo>
                  <a:pt x="3862" y="1335"/>
                  <a:pt x="5094" y="4724"/>
                  <a:pt x="7805" y="6243"/>
                </a:cubicBezTo>
                <a:cubicBezTo>
                  <a:pt x="10680" y="7866"/>
                  <a:pt x="14130" y="8153"/>
                  <a:pt x="17354" y="8256"/>
                </a:cubicBezTo>
                <a:cubicBezTo>
                  <a:pt x="18011" y="8276"/>
                  <a:pt x="18668" y="8297"/>
                  <a:pt x="19305" y="8297"/>
                </a:cubicBezTo>
                <a:cubicBezTo>
                  <a:pt x="19551" y="8153"/>
                  <a:pt x="19777" y="7968"/>
                  <a:pt x="20003" y="7783"/>
                </a:cubicBezTo>
                <a:cubicBezTo>
                  <a:pt x="19551" y="7783"/>
                  <a:pt x="19099" y="7763"/>
                  <a:pt x="18648" y="7722"/>
                </a:cubicBezTo>
                <a:cubicBezTo>
                  <a:pt x="15773" y="7640"/>
                  <a:pt x="12795" y="7393"/>
                  <a:pt x="10105" y="6284"/>
                </a:cubicBezTo>
                <a:cubicBezTo>
                  <a:pt x="8913" y="5812"/>
                  <a:pt x="7784" y="5134"/>
                  <a:pt x="6819" y="4272"/>
                </a:cubicBezTo>
                <a:cubicBezTo>
                  <a:pt x="5607" y="3204"/>
                  <a:pt x="4806" y="1602"/>
                  <a:pt x="3389" y="760"/>
                </a:cubicBezTo>
                <a:cubicBezTo>
                  <a:pt x="2424" y="185"/>
                  <a:pt x="1212" y="2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rot="9606663">
            <a:off x="2833389" y="4376551"/>
            <a:ext cx="1524111" cy="409081"/>
          </a:xfrm>
          <a:custGeom>
            <a:avLst/>
            <a:gdLst/>
            <a:ahLst/>
            <a:cxnLst/>
            <a:rect l="l" t="t" r="r" b="b"/>
            <a:pathLst>
              <a:path w="17847" h="8154" extrusionOk="0">
                <a:moveTo>
                  <a:pt x="0" y="0"/>
                </a:moveTo>
                <a:lnTo>
                  <a:pt x="0" y="0"/>
                </a:lnTo>
                <a:cubicBezTo>
                  <a:pt x="82" y="349"/>
                  <a:pt x="185" y="678"/>
                  <a:pt x="308" y="1006"/>
                </a:cubicBezTo>
                <a:cubicBezTo>
                  <a:pt x="2649" y="2095"/>
                  <a:pt x="3902" y="4785"/>
                  <a:pt x="6223" y="6099"/>
                </a:cubicBezTo>
                <a:cubicBezTo>
                  <a:pt x="9118" y="7722"/>
                  <a:pt x="12548" y="8030"/>
                  <a:pt x="15793" y="8132"/>
                </a:cubicBezTo>
                <a:lnTo>
                  <a:pt x="16778" y="8153"/>
                </a:lnTo>
                <a:cubicBezTo>
                  <a:pt x="17148" y="7989"/>
                  <a:pt x="17497" y="7824"/>
                  <a:pt x="17846" y="7640"/>
                </a:cubicBezTo>
                <a:cubicBezTo>
                  <a:pt x="17579" y="7640"/>
                  <a:pt x="17333" y="7619"/>
                  <a:pt x="17066" y="7619"/>
                </a:cubicBezTo>
                <a:cubicBezTo>
                  <a:pt x="14191" y="7516"/>
                  <a:pt x="11213" y="7270"/>
                  <a:pt x="8523" y="6161"/>
                </a:cubicBezTo>
                <a:cubicBezTo>
                  <a:pt x="7332" y="5689"/>
                  <a:pt x="6223" y="5011"/>
                  <a:pt x="5237" y="4148"/>
                </a:cubicBezTo>
                <a:cubicBezTo>
                  <a:pt x="4025" y="3081"/>
                  <a:pt x="3224" y="1479"/>
                  <a:pt x="1828" y="637"/>
                </a:cubicBezTo>
                <a:cubicBezTo>
                  <a:pt x="1253" y="308"/>
                  <a:pt x="637" y="1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rot="9606663">
            <a:off x="3056839" y="4305101"/>
            <a:ext cx="1185590" cy="355300"/>
          </a:xfrm>
          <a:custGeom>
            <a:avLst/>
            <a:gdLst/>
            <a:ahLst/>
            <a:cxnLst/>
            <a:rect l="l" t="t" r="r" b="b"/>
            <a:pathLst>
              <a:path w="13883" h="7082" extrusionOk="0">
                <a:moveTo>
                  <a:pt x="1" y="0"/>
                </a:moveTo>
                <a:cubicBezTo>
                  <a:pt x="2068" y="4394"/>
                  <a:pt x="6463" y="7081"/>
                  <a:pt x="11159" y="7081"/>
                </a:cubicBezTo>
                <a:cubicBezTo>
                  <a:pt x="12061" y="7081"/>
                  <a:pt x="12973" y="6982"/>
                  <a:pt x="13883" y="6777"/>
                </a:cubicBezTo>
                <a:cubicBezTo>
                  <a:pt x="11378" y="6654"/>
                  <a:pt x="8852" y="6346"/>
                  <a:pt x="6511" y="5381"/>
                </a:cubicBezTo>
                <a:cubicBezTo>
                  <a:pt x="5319" y="4908"/>
                  <a:pt x="4190" y="4231"/>
                  <a:pt x="3225" y="3368"/>
                </a:cubicBezTo>
                <a:cubicBezTo>
                  <a:pt x="2075" y="2341"/>
                  <a:pt x="1294" y="86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10800000" flipH="1">
            <a:off x="2716275" y="1"/>
            <a:ext cx="3711456" cy="508450"/>
          </a:xfrm>
          <a:custGeom>
            <a:avLst/>
            <a:gdLst/>
            <a:ahLst/>
            <a:cxnLst/>
            <a:rect l="l" t="t" r="r" b="b"/>
            <a:pathLst>
              <a:path w="5732" h="1691" extrusionOk="0">
                <a:moveTo>
                  <a:pt x="2893" y="1"/>
                </a:moveTo>
                <a:cubicBezTo>
                  <a:pt x="2882" y="1"/>
                  <a:pt x="2871" y="1"/>
                  <a:pt x="2859" y="1"/>
                </a:cubicBezTo>
                <a:cubicBezTo>
                  <a:pt x="1678" y="1"/>
                  <a:pt x="572" y="649"/>
                  <a:pt x="0" y="1691"/>
                </a:cubicBezTo>
                <a:lnTo>
                  <a:pt x="5731" y="1691"/>
                </a:lnTo>
                <a:cubicBezTo>
                  <a:pt x="5165" y="659"/>
                  <a:pt x="4075" y="1"/>
                  <a:pt x="2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flipH="1">
            <a:off x="2308789" y="4184400"/>
            <a:ext cx="4526423" cy="955068"/>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a:off x="8428655" y="235811"/>
            <a:ext cx="312600" cy="312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8365076" y="769442"/>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8899551" y="1313617"/>
            <a:ext cx="131400" cy="126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3" name="Google Shape;113;p11"/>
          <p:cNvSpPr/>
          <p:nvPr/>
        </p:nvSpPr>
        <p:spPr>
          <a:xfrm>
            <a:off x="260526" y="235792"/>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129126" y="799067"/>
            <a:ext cx="131400" cy="126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5" name="Google Shape;115;p11"/>
          <p:cNvSpPr/>
          <p:nvPr/>
        </p:nvSpPr>
        <p:spPr>
          <a:xfrm>
            <a:off x="391926" y="581717"/>
            <a:ext cx="131400" cy="126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BLANK_2_1">
    <p:spTree>
      <p:nvGrpSpPr>
        <p:cNvPr id="1" name="Shape 117"/>
        <p:cNvGrpSpPr/>
        <p:nvPr/>
      </p:nvGrpSpPr>
      <p:grpSpPr>
        <a:xfrm>
          <a:off x="0" y="0"/>
          <a:ext cx="0" cy="0"/>
          <a:chOff x="0" y="0"/>
          <a:chExt cx="0" cy="0"/>
        </a:xfrm>
      </p:grpSpPr>
      <p:sp>
        <p:nvSpPr>
          <p:cNvPr id="118" name="Google Shape;118;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9" name="Google Shape;119;p13"/>
          <p:cNvSpPr txBox="1">
            <a:spLocks noGrp="1"/>
          </p:cNvSpPr>
          <p:nvPr>
            <p:ph type="title" idx="2" hasCustomPrompt="1"/>
          </p:nvPr>
        </p:nvSpPr>
        <p:spPr>
          <a:xfrm>
            <a:off x="713431"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0" name="Google Shape;120;p13"/>
          <p:cNvSpPr txBox="1">
            <a:spLocks noGrp="1"/>
          </p:cNvSpPr>
          <p:nvPr>
            <p:ph type="subTitle" idx="1"/>
          </p:nvPr>
        </p:nvSpPr>
        <p:spPr>
          <a:xfrm>
            <a:off x="713431"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1" name="Google Shape;121;p13"/>
          <p:cNvSpPr txBox="1">
            <a:spLocks noGrp="1"/>
          </p:cNvSpPr>
          <p:nvPr>
            <p:ph type="subTitle" idx="3"/>
          </p:nvPr>
        </p:nvSpPr>
        <p:spPr>
          <a:xfrm>
            <a:off x="713431"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2" name="Google Shape;122;p13"/>
          <p:cNvSpPr txBox="1">
            <a:spLocks noGrp="1"/>
          </p:cNvSpPr>
          <p:nvPr>
            <p:ph type="title" idx="4" hasCustomPrompt="1"/>
          </p:nvPr>
        </p:nvSpPr>
        <p:spPr>
          <a:xfrm>
            <a:off x="2704902"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3"/>
          <p:cNvSpPr txBox="1">
            <a:spLocks noGrp="1"/>
          </p:cNvSpPr>
          <p:nvPr>
            <p:ph type="subTitle" idx="5"/>
          </p:nvPr>
        </p:nvSpPr>
        <p:spPr>
          <a:xfrm>
            <a:off x="2704902"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4" name="Google Shape;124;p13"/>
          <p:cNvSpPr txBox="1">
            <a:spLocks noGrp="1"/>
          </p:cNvSpPr>
          <p:nvPr>
            <p:ph type="subTitle" idx="6"/>
          </p:nvPr>
        </p:nvSpPr>
        <p:spPr>
          <a:xfrm>
            <a:off x="2704902"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5" name="Google Shape;125;p13"/>
          <p:cNvSpPr txBox="1">
            <a:spLocks noGrp="1"/>
          </p:cNvSpPr>
          <p:nvPr>
            <p:ph type="title" idx="7" hasCustomPrompt="1"/>
          </p:nvPr>
        </p:nvSpPr>
        <p:spPr>
          <a:xfrm>
            <a:off x="4696373"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subTitle" idx="8"/>
          </p:nvPr>
        </p:nvSpPr>
        <p:spPr>
          <a:xfrm>
            <a:off x="4696373"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27" name="Google Shape;127;p13"/>
          <p:cNvSpPr txBox="1">
            <a:spLocks noGrp="1"/>
          </p:cNvSpPr>
          <p:nvPr>
            <p:ph type="subTitle" idx="9"/>
          </p:nvPr>
        </p:nvSpPr>
        <p:spPr>
          <a:xfrm>
            <a:off x="4696373"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128" name="Google Shape;128;p13"/>
          <p:cNvSpPr txBox="1">
            <a:spLocks noGrp="1"/>
          </p:cNvSpPr>
          <p:nvPr>
            <p:ph type="title" idx="13" hasCustomPrompt="1"/>
          </p:nvPr>
        </p:nvSpPr>
        <p:spPr>
          <a:xfrm>
            <a:off x="6687844" y="2397475"/>
            <a:ext cx="17427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3"/>
          <p:cNvSpPr txBox="1">
            <a:spLocks noGrp="1"/>
          </p:cNvSpPr>
          <p:nvPr>
            <p:ph type="subTitle" idx="14"/>
          </p:nvPr>
        </p:nvSpPr>
        <p:spPr>
          <a:xfrm>
            <a:off x="6687844" y="34506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130" name="Google Shape;130;p13"/>
          <p:cNvSpPr txBox="1">
            <a:spLocks noGrp="1"/>
          </p:cNvSpPr>
          <p:nvPr>
            <p:ph type="subTitle" idx="15"/>
          </p:nvPr>
        </p:nvSpPr>
        <p:spPr>
          <a:xfrm>
            <a:off x="6687844" y="3074175"/>
            <a:ext cx="17427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1800">
                <a:latin typeface="Open Sans ExtraBold"/>
                <a:ea typeface="Open Sans ExtraBold"/>
                <a:cs typeface="Open Sans ExtraBold"/>
                <a:sym typeface="Open Sans ExtraBo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grpSp>
        <p:nvGrpSpPr>
          <p:cNvPr id="131" name="Google Shape;131;p13"/>
          <p:cNvGrpSpPr/>
          <p:nvPr/>
        </p:nvGrpSpPr>
        <p:grpSpPr>
          <a:xfrm rot="10800000" flipH="1">
            <a:off x="900" y="4436207"/>
            <a:ext cx="9144060" cy="707300"/>
            <a:chOff x="900" y="0"/>
            <a:chExt cx="9144060" cy="707300"/>
          </a:xfrm>
        </p:grpSpPr>
        <p:sp>
          <p:nvSpPr>
            <p:cNvPr id="132" name="Google Shape;132;p13"/>
            <p:cNvSpPr/>
            <p:nvPr/>
          </p:nvSpPr>
          <p:spPr>
            <a:xfrm>
              <a:off x="907" y="133950"/>
              <a:ext cx="9144054" cy="573350"/>
            </a:xfrm>
            <a:custGeom>
              <a:avLst/>
              <a:gdLst/>
              <a:ahLst/>
              <a:cxnLst/>
              <a:rect l="l" t="t" r="r" b="b"/>
              <a:pathLst>
                <a:path w="285774" h="22934" extrusionOk="0">
                  <a:moveTo>
                    <a:pt x="142887" y="0"/>
                  </a:moveTo>
                  <a:cubicBezTo>
                    <a:pt x="108308" y="0"/>
                    <a:pt x="42104" y="5668"/>
                    <a:pt x="0" y="9621"/>
                  </a:cubicBezTo>
                  <a:lnTo>
                    <a:pt x="0" y="22933"/>
                  </a:lnTo>
                  <a:cubicBezTo>
                    <a:pt x="0" y="22933"/>
                    <a:pt x="72944" y="6549"/>
                    <a:pt x="141696" y="6549"/>
                  </a:cubicBezTo>
                  <a:cubicBezTo>
                    <a:pt x="231310" y="6549"/>
                    <a:pt x="285774" y="22933"/>
                    <a:pt x="285774" y="22933"/>
                  </a:cubicBezTo>
                  <a:lnTo>
                    <a:pt x="285774" y="8764"/>
                  </a:lnTo>
                  <a:cubicBezTo>
                    <a:pt x="281916" y="8954"/>
                    <a:pt x="277844" y="9097"/>
                    <a:pt x="273605" y="9240"/>
                  </a:cubicBezTo>
                  <a:cubicBezTo>
                    <a:pt x="271460" y="9301"/>
                    <a:pt x="269326" y="9330"/>
                    <a:pt x="267200" y="9330"/>
                  </a:cubicBezTo>
                  <a:cubicBezTo>
                    <a:pt x="249305" y="9330"/>
                    <a:pt x="231979" y="7294"/>
                    <a:pt x="213759" y="5144"/>
                  </a:cubicBezTo>
                  <a:cubicBezTo>
                    <a:pt x="192231" y="2620"/>
                    <a:pt x="169988" y="0"/>
                    <a:pt x="142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907" y="0"/>
              <a:ext cx="9144054"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900" y="104175"/>
              <a:ext cx="9144054" cy="344718"/>
            </a:xfrm>
            <a:custGeom>
              <a:avLst/>
              <a:gdLst/>
              <a:ahLst/>
              <a:cxnLst/>
              <a:rect l="l" t="t" r="r" b="b"/>
              <a:pathLst>
                <a:path w="285774" h="10813" extrusionOk="0">
                  <a:moveTo>
                    <a:pt x="142887" y="0"/>
                  </a:moveTo>
                  <a:cubicBezTo>
                    <a:pt x="108284" y="0"/>
                    <a:pt x="42128" y="5668"/>
                    <a:pt x="0" y="9621"/>
                  </a:cubicBezTo>
                  <a:lnTo>
                    <a:pt x="0" y="10812"/>
                  </a:lnTo>
                  <a:cubicBezTo>
                    <a:pt x="42104" y="6859"/>
                    <a:pt x="108308" y="1191"/>
                    <a:pt x="142887" y="1191"/>
                  </a:cubicBezTo>
                  <a:cubicBezTo>
                    <a:pt x="169988" y="1191"/>
                    <a:pt x="192231" y="3811"/>
                    <a:pt x="213759" y="6335"/>
                  </a:cubicBezTo>
                  <a:cubicBezTo>
                    <a:pt x="231904" y="8476"/>
                    <a:pt x="249162" y="10504"/>
                    <a:pt x="266960" y="10504"/>
                  </a:cubicBezTo>
                  <a:cubicBezTo>
                    <a:pt x="269158" y="10504"/>
                    <a:pt x="271364" y="10473"/>
                    <a:pt x="273581" y="10407"/>
                  </a:cubicBezTo>
                  <a:cubicBezTo>
                    <a:pt x="277844" y="10288"/>
                    <a:pt x="281916" y="10145"/>
                    <a:pt x="285774" y="9955"/>
                  </a:cubicBezTo>
                  <a:lnTo>
                    <a:pt x="285774" y="8764"/>
                  </a:lnTo>
                  <a:cubicBezTo>
                    <a:pt x="281916" y="8955"/>
                    <a:pt x="277844" y="9098"/>
                    <a:pt x="273557" y="9217"/>
                  </a:cubicBezTo>
                  <a:cubicBezTo>
                    <a:pt x="271347" y="9282"/>
                    <a:pt x="269147" y="9313"/>
                    <a:pt x="266956" y="9313"/>
                  </a:cubicBezTo>
                  <a:cubicBezTo>
                    <a:pt x="249218" y="9313"/>
                    <a:pt x="232003" y="7288"/>
                    <a:pt x="213902" y="5168"/>
                  </a:cubicBezTo>
                  <a:cubicBezTo>
                    <a:pt x="192350" y="2620"/>
                    <a:pt x="170059" y="0"/>
                    <a:pt x="142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3"/>
          <p:cNvSpPr/>
          <p:nvPr/>
        </p:nvSpPr>
        <p:spPr>
          <a:xfrm rot="-10492814" flipH="1">
            <a:off x="229755" y="446513"/>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10493311" flipH="1">
            <a:off x="167656" y="539738"/>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rot="-10493311" flipH="1">
            <a:off x="249216" y="741923"/>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8" name="Google Shape;138;p13"/>
          <p:cNvSpPr/>
          <p:nvPr/>
        </p:nvSpPr>
        <p:spPr>
          <a:xfrm rot="-10492814" flipH="1">
            <a:off x="8646380" y="364375"/>
            <a:ext cx="312647" cy="31264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10493311" flipH="1">
            <a:off x="8737031" y="20175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10493311" flipH="1">
            <a:off x="8878941" y="674560"/>
            <a:ext cx="131322" cy="126189"/>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1" name="Google Shape;141;p13"/>
          <p:cNvSpPr/>
          <p:nvPr/>
        </p:nvSpPr>
        <p:spPr>
          <a:xfrm rot="5400000" flipH="1">
            <a:off x="8519397" y="-272899"/>
            <a:ext cx="351692" cy="897490"/>
          </a:xfrm>
          <a:custGeom>
            <a:avLst/>
            <a:gdLst/>
            <a:ahLst/>
            <a:cxnLst/>
            <a:rect l="l" t="t" r="r" b="b"/>
            <a:pathLst>
              <a:path w="7251" h="18504" extrusionOk="0">
                <a:moveTo>
                  <a:pt x="802" y="0"/>
                </a:moveTo>
                <a:cubicBezTo>
                  <a:pt x="699" y="329"/>
                  <a:pt x="596" y="658"/>
                  <a:pt x="494" y="986"/>
                </a:cubicBezTo>
                <a:cubicBezTo>
                  <a:pt x="268" y="1767"/>
                  <a:pt x="1" y="2629"/>
                  <a:pt x="186" y="3450"/>
                </a:cubicBezTo>
                <a:cubicBezTo>
                  <a:pt x="514" y="4867"/>
                  <a:pt x="1931" y="5668"/>
                  <a:pt x="2629" y="6859"/>
                </a:cubicBezTo>
                <a:cubicBezTo>
                  <a:pt x="4354" y="9776"/>
                  <a:pt x="3266" y="13472"/>
                  <a:pt x="4971" y="16388"/>
                </a:cubicBezTo>
                <a:cubicBezTo>
                  <a:pt x="5484" y="17333"/>
                  <a:pt x="6285" y="18072"/>
                  <a:pt x="7250" y="18503"/>
                </a:cubicBezTo>
                <a:lnTo>
                  <a:pt x="7250" y="17867"/>
                </a:lnTo>
                <a:cubicBezTo>
                  <a:pt x="6511" y="17456"/>
                  <a:pt x="5874" y="16840"/>
                  <a:pt x="5463" y="16101"/>
                </a:cubicBezTo>
                <a:cubicBezTo>
                  <a:pt x="4662" y="14725"/>
                  <a:pt x="4519" y="13082"/>
                  <a:pt x="4354" y="11542"/>
                </a:cubicBezTo>
                <a:cubicBezTo>
                  <a:pt x="4211" y="10063"/>
                  <a:pt x="4067" y="8543"/>
                  <a:pt x="3451" y="7168"/>
                </a:cubicBezTo>
                <a:cubicBezTo>
                  <a:pt x="3163" y="6572"/>
                  <a:pt x="2794" y="5997"/>
                  <a:pt x="2321" y="5504"/>
                </a:cubicBezTo>
                <a:cubicBezTo>
                  <a:pt x="1890" y="4991"/>
                  <a:pt x="1377" y="4539"/>
                  <a:pt x="1028" y="3964"/>
                </a:cubicBezTo>
                <a:cubicBezTo>
                  <a:pt x="555" y="3163"/>
                  <a:pt x="720" y="2342"/>
                  <a:pt x="945" y="1479"/>
                </a:cubicBezTo>
                <a:cubicBezTo>
                  <a:pt x="1089" y="986"/>
                  <a:pt x="1254" y="493"/>
                  <a:pt x="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flipH="1">
            <a:off x="-9" y="0"/>
            <a:ext cx="876586" cy="463587"/>
          </a:xfrm>
          <a:custGeom>
            <a:avLst/>
            <a:gdLst/>
            <a:ahLst/>
            <a:cxnLst/>
            <a:rect l="l" t="t" r="r" b="b"/>
            <a:pathLst>
              <a:path w="18073" h="9558" extrusionOk="0">
                <a:moveTo>
                  <a:pt x="0" y="1"/>
                </a:moveTo>
                <a:cubicBezTo>
                  <a:pt x="62" y="1007"/>
                  <a:pt x="370" y="1972"/>
                  <a:pt x="1130" y="2670"/>
                </a:cubicBezTo>
                <a:cubicBezTo>
                  <a:pt x="2341" y="3779"/>
                  <a:pt x="4087" y="3677"/>
                  <a:pt x="5607" y="3759"/>
                </a:cubicBezTo>
                <a:cubicBezTo>
                  <a:pt x="6408" y="3800"/>
                  <a:pt x="7250" y="3861"/>
                  <a:pt x="7968" y="4231"/>
                </a:cubicBezTo>
                <a:cubicBezTo>
                  <a:pt x="8769" y="4621"/>
                  <a:pt x="9365" y="5320"/>
                  <a:pt x="9899" y="6018"/>
                </a:cubicBezTo>
                <a:cubicBezTo>
                  <a:pt x="10371" y="6736"/>
                  <a:pt x="10925" y="7373"/>
                  <a:pt x="11562" y="7948"/>
                </a:cubicBezTo>
                <a:cubicBezTo>
                  <a:pt x="12178" y="8482"/>
                  <a:pt x="12897" y="8872"/>
                  <a:pt x="13677" y="9139"/>
                </a:cubicBezTo>
                <a:cubicBezTo>
                  <a:pt x="14436" y="9418"/>
                  <a:pt x="15238" y="9558"/>
                  <a:pt x="16045" y="9558"/>
                </a:cubicBezTo>
                <a:cubicBezTo>
                  <a:pt x="16724" y="9558"/>
                  <a:pt x="17406" y="9459"/>
                  <a:pt x="18072" y="9262"/>
                </a:cubicBezTo>
                <a:lnTo>
                  <a:pt x="18072" y="8646"/>
                </a:lnTo>
                <a:cubicBezTo>
                  <a:pt x="17402" y="8863"/>
                  <a:pt x="16709" y="8971"/>
                  <a:pt x="16017" y="8971"/>
                </a:cubicBezTo>
                <a:cubicBezTo>
                  <a:pt x="15395" y="8971"/>
                  <a:pt x="14773" y="8883"/>
                  <a:pt x="14170" y="8708"/>
                </a:cubicBezTo>
                <a:cubicBezTo>
                  <a:pt x="13410" y="8482"/>
                  <a:pt x="12712" y="8112"/>
                  <a:pt x="12096" y="7620"/>
                </a:cubicBezTo>
                <a:cubicBezTo>
                  <a:pt x="11459" y="7086"/>
                  <a:pt x="10925" y="6490"/>
                  <a:pt x="10453" y="5812"/>
                </a:cubicBezTo>
                <a:cubicBezTo>
                  <a:pt x="10001" y="5155"/>
                  <a:pt x="9467" y="4560"/>
                  <a:pt x="8831" y="4067"/>
                </a:cubicBezTo>
                <a:cubicBezTo>
                  <a:pt x="8194" y="3636"/>
                  <a:pt x="7475" y="3348"/>
                  <a:pt x="6695" y="3266"/>
                </a:cubicBezTo>
                <a:cubicBezTo>
                  <a:pt x="5258" y="3061"/>
                  <a:pt x="3594" y="3348"/>
                  <a:pt x="2239" y="2711"/>
                </a:cubicBezTo>
                <a:cubicBezTo>
                  <a:pt x="1109" y="2177"/>
                  <a:pt x="699" y="1130"/>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1pPr>
            <a:lvl2pPr lvl="1">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2pPr>
            <a:lvl3pPr lvl="2">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3pPr>
            <a:lvl4pPr lvl="3">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4pPr>
            <a:lvl5pPr lvl="4">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5pPr>
            <a:lvl6pPr lvl="5">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6pPr>
            <a:lvl7pPr lvl="6">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7pPr>
            <a:lvl8pPr lvl="7">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8pPr>
            <a:lvl9pPr lvl="8">
              <a:spcBef>
                <a:spcPts val="0"/>
              </a:spcBef>
              <a:spcAft>
                <a:spcPts val="0"/>
              </a:spcAft>
              <a:buClr>
                <a:schemeClr val="lt1"/>
              </a:buClr>
              <a:buSzPts val="3400"/>
              <a:buFont typeface="Work Sans ExtraBold"/>
              <a:buNone/>
              <a:defRPr sz="3400">
                <a:solidFill>
                  <a:schemeClr val="lt1"/>
                </a:solidFill>
                <a:latin typeface="Work Sans ExtraBold"/>
                <a:ea typeface="Work Sans ExtraBold"/>
                <a:cs typeface="Work Sans ExtraBold"/>
                <a:sym typeface="Work Sans ExtraBol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a:lnSpc>
                <a:spcPct val="100000"/>
              </a:lnSpc>
              <a:spcBef>
                <a:spcPts val="1600"/>
              </a:spcBef>
              <a:spcAft>
                <a:spcPts val="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a:lnSpc>
                <a:spcPct val="100000"/>
              </a:lnSpc>
              <a:spcBef>
                <a:spcPts val="1600"/>
              </a:spcBef>
              <a:spcAft>
                <a:spcPts val="1600"/>
              </a:spcAft>
              <a:buClr>
                <a:schemeClr val="lt1"/>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7" r:id="rId7"/>
    <p:sldLayoutId id="2147483658" r:id="rId8"/>
    <p:sldLayoutId id="2147483659" r:id="rId9"/>
    <p:sldLayoutId id="2147483660" r:id="rId10"/>
    <p:sldLayoutId id="2147483661" r:id="rId11"/>
    <p:sldLayoutId id="2147483662" r:id="rId12"/>
    <p:sldLayoutId id="2147483667" r:id="rId13"/>
    <p:sldLayoutId id="2147483669"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FF00FF"/>
          </p15:clr>
        </p15:guide>
        <p15:guide id="2" pos="5311">
          <p15:clr>
            <a:srgbClr val="FF00FF"/>
          </p15:clr>
        </p15:guide>
        <p15:guide id="3" orient="horz" pos="340">
          <p15:clr>
            <a:srgbClr val="FF00FF"/>
          </p15:clr>
        </p15:guide>
        <p15:guide id="4" orient="horz" pos="2903">
          <p15:clr>
            <a:srgbClr val="FF00F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54"/>
        <p:cNvGrpSpPr/>
        <p:nvPr/>
      </p:nvGrpSpPr>
      <p:grpSpPr>
        <a:xfrm>
          <a:off x="0" y="0"/>
          <a:ext cx="0" cy="0"/>
          <a:chOff x="0" y="0"/>
          <a:chExt cx="0" cy="0"/>
        </a:xfrm>
      </p:grpSpPr>
      <p:sp>
        <p:nvSpPr>
          <p:cNvPr id="355" name="Google Shape;355;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56" name="Google Shape;356;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Y0H8nY8zLKo6W_U-FtZ8O05VWzRCfA9GqG63_8UqGbU/copy"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ctrTitle"/>
          </p:nvPr>
        </p:nvSpPr>
        <p:spPr>
          <a:xfrm>
            <a:off x="1408200" y="1855725"/>
            <a:ext cx="6327600" cy="13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Quiz App Project Report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Audience demographics</a:t>
            </a:r>
            <a:endParaRPr/>
          </a:p>
        </p:txBody>
      </p:sp>
      <p:grpSp>
        <p:nvGrpSpPr>
          <p:cNvPr id="568" name="Google Shape;568;p37"/>
          <p:cNvGrpSpPr/>
          <p:nvPr/>
        </p:nvGrpSpPr>
        <p:grpSpPr>
          <a:xfrm>
            <a:off x="2328428" y="1512475"/>
            <a:ext cx="4487143" cy="2950626"/>
            <a:chOff x="235800" y="830650"/>
            <a:chExt cx="6978450" cy="4588844"/>
          </a:xfrm>
        </p:grpSpPr>
        <p:sp>
          <p:nvSpPr>
            <p:cNvPr id="569" name="Google Shape;569;p37"/>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7"/>
          <p:cNvSpPr txBox="1"/>
          <p:nvPr/>
        </p:nvSpPr>
        <p:spPr>
          <a:xfrm>
            <a:off x="713229" y="2341150"/>
            <a:ext cx="1742700" cy="64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FFFFFF"/>
                </a:solidFill>
                <a:latin typeface="Montserrat Light"/>
                <a:ea typeface="Montserrat Light"/>
                <a:cs typeface="Montserrat Light"/>
                <a:sym typeface="Montserrat Light"/>
              </a:rPr>
              <a:t>Mars is actually a cold place</a:t>
            </a:r>
            <a:endParaRPr sz="1600">
              <a:solidFill>
                <a:srgbClr val="FFFFFF"/>
              </a:solidFill>
              <a:latin typeface="Montserrat Light"/>
              <a:ea typeface="Montserrat Light"/>
              <a:cs typeface="Montserrat Light"/>
              <a:sym typeface="Montserrat Light"/>
            </a:endParaRPr>
          </a:p>
        </p:txBody>
      </p:sp>
      <p:sp>
        <p:nvSpPr>
          <p:cNvPr id="576" name="Google Shape;576;p37"/>
          <p:cNvSpPr txBox="1"/>
          <p:nvPr/>
        </p:nvSpPr>
        <p:spPr>
          <a:xfrm>
            <a:off x="713229" y="1990775"/>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a:solidFill>
                  <a:srgbClr val="FFFFFF"/>
                </a:solidFill>
                <a:latin typeface="Work Sans"/>
                <a:ea typeface="Work Sans"/>
                <a:cs typeface="Work Sans"/>
                <a:sym typeface="Work Sans"/>
              </a:rPr>
              <a:t>Greenland</a:t>
            </a:r>
            <a:endParaRPr sz="1800" b="1">
              <a:solidFill>
                <a:srgbClr val="FFFFFF"/>
              </a:solidFill>
              <a:latin typeface="Work Sans"/>
              <a:ea typeface="Work Sans"/>
              <a:cs typeface="Work Sans"/>
              <a:sym typeface="Work Sans"/>
            </a:endParaRPr>
          </a:p>
        </p:txBody>
      </p:sp>
      <p:sp>
        <p:nvSpPr>
          <p:cNvPr id="577" name="Google Shape;577;p37"/>
          <p:cNvSpPr txBox="1"/>
          <p:nvPr/>
        </p:nvSpPr>
        <p:spPr>
          <a:xfrm>
            <a:off x="6688071" y="2341150"/>
            <a:ext cx="1742700" cy="640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600">
                <a:solidFill>
                  <a:srgbClr val="FFFFFF"/>
                </a:solidFill>
                <a:latin typeface="Montserrat Light"/>
                <a:ea typeface="Montserrat Light"/>
                <a:cs typeface="Montserrat Light"/>
                <a:sym typeface="Montserrat Light"/>
              </a:rPr>
              <a:t>Saturn is the ringed one</a:t>
            </a:r>
            <a:endParaRPr sz="1600">
              <a:solidFill>
                <a:srgbClr val="FFFFFF"/>
              </a:solidFill>
              <a:latin typeface="Montserrat Light"/>
              <a:ea typeface="Montserrat Light"/>
              <a:cs typeface="Montserrat Light"/>
              <a:sym typeface="Montserrat Light"/>
            </a:endParaRPr>
          </a:p>
        </p:txBody>
      </p:sp>
      <p:sp>
        <p:nvSpPr>
          <p:cNvPr id="578" name="Google Shape;578;p37"/>
          <p:cNvSpPr txBox="1"/>
          <p:nvPr/>
        </p:nvSpPr>
        <p:spPr>
          <a:xfrm>
            <a:off x="6688083" y="1990775"/>
            <a:ext cx="1742700" cy="372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800" b="1">
                <a:solidFill>
                  <a:srgbClr val="FFFFFF"/>
                </a:solidFill>
                <a:latin typeface="Work Sans"/>
                <a:ea typeface="Work Sans"/>
                <a:cs typeface="Work Sans"/>
                <a:sym typeface="Work Sans"/>
              </a:rPr>
              <a:t>Asia</a:t>
            </a:r>
            <a:endParaRPr sz="1800" b="1">
              <a:solidFill>
                <a:srgbClr val="FFFFFF"/>
              </a:solidFill>
              <a:latin typeface="Work Sans"/>
              <a:ea typeface="Work Sans"/>
              <a:cs typeface="Work Sans"/>
              <a:sym typeface="Work Sans"/>
            </a:endParaRPr>
          </a:p>
        </p:txBody>
      </p:sp>
      <p:sp>
        <p:nvSpPr>
          <p:cNvPr id="579" name="Google Shape;579;p37"/>
          <p:cNvSpPr txBox="1"/>
          <p:nvPr/>
        </p:nvSpPr>
        <p:spPr>
          <a:xfrm>
            <a:off x="6688063" y="3908525"/>
            <a:ext cx="1742700" cy="640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600">
                <a:solidFill>
                  <a:srgbClr val="FFFFFF"/>
                </a:solidFill>
                <a:latin typeface="Montserrat Light"/>
                <a:ea typeface="Montserrat Light"/>
                <a:cs typeface="Montserrat Light"/>
                <a:sym typeface="Montserrat Light"/>
              </a:rPr>
              <a:t>Jupiter is the biggest planet</a:t>
            </a:r>
            <a:endParaRPr sz="1600">
              <a:solidFill>
                <a:srgbClr val="FFFFFF"/>
              </a:solidFill>
              <a:latin typeface="Montserrat Light"/>
              <a:ea typeface="Montserrat Light"/>
              <a:cs typeface="Montserrat Light"/>
              <a:sym typeface="Montserrat Light"/>
            </a:endParaRPr>
          </a:p>
        </p:txBody>
      </p:sp>
      <p:sp>
        <p:nvSpPr>
          <p:cNvPr id="580" name="Google Shape;580;p37"/>
          <p:cNvSpPr txBox="1"/>
          <p:nvPr/>
        </p:nvSpPr>
        <p:spPr>
          <a:xfrm>
            <a:off x="6688075" y="3558150"/>
            <a:ext cx="1742700" cy="372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800" b="1">
                <a:solidFill>
                  <a:srgbClr val="FFFFFF"/>
                </a:solidFill>
                <a:latin typeface="Work Sans"/>
                <a:ea typeface="Work Sans"/>
                <a:cs typeface="Work Sans"/>
                <a:sym typeface="Work Sans"/>
              </a:rPr>
              <a:t>Africa</a:t>
            </a:r>
            <a:endParaRPr sz="1800" b="1">
              <a:solidFill>
                <a:srgbClr val="FFFFFF"/>
              </a:solidFill>
              <a:latin typeface="Work Sans"/>
              <a:ea typeface="Work Sans"/>
              <a:cs typeface="Work Sans"/>
              <a:sym typeface="Work Sans"/>
            </a:endParaRPr>
          </a:p>
        </p:txBody>
      </p:sp>
      <p:sp>
        <p:nvSpPr>
          <p:cNvPr id="581" name="Google Shape;581;p37"/>
          <p:cNvSpPr txBox="1"/>
          <p:nvPr/>
        </p:nvSpPr>
        <p:spPr>
          <a:xfrm>
            <a:off x="713229" y="3908525"/>
            <a:ext cx="1742700" cy="64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FFFFFF"/>
                </a:solidFill>
                <a:latin typeface="Montserrat Light"/>
                <a:ea typeface="Montserrat Light"/>
                <a:cs typeface="Montserrat Light"/>
                <a:sym typeface="Montserrat Light"/>
              </a:rPr>
              <a:t>Venus has a nice name</a:t>
            </a:r>
            <a:endParaRPr sz="1600">
              <a:solidFill>
                <a:srgbClr val="FFFFFF"/>
              </a:solidFill>
              <a:latin typeface="Montserrat Light"/>
              <a:ea typeface="Montserrat Light"/>
              <a:cs typeface="Montserrat Light"/>
              <a:sym typeface="Montserrat Light"/>
            </a:endParaRPr>
          </a:p>
        </p:txBody>
      </p:sp>
      <p:sp>
        <p:nvSpPr>
          <p:cNvPr id="582" name="Google Shape;582;p37"/>
          <p:cNvSpPr txBox="1"/>
          <p:nvPr/>
        </p:nvSpPr>
        <p:spPr>
          <a:xfrm>
            <a:off x="713229" y="3558150"/>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a:solidFill>
                  <a:srgbClr val="FFFFFF"/>
                </a:solidFill>
                <a:latin typeface="Work Sans"/>
                <a:ea typeface="Work Sans"/>
                <a:cs typeface="Work Sans"/>
                <a:sym typeface="Work Sans"/>
              </a:rPr>
              <a:t>America</a:t>
            </a:r>
            <a:endParaRPr sz="1800" b="1">
              <a:solidFill>
                <a:srgbClr val="FFFFFF"/>
              </a:solidFill>
              <a:latin typeface="Work Sans"/>
              <a:ea typeface="Work Sans"/>
              <a:cs typeface="Work Sans"/>
              <a:sym typeface="Work Sans"/>
            </a:endParaRPr>
          </a:p>
        </p:txBody>
      </p:sp>
      <p:grpSp>
        <p:nvGrpSpPr>
          <p:cNvPr id="583" name="Google Shape;583;p37"/>
          <p:cNvGrpSpPr/>
          <p:nvPr/>
        </p:nvGrpSpPr>
        <p:grpSpPr>
          <a:xfrm>
            <a:off x="7861777" y="1512464"/>
            <a:ext cx="477891" cy="478311"/>
            <a:chOff x="2204826" y="1867297"/>
            <a:chExt cx="744843" cy="745498"/>
          </a:xfrm>
        </p:grpSpPr>
        <p:sp>
          <p:nvSpPr>
            <p:cNvPr id="584" name="Google Shape;584;p37"/>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6B9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37"/>
          <p:cNvGrpSpPr/>
          <p:nvPr/>
        </p:nvGrpSpPr>
        <p:grpSpPr>
          <a:xfrm>
            <a:off x="779006" y="1512464"/>
            <a:ext cx="477891" cy="478311"/>
            <a:chOff x="2204826" y="1867297"/>
            <a:chExt cx="744843" cy="745498"/>
          </a:xfrm>
        </p:grpSpPr>
        <p:sp>
          <p:nvSpPr>
            <p:cNvPr id="587" name="Google Shape;587;p37"/>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DC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7"/>
          <p:cNvGrpSpPr/>
          <p:nvPr/>
        </p:nvGrpSpPr>
        <p:grpSpPr>
          <a:xfrm>
            <a:off x="7861782" y="3094326"/>
            <a:ext cx="477891" cy="478311"/>
            <a:chOff x="2204826" y="1867297"/>
            <a:chExt cx="744843" cy="745498"/>
          </a:xfrm>
        </p:grpSpPr>
        <p:sp>
          <p:nvSpPr>
            <p:cNvPr id="590" name="Google Shape;590;p37"/>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7"/>
          <p:cNvGrpSpPr/>
          <p:nvPr/>
        </p:nvGrpSpPr>
        <p:grpSpPr>
          <a:xfrm>
            <a:off x="779006" y="3094324"/>
            <a:ext cx="477891" cy="478311"/>
            <a:chOff x="1212251" y="1954572"/>
            <a:chExt cx="744843" cy="745498"/>
          </a:xfrm>
        </p:grpSpPr>
        <p:sp>
          <p:nvSpPr>
            <p:cNvPr id="593" name="Google Shape;593;p37"/>
            <p:cNvSpPr/>
            <p:nvPr/>
          </p:nvSpPr>
          <p:spPr>
            <a:xfrm rot="-419100">
              <a:off x="1250460" y="1992732"/>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1250465" y="19927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37"/>
          <p:cNvGrpSpPr/>
          <p:nvPr/>
        </p:nvGrpSpPr>
        <p:grpSpPr>
          <a:xfrm>
            <a:off x="5545615" y="2602831"/>
            <a:ext cx="209822" cy="210007"/>
            <a:chOff x="2204826" y="1867297"/>
            <a:chExt cx="744843" cy="745498"/>
          </a:xfrm>
        </p:grpSpPr>
        <p:sp>
          <p:nvSpPr>
            <p:cNvPr id="596" name="Google Shape;596;p37"/>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6B9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7"/>
          <p:cNvGrpSpPr/>
          <p:nvPr/>
        </p:nvGrpSpPr>
        <p:grpSpPr>
          <a:xfrm>
            <a:off x="4684815" y="3242531"/>
            <a:ext cx="209822" cy="210007"/>
            <a:chOff x="2204826" y="1867297"/>
            <a:chExt cx="744843" cy="745498"/>
          </a:xfrm>
        </p:grpSpPr>
        <p:sp>
          <p:nvSpPr>
            <p:cNvPr id="599" name="Google Shape;599;p37"/>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7"/>
          <p:cNvGrpSpPr/>
          <p:nvPr/>
        </p:nvGrpSpPr>
        <p:grpSpPr>
          <a:xfrm>
            <a:off x="3974340" y="1659106"/>
            <a:ext cx="209822" cy="210007"/>
            <a:chOff x="2204826" y="1867297"/>
            <a:chExt cx="744843" cy="745498"/>
          </a:xfrm>
        </p:grpSpPr>
        <p:sp>
          <p:nvSpPr>
            <p:cNvPr id="602" name="Google Shape;602;p37"/>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37"/>
          <p:cNvGrpSpPr/>
          <p:nvPr/>
        </p:nvGrpSpPr>
        <p:grpSpPr>
          <a:xfrm>
            <a:off x="3353915" y="3242531"/>
            <a:ext cx="209822" cy="210007"/>
            <a:chOff x="2204826" y="1867297"/>
            <a:chExt cx="744843" cy="745498"/>
          </a:xfrm>
        </p:grpSpPr>
        <p:sp>
          <p:nvSpPr>
            <p:cNvPr id="605" name="Google Shape;605;p37"/>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56" y="-43703"/>
            <a:ext cx="8797158" cy="52122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2"/>
          <p:cNvSpPr txBox="1">
            <a:spLocks noGrp="1"/>
          </p:cNvSpPr>
          <p:nvPr>
            <p:ph type="title"/>
          </p:nvPr>
        </p:nvSpPr>
        <p:spPr>
          <a:xfrm>
            <a:off x="5516275" y="2067750"/>
            <a:ext cx="2914500" cy="94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Code</a:t>
            </a:r>
            <a:endParaRPr dirty="0"/>
          </a:p>
        </p:txBody>
      </p:sp>
      <p:sp>
        <p:nvSpPr>
          <p:cNvPr id="660" name="Google Shape;660;p42"/>
          <p:cNvSpPr txBox="1">
            <a:spLocks noGrp="1"/>
          </p:cNvSpPr>
          <p:nvPr>
            <p:ph type="subTitle" idx="1"/>
          </p:nvPr>
        </p:nvSpPr>
        <p:spPr>
          <a:xfrm>
            <a:off x="3358625" y="3015150"/>
            <a:ext cx="5071500" cy="725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smtClean="0"/>
              <a:t>REACT Code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30735" y="2216363"/>
            <a:ext cx="5071500" cy="725700"/>
          </a:xfrm>
        </p:spPr>
        <p:txBody>
          <a:bodyPr/>
          <a:lstStyle/>
          <a:p>
            <a:r>
              <a:rPr lang="en-US" sz="5400" dirty="0" smtClean="0">
                <a:solidFill>
                  <a:srgbClr val="FFFF00"/>
                </a:solidFill>
              </a:rPr>
              <a:t>App.js</a:t>
            </a:r>
            <a:endParaRPr lang="en-US" sz="5400" dirty="0">
              <a:solidFill>
                <a:srgbClr val="FFFF00"/>
              </a:solidFill>
            </a:endParaRPr>
          </a:p>
        </p:txBody>
      </p:sp>
    </p:spTree>
    <p:extLst>
      <p:ext uri="{BB962C8B-B14F-4D97-AF65-F5344CB8AC3E}">
        <p14:creationId xmlns:p14="http://schemas.microsoft.com/office/powerpoint/2010/main" val="106155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4"/>
          <p:cNvSpPr txBox="1">
            <a:spLocks noGrp="1"/>
          </p:cNvSpPr>
          <p:nvPr>
            <p:ph type="title"/>
          </p:nvPr>
        </p:nvSpPr>
        <p:spPr>
          <a:xfrm>
            <a:off x="1430550" y="1744625"/>
            <a:ext cx="6282900" cy="10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4,333,000,000</a:t>
            </a:r>
            <a:endParaRPr dirty="0"/>
          </a:p>
        </p:txBody>
      </p:sp>
      <p:sp>
        <p:nvSpPr>
          <p:cNvPr id="718" name="Google Shape;718;p44"/>
          <p:cNvSpPr txBox="1">
            <a:spLocks noGrp="1"/>
          </p:cNvSpPr>
          <p:nvPr>
            <p:ph type="subTitle" idx="1"/>
          </p:nvPr>
        </p:nvSpPr>
        <p:spPr>
          <a:xfrm>
            <a:off x="1851450" y="2691975"/>
            <a:ext cx="54411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Big numbers catch your audience’s attention</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593" y="372000"/>
            <a:ext cx="7430813" cy="44297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30735" y="2216363"/>
            <a:ext cx="5071500" cy="725700"/>
          </a:xfrm>
        </p:spPr>
        <p:txBody>
          <a:bodyPr/>
          <a:lstStyle/>
          <a:p>
            <a:r>
              <a:rPr lang="en-US" sz="5400" dirty="0" smtClean="0">
                <a:solidFill>
                  <a:srgbClr val="FFFF00"/>
                </a:solidFill>
              </a:rPr>
              <a:t>Start.js</a:t>
            </a:r>
            <a:endParaRPr lang="en-US" sz="5400" dirty="0">
              <a:solidFill>
                <a:srgbClr val="FFFF00"/>
              </a:solidFill>
            </a:endParaRPr>
          </a:p>
        </p:txBody>
      </p:sp>
    </p:spTree>
    <p:extLst>
      <p:ext uri="{BB962C8B-B14F-4D97-AF65-F5344CB8AC3E}">
        <p14:creationId xmlns:p14="http://schemas.microsoft.com/office/powerpoint/2010/main" val="2808532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45"/>
          <p:cNvSpPr/>
          <p:nvPr/>
        </p:nvSpPr>
        <p:spPr>
          <a:xfrm rot="5400000">
            <a:off x="3827075" y="1356350"/>
            <a:ext cx="1489800" cy="1489800"/>
          </a:xfrm>
          <a:prstGeom prst="blockArc">
            <a:avLst>
              <a:gd name="adj1" fmla="val 10800000"/>
              <a:gd name="adj2" fmla="val 5392595"/>
              <a:gd name="adj3" fmla="val 2273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rot="5400000">
            <a:off x="6478525" y="1356350"/>
            <a:ext cx="1489800" cy="1489800"/>
          </a:xfrm>
          <a:prstGeom prst="blockArc">
            <a:avLst>
              <a:gd name="adj1" fmla="val 10800000"/>
              <a:gd name="adj2" fmla="val 16287971"/>
              <a:gd name="adj3" fmla="val 1983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Platform outreach</a:t>
            </a:r>
            <a:endParaRPr/>
          </a:p>
        </p:txBody>
      </p:sp>
      <p:sp>
        <p:nvSpPr>
          <p:cNvPr id="726" name="Google Shape;726;p45"/>
          <p:cNvSpPr/>
          <p:nvPr/>
        </p:nvSpPr>
        <p:spPr>
          <a:xfrm rot="5400000">
            <a:off x="1175625" y="1356350"/>
            <a:ext cx="1489800" cy="1489800"/>
          </a:xfrm>
          <a:prstGeom prst="blockArc">
            <a:avLst>
              <a:gd name="adj1" fmla="val 10800000"/>
              <a:gd name="adj2" fmla="val 21572799"/>
              <a:gd name="adj3" fmla="val 2497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45"/>
          <p:cNvGrpSpPr/>
          <p:nvPr/>
        </p:nvGrpSpPr>
        <p:grpSpPr>
          <a:xfrm>
            <a:off x="6596406" y="1483192"/>
            <a:ext cx="1254030" cy="1236004"/>
            <a:chOff x="5834994" y="3813517"/>
            <a:chExt cx="1254030" cy="1236004"/>
          </a:xfrm>
        </p:grpSpPr>
        <p:grpSp>
          <p:nvGrpSpPr>
            <p:cNvPr id="728" name="Google Shape;728;p45"/>
            <p:cNvGrpSpPr/>
            <p:nvPr/>
          </p:nvGrpSpPr>
          <p:grpSpPr>
            <a:xfrm rot="385397">
              <a:off x="5901308" y="3872598"/>
              <a:ext cx="1118953" cy="1117841"/>
              <a:chOff x="4963300" y="3847900"/>
              <a:chExt cx="761438" cy="760682"/>
            </a:xfrm>
          </p:grpSpPr>
          <p:sp>
            <p:nvSpPr>
              <p:cNvPr id="729" name="Google Shape;729;p45"/>
              <p:cNvSpPr/>
              <p:nvPr/>
            </p:nvSpPr>
            <p:spPr>
              <a:xfrm>
                <a:off x="5213702" y="3847900"/>
                <a:ext cx="471114" cy="210489"/>
              </a:xfrm>
              <a:custGeom>
                <a:avLst/>
                <a:gdLst/>
                <a:ahLst/>
                <a:cxnLst/>
                <a:rect l="l" t="t" r="r" b="b"/>
                <a:pathLst>
                  <a:path w="15260" h="6818" extrusionOk="0">
                    <a:moveTo>
                      <a:pt x="4457" y="0"/>
                    </a:moveTo>
                    <a:lnTo>
                      <a:pt x="3738" y="41"/>
                    </a:lnTo>
                    <a:cubicBezTo>
                      <a:pt x="3184" y="82"/>
                      <a:pt x="2629" y="123"/>
                      <a:pt x="2095" y="185"/>
                    </a:cubicBezTo>
                    <a:cubicBezTo>
                      <a:pt x="1377" y="308"/>
                      <a:pt x="678" y="493"/>
                      <a:pt x="1" y="739"/>
                    </a:cubicBezTo>
                    <a:cubicBezTo>
                      <a:pt x="1247" y="549"/>
                      <a:pt x="2517" y="431"/>
                      <a:pt x="3768" y="431"/>
                    </a:cubicBezTo>
                    <a:cubicBezTo>
                      <a:pt x="4807" y="431"/>
                      <a:pt x="5832" y="512"/>
                      <a:pt x="6819" y="698"/>
                    </a:cubicBezTo>
                    <a:cubicBezTo>
                      <a:pt x="10022" y="1294"/>
                      <a:pt x="11255" y="4682"/>
                      <a:pt x="13965" y="6202"/>
                    </a:cubicBezTo>
                    <a:cubicBezTo>
                      <a:pt x="14376" y="6428"/>
                      <a:pt x="14807" y="6633"/>
                      <a:pt x="15259" y="6818"/>
                    </a:cubicBezTo>
                    <a:cubicBezTo>
                      <a:pt x="14992" y="6284"/>
                      <a:pt x="14684" y="5750"/>
                      <a:pt x="14314" y="5257"/>
                    </a:cubicBezTo>
                    <a:cubicBezTo>
                      <a:pt x="13842" y="4949"/>
                      <a:pt x="13390" y="4621"/>
                      <a:pt x="12980" y="4251"/>
                    </a:cubicBezTo>
                    <a:cubicBezTo>
                      <a:pt x="12261" y="3594"/>
                      <a:pt x="11686" y="2793"/>
                      <a:pt x="11049" y="2054"/>
                    </a:cubicBezTo>
                    <a:cubicBezTo>
                      <a:pt x="9098" y="760"/>
                      <a:pt x="6798" y="41"/>
                      <a:pt x="4457"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p:nvPr/>
            </p:nvSpPr>
            <p:spPr>
              <a:xfrm>
                <a:off x="5121148" y="3886304"/>
                <a:ext cx="587751" cy="232964"/>
              </a:xfrm>
              <a:custGeom>
                <a:avLst/>
                <a:gdLst/>
                <a:ahLst/>
                <a:cxnLst/>
                <a:rect l="l" t="t" r="r" b="b"/>
                <a:pathLst>
                  <a:path w="19038" h="7546" extrusionOk="0">
                    <a:moveTo>
                      <a:pt x="7642" y="0"/>
                    </a:moveTo>
                    <a:cubicBezTo>
                      <a:pt x="6883" y="0"/>
                      <a:pt x="6130" y="53"/>
                      <a:pt x="5443" y="91"/>
                    </a:cubicBezTo>
                    <a:cubicBezTo>
                      <a:pt x="3759" y="173"/>
                      <a:pt x="2095" y="419"/>
                      <a:pt x="452" y="789"/>
                    </a:cubicBezTo>
                    <a:cubicBezTo>
                      <a:pt x="309" y="871"/>
                      <a:pt x="144" y="974"/>
                      <a:pt x="1" y="1097"/>
                    </a:cubicBezTo>
                    <a:cubicBezTo>
                      <a:pt x="1802" y="726"/>
                      <a:pt x="3697" y="466"/>
                      <a:pt x="5543" y="466"/>
                    </a:cubicBezTo>
                    <a:cubicBezTo>
                      <a:pt x="6559" y="466"/>
                      <a:pt x="7561" y="545"/>
                      <a:pt x="8523" y="727"/>
                    </a:cubicBezTo>
                    <a:cubicBezTo>
                      <a:pt x="11727" y="1344"/>
                      <a:pt x="12959" y="4711"/>
                      <a:pt x="15670" y="6231"/>
                    </a:cubicBezTo>
                    <a:cubicBezTo>
                      <a:pt x="16717" y="6827"/>
                      <a:pt x="17846" y="7258"/>
                      <a:pt x="19037" y="7545"/>
                    </a:cubicBezTo>
                    <a:cubicBezTo>
                      <a:pt x="18935" y="7217"/>
                      <a:pt x="18812" y="6888"/>
                      <a:pt x="18688" y="6560"/>
                    </a:cubicBezTo>
                    <a:cubicBezTo>
                      <a:pt x="18442" y="6478"/>
                      <a:pt x="18216" y="6395"/>
                      <a:pt x="17970" y="6293"/>
                    </a:cubicBezTo>
                    <a:cubicBezTo>
                      <a:pt x="16779" y="5820"/>
                      <a:pt x="15670" y="5143"/>
                      <a:pt x="14684" y="4280"/>
                    </a:cubicBezTo>
                    <a:cubicBezTo>
                      <a:pt x="13472" y="3212"/>
                      <a:pt x="12671" y="1611"/>
                      <a:pt x="11254" y="769"/>
                    </a:cubicBezTo>
                    <a:cubicBezTo>
                      <a:pt x="10223" y="150"/>
                      <a:pt x="8924" y="0"/>
                      <a:pt x="7642"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5"/>
              <p:cNvSpPr/>
              <p:nvPr/>
            </p:nvSpPr>
            <p:spPr>
              <a:xfrm>
                <a:off x="5072957" y="3925789"/>
                <a:ext cx="646717" cy="243553"/>
              </a:xfrm>
              <a:custGeom>
                <a:avLst/>
                <a:gdLst/>
                <a:ahLst/>
                <a:cxnLst/>
                <a:rect l="l" t="t" r="r" b="b"/>
                <a:pathLst>
                  <a:path w="20948" h="7889" extrusionOk="0">
                    <a:moveTo>
                      <a:pt x="7842" y="1"/>
                    </a:moveTo>
                    <a:cubicBezTo>
                      <a:pt x="7108" y="1"/>
                      <a:pt x="6381" y="48"/>
                      <a:pt x="5710" y="85"/>
                    </a:cubicBezTo>
                    <a:cubicBezTo>
                      <a:pt x="3882" y="208"/>
                      <a:pt x="2054" y="475"/>
                      <a:pt x="268" y="886"/>
                    </a:cubicBezTo>
                    <a:cubicBezTo>
                      <a:pt x="186" y="968"/>
                      <a:pt x="83" y="1071"/>
                      <a:pt x="1" y="1153"/>
                    </a:cubicBezTo>
                    <a:cubicBezTo>
                      <a:pt x="1883" y="763"/>
                      <a:pt x="3871" y="479"/>
                      <a:pt x="5809" y="479"/>
                    </a:cubicBezTo>
                    <a:cubicBezTo>
                      <a:pt x="6831" y="479"/>
                      <a:pt x="7839" y="558"/>
                      <a:pt x="8811" y="742"/>
                    </a:cubicBezTo>
                    <a:cubicBezTo>
                      <a:pt x="12014" y="1338"/>
                      <a:pt x="13247" y="4726"/>
                      <a:pt x="15937" y="6246"/>
                    </a:cubicBezTo>
                    <a:cubicBezTo>
                      <a:pt x="17498" y="7088"/>
                      <a:pt x="19202" y="7642"/>
                      <a:pt x="20948" y="7889"/>
                    </a:cubicBezTo>
                    <a:cubicBezTo>
                      <a:pt x="20907" y="7622"/>
                      <a:pt x="20865" y="7375"/>
                      <a:pt x="20824" y="7108"/>
                    </a:cubicBezTo>
                    <a:cubicBezTo>
                      <a:pt x="19941" y="6903"/>
                      <a:pt x="19079" y="6636"/>
                      <a:pt x="18257" y="6308"/>
                    </a:cubicBezTo>
                    <a:cubicBezTo>
                      <a:pt x="17046" y="5815"/>
                      <a:pt x="15937" y="5137"/>
                      <a:pt x="14972" y="4295"/>
                    </a:cubicBezTo>
                    <a:cubicBezTo>
                      <a:pt x="13739" y="3227"/>
                      <a:pt x="12959" y="1625"/>
                      <a:pt x="11542" y="783"/>
                    </a:cubicBezTo>
                    <a:cubicBezTo>
                      <a:pt x="10476" y="152"/>
                      <a:pt x="9149" y="1"/>
                      <a:pt x="7842" y="1"/>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5"/>
              <p:cNvSpPr/>
              <p:nvPr/>
            </p:nvSpPr>
            <p:spPr>
              <a:xfrm>
                <a:off x="5039986" y="3965088"/>
                <a:ext cx="684752" cy="249265"/>
              </a:xfrm>
              <a:custGeom>
                <a:avLst/>
                <a:gdLst/>
                <a:ahLst/>
                <a:cxnLst/>
                <a:rect l="l" t="t" r="r" b="b"/>
                <a:pathLst>
                  <a:path w="22180" h="8074" extrusionOk="0">
                    <a:moveTo>
                      <a:pt x="7627" y="1"/>
                    </a:moveTo>
                    <a:cubicBezTo>
                      <a:pt x="6894" y="1"/>
                      <a:pt x="6169" y="48"/>
                      <a:pt x="5505" y="85"/>
                    </a:cubicBezTo>
                    <a:cubicBezTo>
                      <a:pt x="3718" y="209"/>
                      <a:pt x="1952" y="455"/>
                      <a:pt x="206" y="866"/>
                    </a:cubicBezTo>
                    <a:lnTo>
                      <a:pt x="1" y="1112"/>
                    </a:lnTo>
                    <a:cubicBezTo>
                      <a:pt x="1815" y="741"/>
                      <a:pt x="3724" y="481"/>
                      <a:pt x="5589" y="481"/>
                    </a:cubicBezTo>
                    <a:cubicBezTo>
                      <a:pt x="6615" y="481"/>
                      <a:pt x="7629" y="560"/>
                      <a:pt x="8606" y="742"/>
                    </a:cubicBezTo>
                    <a:cubicBezTo>
                      <a:pt x="11809" y="1359"/>
                      <a:pt x="13041" y="4726"/>
                      <a:pt x="15732" y="6246"/>
                    </a:cubicBezTo>
                    <a:cubicBezTo>
                      <a:pt x="17703" y="7355"/>
                      <a:pt x="19921" y="7848"/>
                      <a:pt x="22180" y="8074"/>
                    </a:cubicBezTo>
                    <a:cubicBezTo>
                      <a:pt x="22159" y="7848"/>
                      <a:pt x="22139" y="7643"/>
                      <a:pt x="22118" y="7396"/>
                    </a:cubicBezTo>
                    <a:cubicBezTo>
                      <a:pt x="20722" y="7191"/>
                      <a:pt x="19346" y="6821"/>
                      <a:pt x="18032" y="6308"/>
                    </a:cubicBezTo>
                    <a:cubicBezTo>
                      <a:pt x="16840" y="5815"/>
                      <a:pt x="15732" y="5137"/>
                      <a:pt x="14746" y="4295"/>
                    </a:cubicBezTo>
                    <a:cubicBezTo>
                      <a:pt x="13534" y="3227"/>
                      <a:pt x="12733" y="1626"/>
                      <a:pt x="11337" y="784"/>
                    </a:cubicBezTo>
                    <a:cubicBezTo>
                      <a:pt x="10271" y="152"/>
                      <a:pt x="8936" y="1"/>
                      <a:pt x="7627" y="1"/>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5015288" y="4004882"/>
                <a:ext cx="709450" cy="252599"/>
              </a:xfrm>
              <a:custGeom>
                <a:avLst/>
                <a:gdLst/>
                <a:ahLst/>
                <a:cxnLst/>
                <a:rect l="l" t="t" r="r" b="b"/>
                <a:pathLst>
                  <a:path w="22980" h="8182" extrusionOk="0">
                    <a:moveTo>
                      <a:pt x="7189" y="1"/>
                    </a:moveTo>
                    <a:cubicBezTo>
                      <a:pt x="6436" y="1"/>
                      <a:pt x="5692" y="52"/>
                      <a:pt x="5011" y="90"/>
                    </a:cubicBezTo>
                    <a:cubicBezTo>
                      <a:pt x="3388" y="193"/>
                      <a:pt x="1766" y="398"/>
                      <a:pt x="164" y="768"/>
                    </a:cubicBezTo>
                    <a:cubicBezTo>
                      <a:pt x="103" y="850"/>
                      <a:pt x="62" y="932"/>
                      <a:pt x="0" y="1014"/>
                    </a:cubicBezTo>
                    <a:cubicBezTo>
                      <a:pt x="1657" y="696"/>
                      <a:pt x="3385" y="480"/>
                      <a:pt x="5077" y="480"/>
                    </a:cubicBezTo>
                    <a:cubicBezTo>
                      <a:pt x="6111" y="480"/>
                      <a:pt x="7130" y="560"/>
                      <a:pt x="8112" y="747"/>
                    </a:cubicBezTo>
                    <a:cubicBezTo>
                      <a:pt x="11315" y="1343"/>
                      <a:pt x="12548" y="4731"/>
                      <a:pt x="15238" y="6251"/>
                    </a:cubicBezTo>
                    <a:cubicBezTo>
                      <a:pt x="17579" y="7565"/>
                      <a:pt x="20269" y="7996"/>
                      <a:pt x="22939" y="8181"/>
                    </a:cubicBezTo>
                    <a:cubicBezTo>
                      <a:pt x="22959" y="7976"/>
                      <a:pt x="22980" y="7771"/>
                      <a:pt x="22980" y="7565"/>
                    </a:cubicBezTo>
                    <a:cubicBezTo>
                      <a:pt x="21111" y="7401"/>
                      <a:pt x="19283" y="6970"/>
                      <a:pt x="17538" y="6292"/>
                    </a:cubicBezTo>
                    <a:cubicBezTo>
                      <a:pt x="16347" y="5820"/>
                      <a:pt x="15238" y="5142"/>
                      <a:pt x="14252" y="4300"/>
                    </a:cubicBezTo>
                    <a:cubicBezTo>
                      <a:pt x="13040" y="3212"/>
                      <a:pt x="12240" y="1630"/>
                      <a:pt x="10843" y="788"/>
                    </a:cubicBezTo>
                    <a:cubicBezTo>
                      <a:pt x="9792" y="153"/>
                      <a:pt x="8479" y="1"/>
                      <a:pt x="7189" y="1"/>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4996889" y="4044830"/>
                <a:ext cx="724053" cy="253865"/>
              </a:xfrm>
              <a:custGeom>
                <a:avLst/>
                <a:gdLst/>
                <a:ahLst/>
                <a:cxnLst/>
                <a:rect l="l" t="t" r="r" b="b"/>
                <a:pathLst>
                  <a:path w="23453" h="8223" extrusionOk="0">
                    <a:moveTo>
                      <a:pt x="6511" y="0"/>
                    </a:moveTo>
                    <a:cubicBezTo>
                      <a:pt x="5759" y="0"/>
                      <a:pt x="5014" y="52"/>
                      <a:pt x="4334" y="90"/>
                    </a:cubicBezTo>
                    <a:cubicBezTo>
                      <a:pt x="2917" y="172"/>
                      <a:pt x="1520" y="357"/>
                      <a:pt x="124" y="624"/>
                    </a:cubicBezTo>
                    <a:cubicBezTo>
                      <a:pt x="83" y="706"/>
                      <a:pt x="42" y="788"/>
                      <a:pt x="0" y="891"/>
                    </a:cubicBezTo>
                    <a:cubicBezTo>
                      <a:pt x="1479" y="634"/>
                      <a:pt x="2986" y="465"/>
                      <a:pt x="4462" y="465"/>
                    </a:cubicBezTo>
                    <a:cubicBezTo>
                      <a:pt x="5467" y="465"/>
                      <a:pt x="6457" y="543"/>
                      <a:pt x="7414" y="726"/>
                    </a:cubicBezTo>
                    <a:cubicBezTo>
                      <a:pt x="10618" y="1343"/>
                      <a:pt x="11850" y="4710"/>
                      <a:pt x="14561" y="6230"/>
                    </a:cubicBezTo>
                    <a:cubicBezTo>
                      <a:pt x="17210" y="7729"/>
                      <a:pt x="20352" y="8099"/>
                      <a:pt x="23350" y="8222"/>
                    </a:cubicBezTo>
                    <a:cubicBezTo>
                      <a:pt x="23391" y="8037"/>
                      <a:pt x="23432" y="7832"/>
                      <a:pt x="23453" y="7647"/>
                    </a:cubicBezTo>
                    <a:cubicBezTo>
                      <a:pt x="21194" y="7503"/>
                      <a:pt x="18955" y="7154"/>
                      <a:pt x="16861" y="6292"/>
                    </a:cubicBezTo>
                    <a:cubicBezTo>
                      <a:pt x="15669" y="5819"/>
                      <a:pt x="14540" y="5142"/>
                      <a:pt x="13575" y="4300"/>
                    </a:cubicBezTo>
                    <a:cubicBezTo>
                      <a:pt x="12363" y="3211"/>
                      <a:pt x="11562" y="1630"/>
                      <a:pt x="10145" y="788"/>
                    </a:cubicBezTo>
                    <a:cubicBezTo>
                      <a:pt x="9108" y="152"/>
                      <a:pt x="7799" y="0"/>
                      <a:pt x="6511"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4982935" y="4084283"/>
                <a:ext cx="729764" cy="254976"/>
              </a:xfrm>
              <a:custGeom>
                <a:avLst/>
                <a:gdLst/>
                <a:ahLst/>
                <a:cxnLst/>
                <a:rect l="l" t="t" r="r" b="b"/>
                <a:pathLst>
                  <a:path w="23638" h="8259" extrusionOk="0">
                    <a:moveTo>
                      <a:pt x="5624" y="1"/>
                    </a:moveTo>
                    <a:cubicBezTo>
                      <a:pt x="4890" y="1"/>
                      <a:pt x="4163" y="48"/>
                      <a:pt x="3492" y="85"/>
                    </a:cubicBezTo>
                    <a:cubicBezTo>
                      <a:pt x="2362" y="167"/>
                      <a:pt x="1233" y="290"/>
                      <a:pt x="103" y="475"/>
                    </a:cubicBezTo>
                    <a:cubicBezTo>
                      <a:pt x="83" y="578"/>
                      <a:pt x="42" y="660"/>
                      <a:pt x="1" y="763"/>
                    </a:cubicBezTo>
                    <a:cubicBezTo>
                      <a:pt x="1188" y="587"/>
                      <a:pt x="2393" y="482"/>
                      <a:pt x="3578" y="482"/>
                    </a:cubicBezTo>
                    <a:cubicBezTo>
                      <a:pt x="4606" y="482"/>
                      <a:pt x="5619" y="561"/>
                      <a:pt x="6593" y="742"/>
                    </a:cubicBezTo>
                    <a:cubicBezTo>
                      <a:pt x="9796" y="1338"/>
                      <a:pt x="11029" y="4726"/>
                      <a:pt x="13719" y="6246"/>
                    </a:cubicBezTo>
                    <a:cubicBezTo>
                      <a:pt x="16614" y="7868"/>
                      <a:pt x="20044" y="8156"/>
                      <a:pt x="23289" y="8258"/>
                    </a:cubicBezTo>
                    <a:lnTo>
                      <a:pt x="23494" y="8258"/>
                    </a:lnTo>
                    <a:cubicBezTo>
                      <a:pt x="23535" y="8074"/>
                      <a:pt x="23597" y="7889"/>
                      <a:pt x="23638" y="7704"/>
                    </a:cubicBezTo>
                    <a:cubicBezTo>
                      <a:pt x="21050" y="7601"/>
                      <a:pt x="18422" y="7293"/>
                      <a:pt x="16039" y="6308"/>
                    </a:cubicBezTo>
                    <a:cubicBezTo>
                      <a:pt x="14828" y="5815"/>
                      <a:pt x="13719" y="5137"/>
                      <a:pt x="12754" y="4295"/>
                    </a:cubicBezTo>
                    <a:cubicBezTo>
                      <a:pt x="11521" y="3207"/>
                      <a:pt x="10741" y="1625"/>
                      <a:pt x="9324" y="783"/>
                    </a:cubicBezTo>
                    <a:cubicBezTo>
                      <a:pt x="8258" y="152"/>
                      <a:pt x="6931" y="1"/>
                      <a:pt x="5624" y="1"/>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p:nvPr/>
            </p:nvSpPr>
            <p:spPr>
              <a:xfrm>
                <a:off x="4973426" y="4124046"/>
                <a:ext cx="726584" cy="255779"/>
              </a:xfrm>
              <a:custGeom>
                <a:avLst/>
                <a:gdLst/>
                <a:ahLst/>
                <a:cxnLst/>
                <a:rect l="l" t="t" r="r" b="b"/>
                <a:pathLst>
                  <a:path w="23535" h="8285" extrusionOk="0">
                    <a:moveTo>
                      <a:pt x="4726" y="0"/>
                    </a:moveTo>
                    <a:cubicBezTo>
                      <a:pt x="3967" y="0"/>
                      <a:pt x="3214" y="53"/>
                      <a:pt x="2527" y="91"/>
                    </a:cubicBezTo>
                    <a:cubicBezTo>
                      <a:pt x="1705" y="132"/>
                      <a:pt x="884" y="214"/>
                      <a:pt x="62" y="317"/>
                    </a:cubicBezTo>
                    <a:cubicBezTo>
                      <a:pt x="42" y="419"/>
                      <a:pt x="21" y="522"/>
                      <a:pt x="1" y="625"/>
                    </a:cubicBezTo>
                    <a:cubicBezTo>
                      <a:pt x="805" y="518"/>
                      <a:pt x="1622" y="465"/>
                      <a:pt x="2439" y="465"/>
                    </a:cubicBezTo>
                    <a:cubicBezTo>
                      <a:pt x="3500" y="465"/>
                      <a:pt x="4563" y="554"/>
                      <a:pt x="5607" y="727"/>
                    </a:cubicBezTo>
                    <a:cubicBezTo>
                      <a:pt x="8811" y="1344"/>
                      <a:pt x="10043" y="4711"/>
                      <a:pt x="12754" y="6231"/>
                    </a:cubicBezTo>
                    <a:cubicBezTo>
                      <a:pt x="15629" y="7854"/>
                      <a:pt x="19079" y="8162"/>
                      <a:pt x="22303" y="8244"/>
                    </a:cubicBezTo>
                    <a:lnTo>
                      <a:pt x="23309" y="8285"/>
                    </a:lnTo>
                    <a:cubicBezTo>
                      <a:pt x="23391" y="8100"/>
                      <a:pt x="23473" y="7915"/>
                      <a:pt x="23535" y="7730"/>
                    </a:cubicBezTo>
                    <a:cubicBezTo>
                      <a:pt x="20680" y="7648"/>
                      <a:pt x="17723" y="7381"/>
                      <a:pt x="15054" y="6293"/>
                    </a:cubicBezTo>
                    <a:cubicBezTo>
                      <a:pt x="13862" y="5820"/>
                      <a:pt x="12733" y="5143"/>
                      <a:pt x="11768" y="4280"/>
                    </a:cubicBezTo>
                    <a:cubicBezTo>
                      <a:pt x="10556" y="3212"/>
                      <a:pt x="9755" y="1611"/>
                      <a:pt x="8338" y="769"/>
                    </a:cubicBezTo>
                    <a:cubicBezTo>
                      <a:pt x="7307" y="150"/>
                      <a:pt x="6008" y="0"/>
                      <a:pt x="4726"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5"/>
              <p:cNvSpPr/>
              <p:nvPr/>
            </p:nvSpPr>
            <p:spPr>
              <a:xfrm>
                <a:off x="4966449" y="4163376"/>
                <a:ext cx="715810" cy="256396"/>
              </a:xfrm>
              <a:custGeom>
                <a:avLst/>
                <a:gdLst/>
                <a:ahLst/>
                <a:cxnLst/>
                <a:rect l="l" t="t" r="r" b="b"/>
                <a:pathLst>
                  <a:path w="23186" h="8305" extrusionOk="0">
                    <a:moveTo>
                      <a:pt x="3646" y="1"/>
                    </a:moveTo>
                    <a:cubicBezTo>
                      <a:pt x="2894" y="1"/>
                      <a:pt x="2147" y="52"/>
                      <a:pt x="1459" y="90"/>
                    </a:cubicBezTo>
                    <a:cubicBezTo>
                      <a:pt x="986" y="111"/>
                      <a:pt x="514" y="152"/>
                      <a:pt x="42" y="213"/>
                    </a:cubicBezTo>
                    <a:lnTo>
                      <a:pt x="1" y="542"/>
                    </a:lnTo>
                    <a:cubicBezTo>
                      <a:pt x="498" y="502"/>
                      <a:pt x="998" y="481"/>
                      <a:pt x="1498" y="481"/>
                    </a:cubicBezTo>
                    <a:cubicBezTo>
                      <a:pt x="2524" y="481"/>
                      <a:pt x="3551" y="568"/>
                      <a:pt x="4560" y="747"/>
                    </a:cubicBezTo>
                    <a:cubicBezTo>
                      <a:pt x="7763" y="1343"/>
                      <a:pt x="8996" y="4731"/>
                      <a:pt x="11686" y="6251"/>
                    </a:cubicBezTo>
                    <a:cubicBezTo>
                      <a:pt x="14581" y="7873"/>
                      <a:pt x="18011" y="8161"/>
                      <a:pt x="21256" y="8263"/>
                    </a:cubicBezTo>
                    <a:cubicBezTo>
                      <a:pt x="21790" y="8284"/>
                      <a:pt x="22344" y="8305"/>
                      <a:pt x="22878" y="8305"/>
                    </a:cubicBezTo>
                    <a:cubicBezTo>
                      <a:pt x="22981" y="8120"/>
                      <a:pt x="23083" y="7935"/>
                      <a:pt x="23186" y="7771"/>
                    </a:cubicBezTo>
                    <a:lnTo>
                      <a:pt x="22529" y="7750"/>
                    </a:lnTo>
                    <a:cubicBezTo>
                      <a:pt x="19654" y="7668"/>
                      <a:pt x="16676" y="7401"/>
                      <a:pt x="13986" y="6292"/>
                    </a:cubicBezTo>
                    <a:cubicBezTo>
                      <a:pt x="12795" y="5820"/>
                      <a:pt x="11686" y="5142"/>
                      <a:pt x="10700" y="4300"/>
                    </a:cubicBezTo>
                    <a:cubicBezTo>
                      <a:pt x="9488" y="3212"/>
                      <a:pt x="8687" y="1630"/>
                      <a:pt x="7291" y="788"/>
                    </a:cubicBezTo>
                    <a:cubicBezTo>
                      <a:pt x="6240" y="153"/>
                      <a:pt x="4936" y="1"/>
                      <a:pt x="3646" y="1"/>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5"/>
              <p:cNvSpPr/>
              <p:nvPr/>
            </p:nvSpPr>
            <p:spPr>
              <a:xfrm>
                <a:off x="4963300" y="4203293"/>
                <a:ext cx="694878" cy="256427"/>
              </a:xfrm>
              <a:custGeom>
                <a:avLst/>
                <a:gdLst/>
                <a:ahLst/>
                <a:cxnLst/>
                <a:rect l="l" t="t" r="r" b="b"/>
                <a:pathLst>
                  <a:path w="22508" h="8306" extrusionOk="0">
                    <a:moveTo>
                      <a:pt x="2477" y="0"/>
                    </a:moveTo>
                    <a:cubicBezTo>
                      <a:pt x="1717" y="0"/>
                      <a:pt x="962" y="53"/>
                      <a:pt x="267" y="91"/>
                    </a:cubicBezTo>
                    <a:lnTo>
                      <a:pt x="21" y="111"/>
                    </a:lnTo>
                    <a:cubicBezTo>
                      <a:pt x="0" y="235"/>
                      <a:pt x="0" y="358"/>
                      <a:pt x="0" y="481"/>
                    </a:cubicBezTo>
                    <a:cubicBezTo>
                      <a:pt x="188" y="474"/>
                      <a:pt x="377" y="471"/>
                      <a:pt x="565" y="471"/>
                    </a:cubicBezTo>
                    <a:cubicBezTo>
                      <a:pt x="1505" y="471"/>
                      <a:pt x="2444" y="556"/>
                      <a:pt x="3368" y="728"/>
                    </a:cubicBezTo>
                    <a:cubicBezTo>
                      <a:pt x="6572" y="1344"/>
                      <a:pt x="7804" y="4712"/>
                      <a:pt x="10494" y="6231"/>
                    </a:cubicBezTo>
                    <a:cubicBezTo>
                      <a:pt x="13390" y="7854"/>
                      <a:pt x="16819" y="8162"/>
                      <a:pt x="20064" y="8244"/>
                    </a:cubicBezTo>
                    <a:cubicBezTo>
                      <a:pt x="20741" y="8264"/>
                      <a:pt x="21419" y="8285"/>
                      <a:pt x="22117" y="8305"/>
                    </a:cubicBezTo>
                    <a:cubicBezTo>
                      <a:pt x="22241" y="8120"/>
                      <a:pt x="22384" y="7936"/>
                      <a:pt x="22508" y="7771"/>
                    </a:cubicBezTo>
                    <a:lnTo>
                      <a:pt x="21337" y="7730"/>
                    </a:lnTo>
                    <a:cubicBezTo>
                      <a:pt x="18462" y="7648"/>
                      <a:pt x="15505" y="7402"/>
                      <a:pt x="12794" y="6293"/>
                    </a:cubicBezTo>
                    <a:cubicBezTo>
                      <a:pt x="11603" y="5820"/>
                      <a:pt x="10494" y="5143"/>
                      <a:pt x="9529" y="4280"/>
                    </a:cubicBezTo>
                    <a:cubicBezTo>
                      <a:pt x="8297" y="3212"/>
                      <a:pt x="7496" y="1611"/>
                      <a:pt x="6099" y="769"/>
                    </a:cubicBezTo>
                    <a:cubicBezTo>
                      <a:pt x="5055" y="150"/>
                      <a:pt x="3759" y="0"/>
                      <a:pt x="2477"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5"/>
              <p:cNvSpPr/>
              <p:nvPr/>
            </p:nvSpPr>
            <p:spPr>
              <a:xfrm>
                <a:off x="4963917" y="4242747"/>
                <a:ext cx="662555" cy="256273"/>
              </a:xfrm>
              <a:custGeom>
                <a:avLst/>
                <a:gdLst/>
                <a:ahLst/>
                <a:cxnLst/>
                <a:rect l="l" t="t" r="r" b="b"/>
                <a:pathLst>
                  <a:path w="21461" h="8301" extrusionOk="0">
                    <a:moveTo>
                      <a:pt x="1066" y="1"/>
                    </a:moveTo>
                    <a:cubicBezTo>
                      <a:pt x="707" y="1"/>
                      <a:pt x="349" y="11"/>
                      <a:pt x="1" y="25"/>
                    </a:cubicBezTo>
                    <a:cubicBezTo>
                      <a:pt x="1" y="189"/>
                      <a:pt x="21" y="353"/>
                      <a:pt x="21" y="497"/>
                    </a:cubicBezTo>
                    <a:cubicBezTo>
                      <a:pt x="699" y="538"/>
                      <a:pt x="1377" y="600"/>
                      <a:pt x="2054" y="743"/>
                    </a:cubicBezTo>
                    <a:cubicBezTo>
                      <a:pt x="5258" y="1339"/>
                      <a:pt x="6490" y="4727"/>
                      <a:pt x="9201" y="6247"/>
                    </a:cubicBezTo>
                    <a:cubicBezTo>
                      <a:pt x="12096" y="7869"/>
                      <a:pt x="15526" y="8157"/>
                      <a:pt x="18771" y="8259"/>
                    </a:cubicBezTo>
                    <a:cubicBezTo>
                      <a:pt x="19489" y="8280"/>
                      <a:pt x="20229" y="8301"/>
                      <a:pt x="20947" y="8301"/>
                    </a:cubicBezTo>
                    <a:cubicBezTo>
                      <a:pt x="21132" y="8136"/>
                      <a:pt x="21296" y="7972"/>
                      <a:pt x="21461" y="7787"/>
                    </a:cubicBezTo>
                    <a:lnTo>
                      <a:pt x="20044" y="7746"/>
                    </a:lnTo>
                    <a:cubicBezTo>
                      <a:pt x="17169" y="7664"/>
                      <a:pt x="14191" y="7397"/>
                      <a:pt x="11501" y="6288"/>
                    </a:cubicBezTo>
                    <a:cubicBezTo>
                      <a:pt x="10310" y="5816"/>
                      <a:pt x="9201" y="5138"/>
                      <a:pt x="8215" y="4296"/>
                    </a:cubicBezTo>
                    <a:cubicBezTo>
                      <a:pt x="7003" y="3208"/>
                      <a:pt x="6202" y="1626"/>
                      <a:pt x="4786" y="784"/>
                    </a:cubicBezTo>
                    <a:cubicBezTo>
                      <a:pt x="3722" y="140"/>
                      <a:pt x="2379" y="1"/>
                      <a:pt x="1066" y="1"/>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4967715" y="4282170"/>
                <a:ext cx="617543" cy="256149"/>
              </a:xfrm>
              <a:custGeom>
                <a:avLst/>
                <a:gdLst/>
                <a:ahLst/>
                <a:cxnLst/>
                <a:rect l="l" t="t" r="r" b="b"/>
                <a:pathLst>
                  <a:path w="20003" h="8297" extrusionOk="0">
                    <a:moveTo>
                      <a:pt x="1" y="0"/>
                    </a:moveTo>
                    <a:lnTo>
                      <a:pt x="1" y="0"/>
                    </a:lnTo>
                    <a:cubicBezTo>
                      <a:pt x="21" y="206"/>
                      <a:pt x="62" y="431"/>
                      <a:pt x="103" y="637"/>
                    </a:cubicBezTo>
                    <a:cubicBezTo>
                      <a:pt x="288" y="657"/>
                      <a:pt x="473" y="698"/>
                      <a:pt x="658" y="740"/>
                    </a:cubicBezTo>
                    <a:cubicBezTo>
                      <a:pt x="3862" y="1335"/>
                      <a:pt x="5094" y="4724"/>
                      <a:pt x="7805" y="6243"/>
                    </a:cubicBezTo>
                    <a:cubicBezTo>
                      <a:pt x="10680" y="7866"/>
                      <a:pt x="14130" y="8153"/>
                      <a:pt x="17354" y="8256"/>
                    </a:cubicBezTo>
                    <a:cubicBezTo>
                      <a:pt x="18011" y="8276"/>
                      <a:pt x="18668" y="8297"/>
                      <a:pt x="19305" y="8297"/>
                    </a:cubicBezTo>
                    <a:cubicBezTo>
                      <a:pt x="19551" y="8153"/>
                      <a:pt x="19777" y="7968"/>
                      <a:pt x="20003" y="7783"/>
                    </a:cubicBezTo>
                    <a:cubicBezTo>
                      <a:pt x="19551" y="7783"/>
                      <a:pt x="19099" y="7763"/>
                      <a:pt x="18648" y="7722"/>
                    </a:cubicBezTo>
                    <a:cubicBezTo>
                      <a:pt x="15773" y="7640"/>
                      <a:pt x="12795" y="7393"/>
                      <a:pt x="10105" y="6284"/>
                    </a:cubicBezTo>
                    <a:cubicBezTo>
                      <a:pt x="8913" y="5812"/>
                      <a:pt x="7784" y="5134"/>
                      <a:pt x="6819" y="4272"/>
                    </a:cubicBezTo>
                    <a:cubicBezTo>
                      <a:pt x="5607" y="3204"/>
                      <a:pt x="4806" y="1602"/>
                      <a:pt x="3389" y="760"/>
                    </a:cubicBezTo>
                    <a:cubicBezTo>
                      <a:pt x="2424" y="185"/>
                      <a:pt x="1212" y="21"/>
                      <a:pt x="1"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4976606" y="4325915"/>
                <a:ext cx="550982" cy="251734"/>
              </a:xfrm>
              <a:custGeom>
                <a:avLst/>
                <a:gdLst/>
                <a:ahLst/>
                <a:cxnLst/>
                <a:rect l="l" t="t" r="r" b="b"/>
                <a:pathLst>
                  <a:path w="17847" h="8154" extrusionOk="0">
                    <a:moveTo>
                      <a:pt x="0" y="0"/>
                    </a:moveTo>
                    <a:lnTo>
                      <a:pt x="0" y="0"/>
                    </a:lnTo>
                    <a:cubicBezTo>
                      <a:pt x="82" y="349"/>
                      <a:pt x="185" y="678"/>
                      <a:pt x="308" y="1006"/>
                    </a:cubicBezTo>
                    <a:cubicBezTo>
                      <a:pt x="2649" y="2095"/>
                      <a:pt x="3902" y="4785"/>
                      <a:pt x="6223" y="6099"/>
                    </a:cubicBezTo>
                    <a:cubicBezTo>
                      <a:pt x="9118" y="7722"/>
                      <a:pt x="12548" y="8030"/>
                      <a:pt x="15793" y="8132"/>
                    </a:cubicBezTo>
                    <a:lnTo>
                      <a:pt x="16778" y="8153"/>
                    </a:lnTo>
                    <a:cubicBezTo>
                      <a:pt x="17148" y="7989"/>
                      <a:pt x="17497" y="7824"/>
                      <a:pt x="17846" y="7640"/>
                    </a:cubicBezTo>
                    <a:cubicBezTo>
                      <a:pt x="17579" y="7640"/>
                      <a:pt x="17333" y="7619"/>
                      <a:pt x="17066" y="7619"/>
                    </a:cubicBezTo>
                    <a:cubicBezTo>
                      <a:pt x="14191" y="7516"/>
                      <a:pt x="11213" y="7270"/>
                      <a:pt x="8523" y="6161"/>
                    </a:cubicBezTo>
                    <a:cubicBezTo>
                      <a:pt x="7332" y="5689"/>
                      <a:pt x="6223" y="5011"/>
                      <a:pt x="5237" y="4148"/>
                    </a:cubicBezTo>
                    <a:cubicBezTo>
                      <a:pt x="4025" y="3081"/>
                      <a:pt x="3224" y="1479"/>
                      <a:pt x="1828" y="637"/>
                    </a:cubicBezTo>
                    <a:cubicBezTo>
                      <a:pt x="1253" y="308"/>
                      <a:pt x="637" y="103"/>
                      <a:pt x="0"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4999420" y="4389943"/>
                <a:ext cx="428603" cy="218639"/>
              </a:xfrm>
              <a:custGeom>
                <a:avLst/>
                <a:gdLst/>
                <a:ahLst/>
                <a:cxnLst/>
                <a:rect l="l" t="t" r="r" b="b"/>
                <a:pathLst>
                  <a:path w="13883" h="7082" extrusionOk="0">
                    <a:moveTo>
                      <a:pt x="1" y="0"/>
                    </a:moveTo>
                    <a:cubicBezTo>
                      <a:pt x="2068" y="4394"/>
                      <a:pt x="6463" y="7081"/>
                      <a:pt x="11159" y="7081"/>
                    </a:cubicBezTo>
                    <a:cubicBezTo>
                      <a:pt x="12061" y="7081"/>
                      <a:pt x="12973" y="6982"/>
                      <a:pt x="13883" y="6777"/>
                    </a:cubicBezTo>
                    <a:cubicBezTo>
                      <a:pt x="11378" y="6654"/>
                      <a:pt x="8852" y="6346"/>
                      <a:pt x="6511" y="5381"/>
                    </a:cubicBezTo>
                    <a:cubicBezTo>
                      <a:pt x="5319" y="4908"/>
                      <a:pt x="4190" y="4231"/>
                      <a:pt x="3225" y="3368"/>
                    </a:cubicBezTo>
                    <a:cubicBezTo>
                      <a:pt x="2075" y="2341"/>
                      <a:pt x="1294" y="863"/>
                      <a:pt x="1" y="0"/>
                    </a:cubicBezTo>
                    <a:close/>
                  </a:path>
                </a:pathLst>
              </a:custGeom>
              <a:solidFill>
                <a:srgbClr val="00A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45"/>
            <p:cNvGrpSpPr/>
            <p:nvPr/>
          </p:nvGrpSpPr>
          <p:grpSpPr>
            <a:xfrm rot="-464351">
              <a:off x="5902963" y="3891926"/>
              <a:ext cx="1118092" cy="1084479"/>
              <a:chOff x="4963917" y="3861206"/>
              <a:chExt cx="760821" cy="737992"/>
            </a:xfrm>
          </p:grpSpPr>
          <p:sp>
            <p:nvSpPr>
              <p:cNvPr id="744" name="Google Shape;744;p45"/>
              <p:cNvSpPr/>
              <p:nvPr/>
            </p:nvSpPr>
            <p:spPr>
              <a:xfrm>
                <a:off x="5554806" y="3911279"/>
                <a:ext cx="100830" cy="98946"/>
              </a:xfrm>
              <a:custGeom>
                <a:avLst/>
                <a:gdLst/>
                <a:ahLst/>
                <a:cxnLst/>
                <a:rect l="l" t="t" r="r" b="b"/>
                <a:pathLst>
                  <a:path w="3266" h="3205" extrusionOk="0">
                    <a:moveTo>
                      <a:pt x="0" y="1"/>
                    </a:moveTo>
                    <a:lnTo>
                      <a:pt x="0" y="1"/>
                    </a:lnTo>
                    <a:cubicBezTo>
                      <a:pt x="637" y="740"/>
                      <a:pt x="1212" y="1561"/>
                      <a:pt x="1931" y="2198"/>
                    </a:cubicBezTo>
                    <a:cubicBezTo>
                      <a:pt x="2341" y="2568"/>
                      <a:pt x="2793" y="2896"/>
                      <a:pt x="3265" y="3204"/>
                    </a:cubicBezTo>
                    <a:cubicBezTo>
                      <a:pt x="2382" y="1931"/>
                      <a:pt x="1273" y="863"/>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5135102" y="3861206"/>
                <a:ext cx="563022" cy="227623"/>
              </a:xfrm>
              <a:custGeom>
                <a:avLst/>
                <a:gdLst/>
                <a:ahLst/>
                <a:cxnLst/>
                <a:rect l="l" t="t" r="r" b="b"/>
                <a:pathLst>
                  <a:path w="18237" h="7373" extrusionOk="0">
                    <a:moveTo>
                      <a:pt x="6312" y="0"/>
                    </a:moveTo>
                    <a:cubicBezTo>
                      <a:pt x="5059" y="0"/>
                      <a:pt x="3783" y="118"/>
                      <a:pt x="2526" y="308"/>
                    </a:cubicBezTo>
                    <a:cubicBezTo>
                      <a:pt x="2198" y="432"/>
                      <a:pt x="1869" y="575"/>
                      <a:pt x="1541" y="719"/>
                    </a:cubicBezTo>
                    <a:cubicBezTo>
                      <a:pt x="1089" y="945"/>
                      <a:pt x="657" y="1171"/>
                      <a:pt x="247" y="1438"/>
                    </a:cubicBezTo>
                    <a:lnTo>
                      <a:pt x="0" y="1602"/>
                    </a:lnTo>
                    <a:cubicBezTo>
                      <a:pt x="1643" y="1232"/>
                      <a:pt x="3307" y="986"/>
                      <a:pt x="4991" y="904"/>
                    </a:cubicBezTo>
                    <a:cubicBezTo>
                      <a:pt x="5678" y="866"/>
                      <a:pt x="6431" y="813"/>
                      <a:pt x="7190" y="813"/>
                    </a:cubicBezTo>
                    <a:cubicBezTo>
                      <a:pt x="8472" y="813"/>
                      <a:pt x="9771" y="963"/>
                      <a:pt x="10802" y="1582"/>
                    </a:cubicBezTo>
                    <a:cubicBezTo>
                      <a:pt x="12219" y="2424"/>
                      <a:pt x="13020" y="4025"/>
                      <a:pt x="14232" y="5093"/>
                    </a:cubicBezTo>
                    <a:cubicBezTo>
                      <a:pt x="15197" y="5956"/>
                      <a:pt x="16327" y="6633"/>
                      <a:pt x="17518" y="7106"/>
                    </a:cubicBezTo>
                    <a:cubicBezTo>
                      <a:pt x="17764" y="7208"/>
                      <a:pt x="17990" y="7291"/>
                      <a:pt x="18236" y="7373"/>
                    </a:cubicBezTo>
                    <a:cubicBezTo>
                      <a:pt x="18134" y="7126"/>
                      <a:pt x="18031" y="6880"/>
                      <a:pt x="17908" y="6633"/>
                    </a:cubicBezTo>
                    <a:cubicBezTo>
                      <a:pt x="17867" y="6551"/>
                      <a:pt x="17846" y="6469"/>
                      <a:pt x="17785" y="6387"/>
                    </a:cubicBezTo>
                    <a:cubicBezTo>
                      <a:pt x="17353" y="6202"/>
                      <a:pt x="16902" y="5997"/>
                      <a:pt x="16491" y="5771"/>
                    </a:cubicBezTo>
                    <a:cubicBezTo>
                      <a:pt x="13801" y="4251"/>
                      <a:pt x="12568" y="863"/>
                      <a:pt x="9365" y="267"/>
                    </a:cubicBezTo>
                    <a:cubicBezTo>
                      <a:pt x="8378" y="81"/>
                      <a:pt x="7353" y="0"/>
                      <a:pt x="6312"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5081200" y="3901308"/>
                <a:ext cx="634029" cy="243954"/>
              </a:xfrm>
              <a:custGeom>
                <a:avLst/>
                <a:gdLst/>
                <a:ahLst/>
                <a:cxnLst/>
                <a:rect l="l" t="t" r="r" b="b"/>
                <a:pathLst>
                  <a:path w="20537" h="7902" extrusionOk="0">
                    <a:moveTo>
                      <a:pt x="6799" y="0"/>
                    </a:moveTo>
                    <a:cubicBezTo>
                      <a:pt x="4958" y="0"/>
                      <a:pt x="3069" y="255"/>
                      <a:pt x="1274" y="611"/>
                    </a:cubicBezTo>
                    <a:cubicBezTo>
                      <a:pt x="822" y="940"/>
                      <a:pt x="391" y="1309"/>
                      <a:pt x="1" y="1700"/>
                    </a:cubicBezTo>
                    <a:cubicBezTo>
                      <a:pt x="1787" y="1268"/>
                      <a:pt x="3615" y="1001"/>
                      <a:pt x="5443" y="899"/>
                    </a:cubicBezTo>
                    <a:cubicBezTo>
                      <a:pt x="6130" y="860"/>
                      <a:pt x="6883" y="808"/>
                      <a:pt x="7643" y="808"/>
                    </a:cubicBezTo>
                    <a:cubicBezTo>
                      <a:pt x="8924" y="808"/>
                      <a:pt x="10223" y="957"/>
                      <a:pt x="11255" y="1576"/>
                    </a:cubicBezTo>
                    <a:cubicBezTo>
                      <a:pt x="12672" y="2418"/>
                      <a:pt x="13472" y="4020"/>
                      <a:pt x="14684" y="5088"/>
                    </a:cubicBezTo>
                    <a:cubicBezTo>
                      <a:pt x="15670" y="5950"/>
                      <a:pt x="16779" y="6628"/>
                      <a:pt x="17970" y="7101"/>
                    </a:cubicBezTo>
                    <a:cubicBezTo>
                      <a:pt x="18812" y="7429"/>
                      <a:pt x="19654" y="7696"/>
                      <a:pt x="20537" y="7901"/>
                    </a:cubicBezTo>
                    <a:cubicBezTo>
                      <a:pt x="20475" y="7614"/>
                      <a:pt x="20414" y="7326"/>
                      <a:pt x="20311" y="7059"/>
                    </a:cubicBezTo>
                    <a:cubicBezTo>
                      <a:pt x="19120" y="6772"/>
                      <a:pt x="17990" y="6341"/>
                      <a:pt x="16943" y="5766"/>
                    </a:cubicBezTo>
                    <a:cubicBezTo>
                      <a:pt x="14232" y="4246"/>
                      <a:pt x="13000" y="858"/>
                      <a:pt x="9796" y="262"/>
                    </a:cubicBezTo>
                    <a:cubicBezTo>
                      <a:pt x="8828" y="79"/>
                      <a:pt x="7821" y="0"/>
                      <a:pt x="6799"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5045697" y="3940546"/>
                <a:ext cx="677157" cy="252908"/>
              </a:xfrm>
              <a:custGeom>
                <a:avLst/>
                <a:gdLst/>
                <a:ahLst/>
                <a:cxnLst/>
                <a:rect l="l" t="t" r="r" b="b"/>
                <a:pathLst>
                  <a:path w="21934" h="8192" extrusionOk="0">
                    <a:moveTo>
                      <a:pt x="6692" y="1"/>
                    </a:moveTo>
                    <a:cubicBezTo>
                      <a:pt x="4754" y="1"/>
                      <a:pt x="2766" y="285"/>
                      <a:pt x="884" y="675"/>
                    </a:cubicBezTo>
                    <a:cubicBezTo>
                      <a:pt x="576" y="983"/>
                      <a:pt x="288" y="1312"/>
                      <a:pt x="1" y="1661"/>
                    </a:cubicBezTo>
                    <a:cubicBezTo>
                      <a:pt x="1746" y="1250"/>
                      <a:pt x="3533" y="1004"/>
                      <a:pt x="5320" y="901"/>
                    </a:cubicBezTo>
                    <a:cubicBezTo>
                      <a:pt x="6007" y="863"/>
                      <a:pt x="6760" y="810"/>
                      <a:pt x="7519" y="810"/>
                    </a:cubicBezTo>
                    <a:cubicBezTo>
                      <a:pt x="8801" y="810"/>
                      <a:pt x="10100" y="960"/>
                      <a:pt x="11131" y="1579"/>
                    </a:cubicBezTo>
                    <a:cubicBezTo>
                      <a:pt x="12548" y="2421"/>
                      <a:pt x="13349" y="4022"/>
                      <a:pt x="14561" y="5090"/>
                    </a:cubicBezTo>
                    <a:cubicBezTo>
                      <a:pt x="15526" y="5953"/>
                      <a:pt x="16655" y="6630"/>
                      <a:pt x="17847" y="7103"/>
                    </a:cubicBezTo>
                    <a:cubicBezTo>
                      <a:pt x="19161" y="7637"/>
                      <a:pt x="20537" y="7986"/>
                      <a:pt x="21933" y="8191"/>
                    </a:cubicBezTo>
                    <a:cubicBezTo>
                      <a:pt x="21913" y="7924"/>
                      <a:pt x="21872" y="7657"/>
                      <a:pt x="21831" y="7411"/>
                    </a:cubicBezTo>
                    <a:cubicBezTo>
                      <a:pt x="20085" y="7164"/>
                      <a:pt x="18381" y="6610"/>
                      <a:pt x="16820" y="5768"/>
                    </a:cubicBezTo>
                    <a:cubicBezTo>
                      <a:pt x="14130" y="4248"/>
                      <a:pt x="12897" y="860"/>
                      <a:pt x="9694" y="264"/>
                    </a:cubicBezTo>
                    <a:cubicBezTo>
                      <a:pt x="8722" y="80"/>
                      <a:pt x="7714" y="1"/>
                      <a:pt x="6692"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5020351" y="3979938"/>
                <a:ext cx="704387" cy="258526"/>
              </a:xfrm>
              <a:custGeom>
                <a:avLst/>
                <a:gdLst/>
                <a:ahLst/>
                <a:cxnLst/>
                <a:rect l="l" t="t" r="r" b="b"/>
                <a:pathLst>
                  <a:path w="22816" h="8374" extrusionOk="0">
                    <a:moveTo>
                      <a:pt x="6224" y="0"/>
                    </a:moveTo>
                    <a:cubicBezTo>
                      <a:pt x="4369" y="0"/>
                      <a:pt x="2465" y="260"/>
                      <a:pt x="637" y="631"/>
                    </a:cubicBezTo>
                    <a:cubicBezTo>
                      <a:pt x="411" y="939"/>
                      <a:pt x="206" y="1247"/>
                      <a:pt x="0" y="1576"/>
                    </a:cubicBezTo>
                    <a:cubicBezTo>
                      <a:pt x="1602" y="1227"/>
                      <a:pt x="3224" y="1001"/>
                      <a:pt x="4867" y="898"/>
                    </a:cubicBezTo>
                    <a:cubicBezTo>
                      <a:pt x="5548" y="860"/>
                      <a:pt x="6290" y="809"/>
                      <a:pt x="7039" y="809"/>
                    </a:cubicBezTo>
                    <a:cubicBezTo>
                      <a:pt x="8324" y="809"/>
                      <a:pt x="9628" y="961"/>
                      <a:pt x="10679" y="1596"/>
                    </a:cubicBezTo>
                    <a:cubicBezTo>
                      <a:pt x="12096" y="2438"/>
                      <a:pt x="12897" y="4020"/>
                      <a:pt x="14109" y="5108"/>
                    </a:cubicBezTo>
                    <a:cubicBezTo>
                      <a:pt x="15074" y="5950"/>
                      <a:pt x="16183" y="6628"/>
                      <a:pt x="17394" y="7121"/>
                    </a:cubicBezTo>
                    <a:cubicBezTo>
                      <a:pt x="19119" y="7778"/>
                      <a:pt x="20947" y="8209"/>
                      <a:pt x="22816" y="8373"/>
                    </a:cubicBezTo>
                    <a:lnTo>
                      <a:pt x="22816" y="8045"/>
                    </a:lnTo>
                    <a:cubicBezTo>
                      <a:pt x="22816" y="7901"/>
                      <a:pt x="22816" y="7737"/>
                      <a:pt x="22795" y="7593"/>
                    </a:cubicBezTo>
                    <a:cubicBezTo>
                      <a:pt x="20557" y="7367"/>
                      <a:pt x="18339" y="6874"/>
                      <a:pt x="16368" y="5765"/>
                    </a:cubicBezTo>
                    <a:cubicBezTo>
                      <a:pt x="13657" y="4245"/>
                      <a:pt x="12425" y="878"/>
                      <a:pt x="9221" y="261"/>
                    </a:cubicBezTo>
                    <a:cubicBezTo>
                      <a:pt x="8251" y="79"/>
                      <a:pt x="7245" y="0"/>
                      <a:pt x="6224"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5000686" y="4019669"/>
                <a:ext cx="722787" cy="261274"/>
              </a:xfrm>
              <a:custGeom>
                <a:avLst/>
                <a:gdLst/>
                <a:ahLst/>
                <a:cxnLst/>
                <a:rect l="l" t="t" r="r" b="b"/>
                <a:pathLst>
                  <a:path w="23412" h="8463" extrusionOk="0">
                    <a:moveTo>
                      <a:pt x="5557" y="1"/>
                    </a:moveTo>
                    <a:cubicBezTo>
                      <a:pt x="3871" y="1"/>
                      <a:pt x="2151" y="217"/>
                      <a:pt x="494" y="535"/>
                    </a:cubicBezTo>
                    <a:cubicBezTo>
                      <a:pt x="309" y="843"/>
                      <a:pt x="144" y="1131"/>
                      <a:pt x="1" y="1439"/>
                    </a:cubicBezTo>
                    <a:cubicBezTo>
                      <a:pt x="1397" y="1172"/>
                      <a:pt x="2794" y="987"/>
                      <a:pt x="4211" y="905"/>
                    </a:cubicBezTo>
                    <a:cubicBezTo>
                      <a:pt x="4891" y="867"/>
                      <a:pt x="5636" y="815"/>
                      <a:pt x="6388" y="815"/>
                    </a:cubicBezTo>
                    <a:cubicBezTo>
                      <a:pt x="7676" y="815"/>
                      <a:pt x="8985" y="967"/>
                      <a:pt x="10022" y="1603"/>
                    </a:cubicBezTo>
                    <a:cubicBezTo>
                      <a:pt x="11439" y="2445"/>
                      <a:pt x="12240" y="4026"/>
                      <a:pt x="13452" y="5115"/>
                    </a:cubicBezTo>
                    <a:cubicBezTo>
                      <a:pt x="14417" y="5957"/>
                      <a:pt x="15546" y="6634"/>
                      <a:pt x="16738" y="7107"/>
                    </a:cubicBezTo>
                    <a:cubicBezTo>
                      <a:pt x="18832" y="7969"/>
                      <a:pt x="21071" y="8318"/>
                      <a:pt x="23330" y="8462"/>
                    </a:cubicBezTo>
                    <a:cubicBezTo>
                      <a:pt x="23371" y="8216"/>
                      <a:pt x="23391" y="7949"/>
                      <a:pt x="23412" y="7702"/>
                    </a:cubicBezTo>
                    <a:cubicBezTo>
                      <a:pt x="20742" y="7517"/>
                      <a:pt x="18052" y="7086"/>
                      <a:pt x="15711" y="5772"/>
                    </a:cubicBezTo>
                    <a:cubicBezTo>
                      <a:pt x="13021" y="4252"/>
                      <a:pt x="11788" y="884"/>
                      <a:pt x="8585" y="268"/>
                    </a:cubicBezTo>
                    <a:cubicBezTo>
                      <a:pt x="7603" y="81"/>
                      <a:pt x="6586" y="1"/>
                      <a:pt x="5557"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4986114" y="4059432"/>
                <a:ext cx="731647" cy="263342"/>
              </a:xfrm>
              <a:custGeom>
                <a:avLst/>
                <a:gdLst/>
                <a:ahLst/>
                <a:cxnLst/>
                <a:rect l="l" t="t" r="r" b="b"/>
                <a:pathLst>
                  <a:path w="23699" h="8530" extrusionOk="0">
                    <a:moveTo>
                      <a:pt x="4789" y="1"/>
                    </a:moveTo>
                    <a:cubicBezTo>
                      <a:pt x="3320" y="1"/>
                      <a:pt x="1821" y="162"/>
                      <a:pt x="349" y="418"/>
                    </a:cubicBezTo>
                    <a:cubicBezTo>
                      <a:pt x="226" y="705"/>
                      <a:pt x="103" y="993"/>
                      <a:pt x="0" y="1280"/>
                    </a:cubicBezTo>
                    <a:cubicBezTo>
                      <a:pt x="1130" y="1095"/>
                      <a:pt x="2259" y="972"/>
                      <a:pt x="3389" y="890"/>
                    </a:cubicBezTo>
                    <a:cubicBezTo>
                      <a:pt x="4060" y="853"/>
                      <a:pt x="4787" y="806"/>
                      <a:pt x="5521" y="806"/>
                    </a:cubicBezTo>
                    <a:cubicBezTo>
                      <a:pt x="6828" y="806"/>
                      <a:pt x="8155" y="957"/>
                      <a:pt x="9221" y="1588"/>
                    </a:cubicBezTo>
                    <a:cubicBezTo>
                      <a:pt x="10638" y="2430"/>
                      <a:pt x="11418" y="4032"/>
                      <a:pt x="12651" y="5100"/>
                    </a:cubicBezTo>
                    <a:cubicBezTo>
                      <a:pt x="13616" y="5942"/>
                      <a:pt x="14725" y="6620"/>
                      <a:pt x="15936" y="7113"/>
                    </a:cubicBezTo>
                    <a:cubicBezTo>
                      <a:pt x="18319" y="8098"/>
                      <a:pt x="20947" y="8406"/>
                      <a:pt x="23535" y="8530"/>
                    </a:cubicBezTo>
                    <a:cubicBezTo>
                      <a:pt x="23596" y="8263"/>
                      <a:pt x="23658" y="8016"/>
                      <a:pt x="23699" y="7749"/>
                    </a:cubicBezTo>
                    <a:cubicBezTo>
                      <a:pt x="20701" y="7626"/>
                      <a:pt x="17559" y="7256"/>
                      <a:pt x="14910" y="5757"/>
                    </a:cubicBezTo>
                    <a:cubicBezTo>
                      <a:pt x="12199" y="4237"/>
                      <a:pt x="10967" y="870"/>
                      <a:pt x="7763" y="253"/>
                    </a:cubicBezTo>
                    <a:cubicBezTo>
                      <a:pt x="6799" y="78"/>
                      <a:pt x="5802" y="1"/>
                      <a:pt x="4789"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4975957" y="4099133"/>
                <a:ext cx="732296" cy="264207"/>
              </a:xfrm>
              <a:custGeom>
                <a:avLst/>
                <a:gdLst/>
                <a:ahLst/>
                <a:cxnLst/>
                <a:rect l="l" t="t" r="r" b="b"/>
                <a:pathLst>
                  <a:path w="23720" h="8558" extrusionOk="0">
                    <a:moveTo>
                      <a:pt x="3813" y="1"/>
                    </a:moveTo>
                    <a:cubicBezTo>
                      <a:pt x="2634" y="1"/>
                      <a:pt x="1435" y="106"/>
                      <a:pt x="247" y="282"/>
                    </a:cubicBezTo>
                    <a:cubicBezTo>
                      <a:pt x="145" y="569"/>
                      <a:pt x="62" y="857"/>
                      <a:pt x="1" y="1144"/>
                    </a:cubicBezTo>
                    <a:cubicBezTo>
                      <a:pt x="802" y="1021"/>
                      <a:pt x="1623" y="939"/>
                      <a:pt x="2445" y="898"/>
                    </a:cubicBezTo>
                    <a:cubicBezTo>
                      <a:pt x="3125" y="860"/>
                      <a:pt x="3870" y="808"/>
                      <a:pt x="4623" y="808"/>
                    </a:cubicBezTo>
                    <a:cubicBezTo>
                      <a:pt x="5913" y="808"/>
                      <a:pt x="7226" y="960"/>
                      <a:pt x="8277" y="1596"/>
                    </a:cubicBezTo>
                    <a:cubicBezTo>
                      <a:pt x="9694" y="2438"/>
                      <a:pt x="10474" y="4019"/>
                      <a:pt x="11706" y="5108"/>
                    </a:cubicBezTo>
                    <a:cubicBezTo>
                      <a:pt x="12672" y="5950"/>
                      <a:pt x="13780" y="6627"/>
                      <a:pt x="14992" y="7100"/>
                    </a:cubicBezTo>
                    <a:cubicBezTo>
                      <a:pt x="17641" y="8209"/>
                      <a:pt x="20598" y="8476"/>
                      <a:pt x="23453" y="8558"/>
                    </a:cubicBezTo>
                    <a:cubicBezTo>
                      <a:pt x="23535" y="8291"/>
                      <a:pt x="23638" y="8044"/>
                      <a:pt x="23720" y="7777"/>
                    </a:cubicBezTo>
                    <a:lnTo>
                      <a:pt x="23535" y="7777"/>
                    </a:lnTo>
                    <a:cubicBezTo>
                      <a:pt x="20290" y="7695"/>
                      <a:pt x="16840" y="7387"/>
                      <a:pt x="13965" y="5765"/>
                    </a:cubicBezTo>
                    <a:cubicBezTo>
                      <a:pt x="11255" y="4245"/>
                      <a:pt x="10022" y="877"/>
                      <a:pt x="6819" y="261"/>
                    </a:cubicBezTo>
                    <a:cubicBezTo>
                      <a:pt x="5845" y="80"/>
                      <a:pt x="4837" y="1"/>
                      <a:pt x="3813"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4968363" y="4138803"/>
                <a:ext cx="724701" cy="264485"/>
              </a:xfrm>
              <a:custGeom>
                <a:avLst/>
                <a:gdLst/>
                <a:ahLst/>
                <a:cxnLst/>
                <a:rect l="l" t="t" r="r" b="b"/>
                <a:pathLst>
                  <a:path w="23474" h="8567" extrusionOk="0">
                    <a:moveTo>
                      <a:pt x="2665" y="1"/>
                    </a:moveTo>
                    <a:cubicBezTo>
                      <a:pt x="1826" y="1"/>
                      <a:pt x="989" y="57"/>
                      <a:pt x="165" y="167"/>
                    </a:cubicBezTo>
                    <a:cubicBezTo>
                      <a:pt x="82" y="434"/>
                      <a:pt x="41" y="722"/>
                      <a:pt x="0" y="1009"/>
                    </a:cubicBezTo>
                    <a:cubicBezTo>
                      <a:pt x="452" y="968"/>
                      <a:pt x="924" y="927"/>
                      <a:pt x="1397" y="907"/>
                    </a:cubicBezTo>
                    <a:cubicBezTo>
                      <a:pt x="2092" y="868"/>
                      <a:pt x="2847" y="816"/>
                      <a:pt x="3607" y="816"/>
                    </a:cubicBezTo>
                    <a:cubicBezTo>
                      <a:pt x="4889" y="816"/>
                      <a:pt x="6184" y="965"/>
                      <a:pt x="7229" y="1584"/>
                    </a:cubicBezTo>
                    <a:cubicBezTo>
                      <a:pt x="8646" y="2426"/>
                      <a:pt x="9426" y="4028"/>
                      <a:pt x="10659" y="5096"/>
                    </a:cubicBezTo>
                    <a:cubicBezTo>
                      <a:pt x="11624" y="5959"/>
                      <a:pt x="12733" y="6636"/>
                      <a:pt x="13944" y="7109"/>
                    </a:cubicBezTo>
                    <a:cubicBezTo>
                      <a:pt x="16635" y="8217"/>
                      <a:pt x="19592" y="8464"/>
                      <a:pt x="22467" y="8546"/>
                    </a:cubicBezTo>
                    <a:lnTo>
                      <a:pt x="23124" y="8567"/>
                    </a:lnTo>
                    <a:cubicBezTo>
                      <a:pt x="23247" y="8320"/>
                      <a:pt x="23370" y="8053"/>
                      <a:pt x="23473" y="7807"/>
                    </a:cubicBezTo>
                    <a:lnTo>
                      <a:pt x="22467" y="7786"/>
                    </a:lnTo>
                    <a:cubicBezTo>
                      <a:pt x="19243" y="7684"/>
                      <a:pt x="15793" y="7396"/>
                      <a:pt x="12918" y="5774"/>
                    </a:cubicBezTo>
                    <a:cubicBezTo>
                      <a:pt x="10207" y="4254"/>
                      <a:pt x="8975" y="866"/>
                      <a:pt x="5771" y="270"/>
                    </a:cubicBezTo>
                    <a:cubicBezTo>
                      <a:pt x="4747" y="88"/>
                      <a:pt x="3705" y="1"/>
                      <a:pt x="2665"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4963917" y="4178226"/>
                <a:ext cx="708833" cy="265010"/>
              </a:xfrm>
              <a:custGeom>
                <a:avLst/>
                <a:gdLst/>
                <a:ahLst/>
                <a:cxnLst/>
                <a:rect l="l" t="t" r="r" b="b"/>
                <a:pathLst>
                  <a:path w="22960" h="8584" extrusionOk="0">
                    <a:moveTo>
                      <a:pt x="1575" y="0"/>
                    </a:moveTo>
                    <a:cubicBezTo>
                      <a:pt x="1078" y="0"/>
                      <a:pt x="580" y="21"/>
                      <a:pt x="83" y="61"/>
                    </a:cubicBezTo>
                    <a:cubicBezTo>
                      <a:pt x="42" y="348"/>
                      <a:pt x="21" y="636"/>
                      <a:pt x="1" y="923"/>
                    </a:cubicBezTo>
                    <a:lnTo>
                      <a:pt x="268" y="903"/>
                    </a:lnTo>
                    <a:cubicBezTo>
                      <a:pt x="948" y="865"/>
                      <a:pt x="1693" y="813"/>
                      <a:pt x="2445" y="813"/>
                    </a:cubicBezTo>
                    <a:cubicBezTo>
                      <a:pt x="3733" y="813"/>
                      <a:pt x="5042" y="966"/>
                      <a:pt x="6079" y="1601"/>
                    </a:cubicBezTo>
                    <a:cubicBezTo>
                      <a:pt x="7496" y="2443"/>
                      <a:pt x="8297" y="4024"/>
                      <a:pt x="9509" y="5113"/>
                    </a:cubicBezTo>
                    <a:cubicBezTo>
                      <a:pt x="10474" y="5955"/>
                      <a:pt x="11603" y="6632"/>
                      <a:pt x="12795" y="7125"/>
                    </a:cubicBezTo>
                    <a:cubicBezTo>
                      <a:pt x="15485" y="8214"/>
                      <a:pt x="18463" y="8481"/>
                      <a:pt x="21338" y="8563"/>
                    </a:cubicBezTo>
                    <a:lnTo>
                      <a:pt x="22488" y="8583"/>
                    </a:lnTo>
                    <a:cubicBezTo>
                      <a:pt x="22652" y="8337"/>
                      <a:pt x="22816" y="8070"/>
                      <a:pt x="22960" y="7824"/>
                    </a:cubicBezTo>
                    <a:cubicBezTo>
                      <a:pt x="22426" y="7803"/>
                      <a:pt x="21872" y="7803"/>
                      <a:pt x="21338" y="7782"/>
                    </a:cubicBezTo>
                    <a:cubicBezTo>
                      <a:pt x="18093" y="7700"/>
                      <a:pt x="14643" y="7392"/>
                      <a:pt x="11768" y="5770"/>
                    </a:cubicBezTo>
                    <a:cubicBezTo>
                      <a:pt x="9078" y="4250"/>
                      <a:pt x="7845" y="882"/>
                      <a:pt x="4642" y="266"/>
                    </a:cubicBezTo>
                    <a:cubicBezTo>
                      <a:pt x="3620" y="87"/>
                      <a:pt x="2597" y="0"/>
                      <a:pt x="1575"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4963917" y="4217803"/>
                <a:ext cx="682221" cy="265380"/>
              </a:xfrm>
              <a:custGeom>
                <a:avLst/>
                <a:gdLst/>
                <a:ahLst/>
                <a:cxnLst/>
                <a:rect l="l" t="t" r="r" b="b"/>
                <a:pathLst>
                  <a:path w="22098" h="8596" extrusionOk="0">
                    <a:moveTo>
                      <a:pt x="564" y="1"/>
                    </a:moveTo>
                    <a:cubicBezTo>
                      <a:pt x="377" y="1"/>
                      <a:pt x="189" y="4"/>
                      <a:pt x="1" y="11"/>
                    </a:cubicBezTo>
                    <a:lnTo>
                      <a:pt x="1" y="340"/>
                    </a:lnTo>
                    <a:lnTo>
                      <a:pt x="1" y="853"/>
                    </a:lnTo>
                    <a:cubicBezTo>
                      <a:pt x="390" y="833"/>
                      <a:pt x="791" y="818"/>
                      <a:pt x="1193" y="818"/>
                    </a:cubicBezTo>
                    <a:cubicBezTo>
                      <a:pt x="2466" y="818"/>
                      <a:pt x="3761" y="968"/>
                      <a:pt x="4806" y="1592"/>
                    </a:cubicBezTo>
                    <a:cubicBezTo>
                      <a:pt x="6223" y="2434"/>
                      <a:pt x="7003" y="4036"/>
                      <a:pt x="8236" y="5104"/>
                    </a:cubicBezTo>
                    <a:cubicBezTo>
                      <a:pt x="9201" y="5967"/>
                      <a:pt x="10310" y="6644"/>
                      <a:pt x="11521" y="7117"/>
                    </a:cubicBezTo>
                    <a:cubicBezTo>
                      <a:pt x="14212" y="8225"/>
                      <a:pt x="17169" y="8472"/>
                      <a:pt x="20044" y="8554"/>
                    </a:cubicBezTo>
                    <a:lnTo>
                      <a:pt x="21461" y="8595"/>
                    </a:lnTo>
                    <a:cubicBezTo>
                      <a:pt x="21687" y="8349"/>
                      <a:pt x="21892" y="8082"/>
                      <a:pt x="22097" y="7835"/>
                    </a:cubicBezTo>
                    <a:cubicBezTo>
                      <a:pt x="21420" y="7815"/>
                      <a:pt x="20742" y="7794"/>
                      <a:pt x="20064" y="7774"/>
                    </a:cubicBezTo>
                    <a:cubicBezTo>
                      <a:pt x="16820" y="7692"/>
                      <a:pt x="13370" y="7384"/>
                      <a:pt x="10495" y="5761"/>
                    </a:cubicBezTo>
                    <a:cubicBezTo>
                      <a:pt x="7784" y="4242"/>
                      <a:pt x="6552" y="874"/>
                      <a:pt x="3348" y="258"/>
                    </a:cubicBezTo>
                    <a:cubicBezTo>
                      <a:pt x="2424" y="86"/>
                      <a:pt x="1500" y="1"/>
                      <a:pt x="564"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4964566" y="4258059"/>
                <a:ext cx="646686" cy="264423"/>
              </a:xfrm>
              <a:custGeom>
                <a:avLst/>
                <a:gdLst/>
                <a:ahLst/>
                <a:cxnLst/>
                <a:rect l="l" t="t" r="r" b="b"/>
                <a:pathLst>
                  <a:path w="20947" h="8565" extrusionOk="0">
                    <a:moveTo>
                      <a:pt x="0" y="1"/>
                    </a:moveTo>
                    <a:lnTo>
                      <a:pt x="0" y="1"/>
                    </a:lnTo>
                    <a:cubicBezTo>
                      <a:pt x="21" y="288"/>
                      <a:pt x="62" y="535"/>
                      <a:pt x="103" y="802"/>
                    </a:cubicBezTo>
                    <a:cubicBezTo>
                      <a:pt x="1314" y="802"/>
                      <a:pt x="2506" y="987"/>
                      <a:pt x="3491" y="1562"/>
                    </a:cubicBezTo>
                    <a:cubicBezTo>
                      <a:pt x="4908" y="2404"/>
                      <a:pt x="5709" y="4005"/>
                      <a:pt x="6921" y="5073"/>
                    </a:cubicBezTo>
                    <a:cubicBezTo>
                      <a:pt x="7886" y="5936"/>
                      <a:pt x="9015" y="6613"/>
                      <a:pt x="10207" y="7086"/>
                    </a:cubicBezTo>
                    <a:cubicBezTo>
                      <a:pt x="12897" y="8195"/>
                      <a:pt x="15875" y="8441"/>
                      <a:pt x="18750" y="8523"/>
                    </a:cubicBezTo>
                    <a:cubicBezTo>
                      <a:pt x="19201" y="8544"/>
                      <a:pt x="19653" y="8564"/>
                      <a:pt x="20105" y="8564"/>
                    </a:cubicBezTo>
                    <a:cubicBezTo>
                      <a:pt x="20392" y="8318"/>
                      <a:pt x="20680" y="8072"/>
                      <a:pt x="20947" y="7805"/>
                    </a:cubicBezTo>
                    <a:cubicBezTo>
                      <a:pt x="20208" y="7805"/>
                      <a:pt x="19468" y="7784"/>
                      <a:pt x="18750" y="7763"/>
                    </a:cubicBezTo>
                    <a:cubicBezTo>
                      <a:pt x="15505" y="7681"/>
                      <a:pt x="12055" y="7373"/>
                      <a:pt x="9180" y="5751"/>
                    </a:cubicBezTo>
                    <a:cubicBezTo>
                      <a:pt x="6490" y="4231"/>
                      <a:pt x="5257" y="843"/>
                      <a:pt x="2054" y="247"/>
                    </a:cubicBezTo>
                    <a:cubicBezTo>
                      <a:pt x="1376" y="124"/>
                      <a:pt x="698" y="42"/>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4970894" y="4302453"/>
                <a:ext cx="592814" cy="259329"/>
              </a:xfrm>
              <a:custGeom>
                <a:avLst/>
                <a:gdLst/>
                <a:ahLst/>
                <a:cxnLst/>
                <a:rect l="l" t="t" r="r" b="b"/>
                <a:pathLst>
                  <a:path w="19202" h="8400" extrusionOk="0">
                    <a:moveTo>
                      <a:pt x="0" y="0"/>
                    </a:moveTo>
                    <a:lnTo>
                      <a:pt x="0" y="0"/>
                    </a:lnTo>
                    <a:cubicBezTo>
                      <a:pt x="42" y="247"/>
                      <a:pt x="103" y="514"/>
                      <a:pt x="165" y="760"/>
                    </a:cubicBezTo>
                    <a:cubicBezTo>
                      <a:pt x="822" y="863"/>
                      <a:pt x="1438" y="1089"/>
                      <a:pt x="1992" y="1417"/>
                    </a:cubicBezTo>
                    <a:cubicBezTo>
                      <a:pt x="3409" y="2259"/>
                      <a:pt x="4210" y="3841"/>
                      <a:pt x="5422" y="4929"/>
                    </a:cubicBezTo>
                    <a:cubicBezTo>
                      <a:pt x="6408" y="5771"/>
                      <a:pt x="7517" y="6449"/>
                      <a:pt x="8708" y="6921"/>
                    </a:cubicBezTo>
                    <a:cubicBezTo>
                      <a:pt x="11398" y="8030"/>
                      <a:pt x="14376" y="8297"/>
                      <a:pt x="17251" y="8379"/>
                    </a:cubicBezTo>
                    <a:cubicBezTo>
                      <a:pt x="17518" y="8400"/>
                      <a:pt x="17764" y="8400"/>
                      <a:pt x="18031" y="8400"/>
                    </a:cubicBezTo>
                    <a:cubicBezTo>
                      <a:pt x="18421" y="8174"/>
                      <a:pt x="18832" y="7927"/>
                      <a:pt x="19202" y="7660"/>
                    </a:cubicBezTo>
                    <a:cubicBezTo>
                      <a:pt x="18565" y="7640"/>
                      <a:pt x="17908" y="7619"/>
                      <a:pt x="17251" y="7619"/>
                    </a:cubicBezTo>
                    <a:cubicBezTo>
                      <a:pt x="14006" y="7517"/>
                      <a:pt x="10556" y="7209"/>
                      <a:pt x="7681" y="5586"/>
                    </a:cubicBezTo>
                    <a:cubicBezTo>
                      <a:pt x="4991" y="4067"/>
                      <a:pt x="3759" y="699"/>
                      <a:pt x="555" y="83"/>
                    </a:cubicBezTo>
                    <a:cubicBezTo>
                      <a:pt x="370" y="62"/>
                      <a:pt x="185" y="21"/>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4986114" y="4356972"/>
                <a:ext cx="508501" cy="242226"/>
              </a:xfrm>
              <a:custGeom>
                <a:avLst/>
                <a:gdLst/>
                <a:ahLst/>
                <a:cxnLst/>
                <a:rect l="l" t="t" r="r" b="b"/>
                <a:pathLst>
                  <a:path w="16471" h="7846" extrusionOk="0">
                    <a:moveTo>
                      <a:pt x="0" y="0"/>
                    </a:moveTo>
                    <a:cubicBezTo>
                      <a:pt x="124" y="350"/>
                      <a:pt x="267" y="719"/>
                      <a:pt x="432" y="1068"/>
                    </a:cubicBezTo>
                    <a:cubicBezTo>
                      <a:pt x="1725" y="1931"/>
                      <a:pt x="2506" y="3409"/>
                      <a:pt x="3656" y="4436"/>
                    </a:cubicBezTo>
                    <a:cubicBezTo>
                      <a:pt x="4642" y="5299"/>
                      <a:pt x="5750" y="5976"/>
                      <a:pt x="6942" y="6449"/>
                    </a:cubicBezTo>
                    <a:cubicBezTo>
                      <a:pt x="9283" y="7414"/>
                      <a:pt x="11809" y="7722"/>
                      <a:pt x="14314" y="7845"/>
                    </a:cubicBezTo>
                    <a:cubicBezTo>
                      <a:pt x="15053" y="7681"/>
                      <a:pt x="15772" y="7455"/>
                      <a:pt x="16470" y="7147"/>
                    </a:cubicBezTo>
                    <a:lnTo>
                      <a:pt x="15485" y="7126"/>
                    </a:lnTo>
                    <a:cubicBezTo>
                      <a:pt x="12240" y="7024"/>
                      <a:pt x="8810" y="6736"/>
                      <a:pt x="5915" y="5114"/>
                    </a:cubicBezTo>
                    <a:cubicBezTo>
                      <a:pt x="3594" y="3800"/>
                      <a:pt x="2362" y="1109"/>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8" name="Google Shape;758;p45"/>
          <p:cNvSpPr txBox="1"/>
          <p:nvPr/>
        </p:nvSpPr>
        <p:spPr>
          <a:xfrm>
            <a:off x="3700654" y="3976375"/>
            <a:ext cx="1742700" cy="6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rgbClr val="FFFFFF"/>
                </a:solidFill>
                <a:latin typeface="Montserrat Light"/>
                <a:ea typeface="Montserrat Light"/>
                <a:cs typeface="Montserrat Light"/>
                <a:sym typeface="Montserrat Light"/>
              </a:rPr>
              <a:t>Mars is actually a cold place</a:t>
            </a:r>
            <a:endParaRPr sz="1600">
              <a:solidFill>
                <a:srgbClr val="FFFFFF"/>
              </a:solidFill>
              <a:latin typeface="Montserrat Light"/>
              <a:ea typeface="Montserrat Light"/>
              <a:cs typeface="Montserrat Light"/>
              <a:sym typeface="Montserrat Light"/>
            </a:endParaRPr>
          </a:p>
        </p:txBody>
      </p:sp>
      <p:sp>
        <p:nvSpPr>
          <p:cNvPr id="759" name="Google Shape;759;p45"/>
          <p:cNvSpPr txBox="1"/>
          <p:nvPr/>
        </p:nvSpPr>
        <p:spPr>
          <a:xfrm>
            <a:off x="3700654" y="3570450"/>
            <a:ext cx="1742700" cy="37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solidFill>
                  <a:srgbClr val="FFFFFF"/>
                </a:solidFill>
                <a:latin typeface="Work Sans"/>
                <a:ea typeface="Work Sans"/>
                <a:cs typeface="Work Sans"/>
                <a:sym typeface="Work Sans"/>
              </a:rPr>
              <a:t>Referral</a:t>
            </a:r>
            <a:endParaRPr sz="1800" b="1">
              <a:solidFill>
                <a:srgbClr val="FFFFFF"/>
              </a:solidFill>
              <a:latin typeface="Work Sans"/>
              <a:ea typeface="Work Sans"/>
              <a:cs typeface="Work Sans"/>
              <a:sym typeface="Work Sans"/>
            </a:endParaRPr>
          </a:p>
        </p:txBody>
      </p:sp>
      <p:sp>
        <p:nvSpPr>
          <p:cNvPr id="760" name="Google Shape;760;p45"/>
          <p:cNvSpPr txBox="1"/>
          <p:nvPr/>
        </p:nvSpPr>
        <p:spPr>
          <a:xfrm>
            <a:off x="6352088" y="3942450"/>
            <a:ext cx="1742700" cy="6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rgbClr val="FFFFFF"/>
                </a:solidFill>
                <a:latin typeface="Montserrat Light"/>
                <a:ea typeface="Montserrat Light"/>
                <a:cs typeface="Montserrat Light"/>
                <a:sym typeface="Montserrat Light"/>
              </a:rPr>
              <a:t>Jupiter is the biggest planet</a:t>
            </a:r>
            <a:endParaRPr sz="1600">
              <a:solidFill>
                <a:srgbClr val="FFFFFF"/>
              </a:solidFill>
              <a:latin typeface="Montserrat Light"/>
              <a:ea typeface="Montserrat Light"/>
              <a:cs typeface="Montserrat Light"/>
              <a:sym typeface="Montserrat Light"/>
            </a:endParaRPr>
          </a:p>
        </p:txBody>
      </p:sp>
      <p:sp>
        <p:nvSpPr>
          <p:cNvPr id="761" name="Google Shape;761;p45"/>
          <p:cNvSpPr txBox="1"/>
          <p:nvPr/>
        </p:nvSpPr>
        <p:spPr>
          <a:xfrm>
            <a:off x="6352100" y="3536525"/>
            <a:ext cx="1742700" cy="37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solidFill>
                  <a:srgbClr val="FFFFFF"/>
                </a:solidFill>
                <a:latin typeface="Work Sans"/>
                <a:ea typeface="Work Sans"/>
                <a:cs typeface="Work Sans"/>
                <a:sym typeface="Work Sans"/>
              </a:rPr>
              <a:t>Clicks</a:t>
            </a:r>
            <a:endParaRPr sz="1800" b="1">
              <a:solidFill>
                <a:srgbClr val="FFFFFF"/>
              </a:solidFill>
              <a:latin typeface="Work Sans"/>
              <a:ea typeface="Work Sans"/>
              <a:cs typeface="Work Sans"/>
              <a:sym typeface="Work Sans"/>
            </a:endParaRPr>
          </a:p>
        </p:txBody>
      </p:sp>
      <p:sp>
        <p:nvSpPr>
          <p:cNvPr id="762" name="Google Shape;762;p45"/>
          <p:cNvSpPr txBox="1"/>
          <p:nvPr/>
        </p:nvSpPr>
        <p:spPr>
          <a:xfrm>
            <a:off x="1049204" y="3942450"/>
            <a:ext cx="1742700" cy="6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rgbClr val="FFFFFF"/>
                </a:solidFill>
                <a:latin typeface="Montserrat Light"/>
                <a:ea typeface="Montserrat Light"/>
                <a:cs typeface="Montserrat Light"/>
                <a:sym typeface="Montserrat Light"/>
              </a:rPr>
              <a:t>Venus has a nice name</a:t>
            </a:r>
            <a:endParaRPr sz="1600">
              <a:solidFill>
                <a:srgbClr val="FFFFFF"/>
              </a:solidFill>
              <a:latin typeface="Montserrat Light"/>
              <a:ea typeface="Montserrat Light"/>
              <a:cs typeface="Montserrat Light"/>
              <a:sym typeface="Montserrat Light"/>
            </a:endParaRPr>
          </a:p>
        </p:txBody>
      </p:sp>
      <p:sp>
        <p:nvSpPr>
          <p:cNvPr id="763" name="Google Shape;763;p45"/>
          <p:cNvSpPr txBox="1"/>
          <p:nvPr/>
        </p:nvSpPr>
        <p:spPr>
          <a:xfrm>
            <a:off x="1049204" y="3536525"/>
            <a:ext cx="1742700" cy="37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800" b="1">
                <a:solidFill>
                  <a:srgbClr val="FFFFFF"/>
                </a:solidFill>
                <a:latin typeface="Work Sans"/>
                <a:ea typeface="Work Sans"/>
                <a:cs typeface="Work Sans"/>
                <a:sym typeface="Work Sans"/>
              </a:rPr>
              <a:t>Conversion</a:t>
            </a:r>
            <a:endParaRPr sz="1800" b="1">
              <a:solidFill>
                <a:srgbClr val="FFFFFF"/>
              </a:solidFill>
              <a:latin typeface="Work Sans"/>
              <a:ea typeface="Work Sans"/>
              <a:cs typeface="Work Sans"/>
              <a:sym typeface="Work Sans"/>
            </a:endParaRPr>
          </a:p>
        </p:txBody>
      </p:sp>
      <p:sp>
        <p:nvSpPr>
          <p:cNvPr id="764" name="Google Shape;764;p45"/>
          <p:cNvSpPr txBox="1"/>
          <p:nvPr/>
        </p:nvSpPr>
        <p:spPr>
          <a:xfrm>
            <a:off x="3700652" y="3039845"/>
            <a:ext cx="17427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3000" b="1">
                <a:solidFill>
                  <a:schemeClr val="accent5"/>
                </a:solidFill>
                <a:latin typeface="Work Sans"/>
                <a:ea typeface="Work Sans"/>
                <a:cs typeface="Work Sans"/>
                <a:sym typeface="Work Sans"/>
              </a:rPr>
              <a:t>75%</a:t>
            </a:r>
            <a:endParaRPr sz="3000" b="1">
              <a:solidFill>
                <a:schemeClr val="accent5"/>
              </a:solidFill>
              <a:latin typeface="Work Sans"/>
              <a:ea typeface="Work Sans"/>
              <a:cs typeface="Work Sans"/>
              <a:sym typeface="Work Sans"/>
            </a:endParaRPr>
          </a:p>
        </p:txBody>
      </p:sp>
      <p:sp>
        <p:nvSpPr>
          <p:cNvPr id="765" name="Google Shape;765;p45"/>
          <p:cNvSpPr txBox="1"/>
          <p:nvPr/>
        </p:nvSpPr>
        <p:spPr>
          <a:xfrm>
            <a:off x="6352100" y="2994550"/>
            <a:ext cx="17427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3000" b="1">
                <a:solidFill>
                  <a:schemeClr val="accent2"/>
                </a:solidFill>
                <a:latin typeface="Work Sans"/>
                <a:ea typeface="Work Sans"/>
                <a:cs typeface="Work Sans"/>
                <a:sym typeface="Work Sans"/>
              </a:rPr>
              <a:t>25%</a:t>
            </a:r>
            <a:endParaRPr sz="3000" b="1">
              <a:solidFill>
                <a:schemeClr val="accent2"/>
              </a:solidFill>
              <a:latin typeface="Work Sans"/>
              <a:ea typeface="Work Sans"/>
              <a:cs typeface="Work Sans"/>
              <a:sym typeface="Work Sans"/>
            </a:endParaRPr>
          </a:p>
        </p:txBody>
      </p:sp>
      <p:sp>
        <p:nvSpPr>
          <p:cNvPr id="766" name="Google Shape;766;p45"/>
          <p:cNvSpPr txBox="1"/>
          <p:nvPr/>
        </p:nvSpPr>
        <p:spPr>
          <a:xfrm>
            <a:off x="1049200" y="2994550"/>
            <a:ext cx="17427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3000" b="1">
                <a:solidFill>
                  <a:schemeClr val="accent4"/>
                </a:solidFill>
                <a:latin typeface="Work Sans"/>
                <a:ea typeface="Work Sans"/>
                <a:cs typeface="Work Sans"/>
                <a:sym typeface="Work Sans"/>
              </a:rPr>
              <a:t>50%</a:t>
            </a:r>
            <a:endParaRPr sz="3000" b="1">
              <a:solidFill>
                <a:schemeClr val="accent4"/>
              </a:solidFill>
              <a:latin typeface="Work Sans"/>
              <a:ea typeface="Work Sans"/>
              <a:cs typeface="Work Sans"/>
              <a:sym typeface="Work Sans"/>
            </a:endParaRPr>
          </a:p>
        </p:txBody>
      </p:sp>
      <p:grpSp>
        <p:nvGrpSpPr>
          <p:cNvPr id="767" name="Google Shape;767;p45"/>
          <p:cNvGrpSpPr/>
          <p:nvPr/>
        </p:nvGrpSpPr>
        <p:grpSpPr>
          <a:xfrm>
            <a:off x="3944969" y="1483192"/>
            <a:ext cx="1254030" cy="1236004"/>
            <a:chOff x="3944969" y="1483192"/>
            <a:chExt cx="1254030" cy="1236004"/>
          </a:xfrm>
        </p:grpSpPr>
        <p:grpSp>
          <p:nvGrpSpPr>
            <p:cNvPr id="768" name="Google Shape;768;p45"/>
            <p:cNvGrpSpPr/>
            <p:nvPr/>
          </p:nvGrpSpPr>
          <p:grpSpPr>
            <a:xfrm rot="385397">
              <a:off x="4011283" y="1542273"/>
              <a:ext cx="1118953" cy="1117841"/>
              <a:chOff x="4963300" y="3847900"/>
              <a:chExt cx="761438" cy="760682"/>
            </a:xfrm>
          </p:grpSpPr>
          <p:sp>
            <p:nvSpPr>
              <p:cNvPr id="769" name="Google Shape;769;p45"/>
              <p:cNvSpPr/>
              <p:nvPr/>
            </p:nvSpPr>
            <p:spPr>
              <a:xfrm>
                <a:off x="5213702" y="3847900"/>
                <a:ext cx="471114" cy="210489"/>
              </a:xfrm>
              <a:custGeom>
                <a:avLst/>
                <a:gdLst/>
                <a:ahLst/>
                <a:cxnLst/>
                <a:rect l="l" t="t" r="r" b="b"/>
                <a:pathLst>
                  <a:path w="15260" h="6818" extrusionOk="0">
                    <a:moveTo>
                      <a:pt x="4457" y="0"/>
                    </a:moveTo>
                    <a:lnTo>
                      <a:pt x="3738" y="41"/>
                    </a:lnTo>
                    <a:cubicBezTo>
                      <a:pt x="3184" y="82"/>
                      <a:pt x="2629" y="123"/>
                      <a:pt x="2095" y="185"/>
                    </a:cubicBezTo>
                    <a:cubicBezTo>
                      <a:pt x="1377" y="308"/>
                      <a:pt x="678" y="493"/>
                      <a:pt x="1" y="739"/>
                    </a:cubicBezTo>
                    <a:cubicBezTo>
                      <a:pt x="1247" y="549"/>
                      <a:pt x="2517" y="431"/>
                      <a:pt x="3768" y="431"/>
                    </a:cubicBezTo>
                    <a:cubicBezTo>
                      <a:pt x="4807" y="431"/>
                      <a:pt x="5832" y="512"/>
                      <a:pt x="6819" y="698"/>
                    </a:cubicBezTo>
                    <a:cubicBezTo>
                      <a:pt x="10022" y="1294"/>
                      <a:pt x="11255" y="4682"/>
                      <a:pt x="13965" y="6202"/>
                    </a:cubicBezTo>
                    <a:cubicBezTo>
                      <a:pt x="14376" y="6428"/>
                      <a:pt x="14807" y="6633"/>
                      <a:pt x="15259" y="6818"/>
                    </a:cubicBezTo>
                    <a:cubicBezTo>
                      <a:pt x="14992" y="6284"/>
                      <a:pt x="14684" y="5750"/>
                      <a:pt x="14314" y="5257"/>
                    </a:cubicBezTo>
                    <a:cubicBezTo>
                      <a:pt x="13842" y="4949"/>
                      <a:pt x="13390" y="4621"/>
                      <a:pt x="12980" y="4251"/>
                    </a:cubicBezTo>
                    <a:cubicBezTo>
                      <a:pt x="12261" y="3594"/>
                      <a:pt x="11686" y="2793"/>
                      <a:pt x="11049" y="2054"/>
                    </a:cubicBezTo>
                    <a:cubicBezTo>
                      <a:pt x="9098" y="760"/>
                      <a:pt x="6798" y="41"/>
                      <a:pt x="4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5121148" y="3886304"/>
                <a:ext cx="587751" cy="232964"/>
              </a:xfrm>
              <a:custGeom>
                <a:avLst/>
                <a:gdLst/>
                <a:ahLst/>
                <a:cxnLst/>
                <a:rect l="l" t="t" r="r" b="b"/>
                <a:pathLst>
                  <a:path w="19038" h="7546" extrusionOk="0">
                    <a:moveTo>
                      <a:pt x="7642" y="0"/>
                    </a:moveTo>
                    <a:cubicBezTo>
                      <a:pt x="6883" y="0"/>
                      <a:pt x="6130" y="53"/>
                      <a:pt x="5443" y="91"/>
                    </a:cubicBezTo>
                    <a:cubicBezTo>
                      <a:pt x="3759" y="173"/>
                      <a:pt x="2095" y="419"/>
                      <a:pt x="452" y="789"/>
                    </a:cubicBezTo>
                    <a:cubicBezTo>
                      <a:pt x="309" y="871"/>
                      <a:pt x="144" y="974"/>
                      <a:pt x="1" y="1097"/>
                    </a:cubicBezTo>
                    <a:cubicBezTo>
                      <a:pt x="1802" y="726"/>
                      <a:pt x="3697" y="466"/>
                      <a:pt x="5543" y="466"/>
                    </a:cubicBezTo>
                    <a:cubicBezTo>
                      <a:pt x="6559" y="466"/>
                      <a:pt x="7561" y="545"/>
                      <a:pt x="8523" y="727"/>
                    </a:cubicBezTo>
                    <a:cubicBezTo>
                      <a:pt x="11727" y="1344"/>
                      <a:pt x="12959" y="4711"/>
                      <a:pt x="15670" y="6231"/>
                    </a:cubicBezTo>
                    <a:cubicBezTo>
                      <a:pt x="16717" y="6827"/>
                      <a:pt x="17846" y="7258"/>
                      <a:pt x="19037" y="7545"/>
                    </a:cubicBezTo>
                    <a:cubicBezTo>
                      <a:pt x="18935" y="7217"/>
                      <a:pt x="18812" y="6888"/>
                      <a:pt x="18688" y="6560"/>
                    </a:cubicBezTo>
                    <a:cubicBezTo>
                      <a:pt x="18442" y="6478"/>
                      <a:pt x="18216" y="6395"/>
                      <a:pt x="17970" y="6293"/>
                    </a:cubicBezTo>
                    <a:cubicBezTo>
                      <a:pt x="16779" y="5820"/>
                      <a:pt x="15670" y="5143"/>
                      <a:pt x="14684" y="4280"/>
                    </a:cubicBezTo>
                    <a:cubicBezTo>
                      <a:pt x="13472" y="3212"/>
                      <a:pt x="12671" y="1611"/>
                      <a:pt x="11254" y="769"/>
                    </a:cubicBezTo>
                    <a:cubicBezTo>
                      <a:pt x="10223" y="150"/>
                      <a:pt x="8924" y="0"/>
                      <a:pt x="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5072957" y="3925789"/>
                <a:ext cx="646717" cy="243553"/>
              </a:xfrm>
              <a:custGeom>
                <a:avLst/>
                <a:gdLst/>
                <a:ahLst/>
                <a:cxnLst/>
                <a:rect l="l" t="t" r="r" b="b"/>
                <a:pathLst>
                  <a:path w="20948" h="7889" extrusionOk="0">
                    <a:moveTo>
                      <a:pt x="7842" y="1"/>
                    </a:moveTo>
                    <a:cubicBezTo>
                      <a:pt x="7108" y="1"/>
                      <a:pt x="6381" y="48"/>
                      <a:pt x="5710" y="85"/>
                    </a:cubicBezTo>
                    <a:cubicBezTo>
                      <a:pt x="3882" y="208"/>
                      <a:pt x="2054" y="475"/>
                      <a:pt x="268" y="886"/>
                    </a:cubicBezTo>
                    <a:cubicBezTo>
                      <a:pt x="186" y="968"/>
                      <a:pt x="83" y="1071"/>
                      <a:pt x="1" y="1153"/>
                    </a:cubicBezTo>
                    <a:cubicBezTo>
                      <a:pt x="1883" y="763"/>
                      <a:pt x="3871" y="479"/>
                      <a:pt x="5809" y="479"/>
                    </a:cubicBezTo>
                    <a:cubicBezTo>
                      <a:pt x="6831" y="479"/>
                      <a:pt x="7839" y="558"/>
                      <a:pt x="8811" y="742"/>
                    </a:cubicBezTo>
                    <a:cubicBezTo>
                      <a:pt x="12014" y="1338"/>
                      <a:pt x="13247" y="4726"/>
                      <a:pt x="15937" y="6246"/>
                    </a:cubicBezTo>
                    <a:cubicBezTo>
                      <a:pt x="17498" y="7088"/>
                      <a:pt x="19202" y="7642"/>
                      <a:pt x="20948" y="7889"/>
                    </a:cubicBezTo>
                    <a:cubicBezTo>
                      <a:pt x="20907" y="7622"/>
                      <a:pt x="20865" y="7375"/>
                      <a:pt x="20824" y="7108"/>
                    </a:cubicBezTo>
                    <a:cubicBezTo>
                      <a:pt x="19941" y="6903"/>
                      <a:pt x="19079" y="6636"/>
                      <a:pt x="18257" y="6308"/>
                    </a:cubicBezTo>
                    <a:cubicBezTo>
                      <a:pt x="17046" y="5815"/>
                      <a:pt x="15937" y="5137"/>
                      <a:pt x="14972" y="4295"/>
                    </a:cubicBezTo>
                    <a:cubicBezTo>
                      <a:pt x="13739" y="3227"/>
                      <a:pt x="12959" y="1625"/>
                      <a:pt x="11542" y="783"/>
                    </a:cubicBezTo>
                    <a:cubicBezTo>
                      <a:pt x="10476" y="152"/>
                      <a:pt x="9149" y="1"/>
                      <a:pt x="7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5039986" y="3965088"/>
                <a:ext cx="684752" cy="249265"/>
              </a:xfrm>
              <a:custGeom>
                <a:avLst/>
                <a:gdLst/>
                <a:ahLst/>
                <a:cxnLst/>
                <a:rect l="l" t="t" r="r" b="b"/>
                <a:pathLst>
                  <a:path w="22180" h="8074" extrusionOk="0">
                    <a:moveTo>
                      <a:pt x="7627" y="1"/>
                    </a:moveTo>
                    <a:cubicBezTo>
                      <a:pt x="6894" y="1"/>
                      <a:pt x="6169" y="48"/>
                      <a:pt x="5505" y="85"/>
                    </a:cubicBezTo>
                    <a:cubicBezTo>
                      <a:pt x="3718" y="209"/>
                      <a:pt x="1952" y="455"/>
                      <a:pt x="206" y="866"/>
                    </a:cubicBezTo>
                    <a:lnTo>
                      <a:pt x="1" y="1112"/>
                    </a:lnTo>
                    <a:cubicBezTo>
                      <a:pt x="1815" y="741"/>
                      <a:pt x="3724" y="481"/>
                      <a:pt x="5589" y="481"/>
                    </a:cubicBezTo>
                    <a:cubicBezTo>
                      <a:pt x="6615" y="481"/>
                      <a:pt x="7629" y="560"/>
                      <a:pt x="8606" y="742"/>
                    </a:cubicBezTo>
                    <a:cubicBezTo>
                      <a:pt x="11809" y="1359"/>
                      <a:pt x="13041" y="4726"/>
                      <a:pt x="15732" y="6246"/>
                    </a:cubicBezTo>
                    <a:cubicBezTo>
                      <a:pt x="17703" y="7355"/>
                      <a:pt x="19921" y="7848"/>
                      <a:pt x="22180" y="8074"/>
                    </a:cubicBezTo>
                    <a:cubicBezTo>
                      <a:pt x="22159" y="7848"/>
                      <a:pt x="22139" y="7643"/>
                      <a:pt x="22118" y="7396"/>
                    </a:cubicBezTo>
                    <a:cubicBezTo>
                      <a:pt x="20722" y="7191"/>
                      <a:pt x="19346" y="6821"/>
                      <a:pt x="18032" y="6308"/>
                    </a:cubicBezTo>
                    <a:cubicBezTo>
                      <a:pt x="16840" y="5815"/>
                      <a:pt x="15732" y="5137"/>
                      <a:pt x="14746" y="4295"/>
                    </a:cubicBezTo>
                    <a:cubicBezTo>
                      <a:pt x="13534" y="3227"/>
                      <a:pt x="12733" y="1626"/>
                      <a:pt x="11337" y="784"/>
                    </a:cubicBezTo>
                    <a:cubicBezTo>
                      <a:pt x="10271" y="152"/>
                      <a:pt x="8936" y="1"/>
                      <a:pt x="76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5015288" y="4004882"/>
                <a:ext cx="709450" cy="252599"/>
              </a:xfrm>
              <a:custGeom>
                <a:avLst/>
                <a:gdLst/>
                <a:ahLst/>
                <a:cxnLst/>
                <a:rect l="l" t="t" r="r" b="b"/>
                <a:pathLst>
                  <a:path w="22980" h="8182" extrusionOk="0">
                    <a:moveTo>
                      <a:pt x="7189" y="1"/>
                    </a:moveTo>
                    <a:cubicBezTo>
                      <a:pt x="6436" y="1"/>
                      <a:pt x="5692" y="52"/>
                      <a:pt x="5011" y="90"/>
                    </a:cubicBezTo>
                    <a:cubicBezTo>
                      <a:pt x="3388" y="193"/>
                      <a:pt x="1766" y="398"/>
                      <a:pt x="164" y="768"/>
                    </a:cubicBezTo>
                    <a:cubicBezTo>
                      <a:pt x="103" y="850"/>
                      <a:pt x="62" y="932"/>
                      <a:pt x="0" y="1014"/>
                    </a:cubicBezTo>
                    <a:cubicBezTo>
                      <a:pt x="1657" y="696"/>
                      <a:pt x="3385" y="480"/>
                      <a:pt x="5077" y="480"/>
                    </a:cubicBezTo>
                    <a:cubicBezTo>
                      <a:pt x="6111" y="480"/>
                      <a:pt x="7130" y="560"/>
                      <a:pt x="8112" y="747"/>
                    </a:cubicBezTo>
                    <a:cubicBezTo>
                      <a:pt x="11315" y="1343"/>
                      <a:pt x="12548" y="4731"/>
                      <a:pt x="15238" y="6251"/>
                    </a:cubicBezTo>
                    <a:cubicBezTo>
                      <a:pt x="17579" y="7565"/>
                      <a:pt x="20269" y="7996"/>
                      <a:pt x="22939" y="8181"/>
                    </a:cubicBezTo>
                    <a:cubicBezTo>
                      <a:pt x="22959" y="7976"/>
                      <a:pt x="22980" y="7771"/>
                      <a:pt x="22980" y="7565"/>
                    </a:cubicBezTo>
                    <a:cubicBezTo>
                      <a:pt x="21111" y="7401"/>
                      <a:pt x="19283" y="6970"/>
                      <a:pt x="17538" y="6292"/>
                    </a:cubicBezTo>
                    <a:cubicBezTo>
                      <a:pt x="16347" y="5820"/>
                      <a:pt x="15238" y="5142"/>
                      <a:pt x="14252" y="4300"/>
                    </a:cubicBezTo>
                    <a:cubicBezTo>
                      <a:pt x="13040" y="3212"/>
                      <a:pt x="12240" y="1630"/>
                      <a:pt x="10843" y="788"/>
                    </a:cubicBezTo>
                    <a:cubicBezTo>
                      <a:pt x="9792" y="153"/>
                      <a:pt x="8479" y="1"/>
                      <a:pt x="71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p:cNvSpPr/>
              <p:nvPr/>
            </p:nvSpPr>
            <p:spPr>
              <a:xfrm>
                <a:off x="4996889" y="4044830"/>
                <a:ext cx="724053" cy="253865"/>
              </a:xfrm>
              <a:custGeom>
                <a:avLst/>
                <a:gdLst/>
                <a:ahLst/>
                <a:cxnLst/>
                <a:rect l="l" t="t" r="r" b="b"/>
                <a:pathLst>
                  <a:path w="23453" h="8223" extrusionOk="0">
                    <a:moveTo>
                      <a:pt x="6511" y="0"/>
                    </a:moveTo>
                    <a:cubicBezTo>
                      <a:pt x="5759" y="0"/>
                      <a:pt x="5014" y="52"/>
                      <a:pt x="4334" y="90"/>
                    </a:cubicBezTo>
                    <a:cubicBezTo>
                      <a:pt x="2917" y="172"/>
                      <a:pt x="1520" y="357"/>
                      <a:pt x="124" y="624"/>
                    </a:cubicBezTo>
                    <a:cubicBezTo>
                      <a:pt x="83" y="706"/>
                      <a:pt x="42" y="788"/>
                      <a:pt x="0" y="891"/>
                    </a:cubicBezTo>
                    <a:cubicBezTo>
                      <a:pt x="1479" y="634"/>
                      <a:pt x="2986" y="465"/>
                      <a:pt x="4462" y="465"/>
                    </a:cubicBezTo>
                    <a:cubicBezTo>
                      <a:pt x="5467" y="465"/>
                      <a:pt x="6457" y="543"/>
                      <a:pt x="7414" y="726"/>
                    </a:cubicBezTo>
                    <a:cubicBezTo>
                      <a:pt x="10618" y="1343"/>
                      <a:pt x="11850" y="4710"/>
                      <a:pt x="14561" y="6230"/>
                    </a:cubicBezTo>
                    <a:cubicBezTo>
                      <a:pt x="17210" y="7729"/>
                      <a:pt x="20352" y="8099"/>
                      <a:pt x="23350" y="8222"/>
                    </a:cubicBezTo>
                    <a:cubicBezTo>
                      <a:pt x="23391" y="8037"/>
                      <a:pt x="23432" y="7832"/>
                      <a:pt x="23453" y="7647"/>
                    </a:cubicBezTo>
                    <a:cubicBezTo>
                      <a:pt x="21194" y="7503"/>
                      <a:pt x="18955" y="7154"/>
                      <a:pt x="16861" y="6292"/>
                    </a:cubicBezTo>
                    <a:cubicBezTo>
                      <a:pt x="15669" y="5819"/>
                      <a:pt x="14540" y="5142"/>
                      <a:pt x="13575" y="4300"/>
                    </a:cubicBezTo>
                    <a:cubicBezTo>
                      <a:pt x="12363" y="3211"/>
                      <a:pt x="11562" y="1630"/>
                      <a:pt x="10145" y="788"/>
                    </a:cubicBezTo>
                    <a:cubicBezTo>
                      <a:pt x="9108" y="152"/>
                      <a:pt x="7799" y="0"/>
                      <a:pt x="65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4982935" y="4084283"/>
                <a:ext cx="729764" cy="254976"/>
              </a:xfrm>
              <a:custGeom>
                <a:avLst/>
                <a:gdLst/>
                <a:ahLst/>
                <a:cxnLst/>
                <a:rect l="l" t="t" r="r" b="b"/>
                <a:pathLst>
                  <a:path w="23638" h="8259" extrusionOk="0">
                    <a:moveTo>
                      <a:pt x="5624" y="1"/>
                    </a:moveTo>
                    <a:cubicBezTo>
                      <a:pt x="4890" y="1"/>
                      <a:pt x="4163" y="48"/>
                      <a:pt x="3492" y="85"/>
                    </a:cubicBezTo>
                    <a:cubicBezTo>
                      <a:pt x="2362" y="167"/>
                      <a:pt x="1233" y="290"/>
                      <a:pt x="103" y="475"/>
                    </a:cubicBezTo>
                    <a:cubicBezTo>
                      <a:pt x="83" y="578"/>
                      <a:pt x="42" y="660"/>
                      <a:pt x="1" y="763"/>
                    </a:cubicBezTo>
                    <a:cubicBezTo>
                      <a:pt x="1188" y="587"/>
                      <a:pt x="2393" y="482"/>
                      <a:pt x="3578" y="482"/>
                    </a:cubicBezTo>
                    <a:cubicBezTo>
                      <a:pt x="4606" y="482"/>
                      <a:pt x="5619" y="561"/>
                      <a:pt x="6593" y="742"/>
                    </a:cubicBezTo>
                    <a:cubicBezTo>
                      <a:pt x="9796" y="1338"/>
                      <a:pt x="11029" y="4726"/>
                      <a:pt x="13719" y="6246"/>
                    </a:cubicBezTo>
                    <a:cubicBezTo>
                      <a:pt x="16614" y="7868"/>
                      <a:pt x="20044" y="8156"/>
                      <a:pt x="23289" y="8258"/>
                    </a:cubicBezTo>
                    <a:lnTo>
                      <a:pt x="23494" y="8258"/>
                    </a:lnTo>
                    <a:cubicBezTo>
                      <a:pt x="23535" y="8074"/>
                      <a:pt x="23597" y="7889"/>
                      <a:pt x="23638" y="7704"/>
                    </a:cubicBezTo>
                    <a:cubicBezTo>
                      <a:pt x="21050" y="7601"/>
                      <a:pt x="18422" y="7293"/>
                      <a:pt x="16039" y="6308"/>
                    </a:cubicBezTo>
                    <a:cubicBezTo>
                      <a:pt x="14828" y="5815"/>
                      <a:pt x="13719" y="5137"/>
                      <a:pt x="12754" y="4295"/>
                    </a:cubicBezTo>
                    <a:cubicBezTo>
                      <a:pt x="11521" y="3207"/>
                      <a:pt x="10741" y="1625"/>
                      <a:pt x="9324" y="783"/>
                    </a:cubicBezTo>
                    <a:cubicBezTo>
                      <a:pt x="8258" y="152"/>
                      <a:pt x="6931" y="1"/>
                      <a:pt x="5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4973426" y="4124046"/>
                <a:ext cx="726584" cy="255779"/>
              </a:xfrm>
              <a:custGeom>
                <a:avLst/>
                <a:gdLst/>
                <a:ahLst/>
                <a:cxnLst/>
                <a:rect l="l" t="t" r="r" b="b"/>
                <a:pathLst>
                  <a:path w="23535" h="8285" extrusionOk="0">
                    <a:moveTo>
                      <a:pt x="4726" y="0"/>
                    </a:moveTo>
                    <a:cubicBezTo>
                      <a:pt x="3967" y="0"/>
                      <a:pt x="3214" y="53"/>
                      <a:pt x="2527" y="91"/>
                    </a:cubicBezTo>
                    <a:cubicBezTo>
                      <a:pt x="1705" y="132"/>
                      <a:pt x="884" y="214"/>
                      <a:pt x="62" y="317"/>
                    </a:cubicBezTo>
                    <a:cubicBezTo>
                      <a:pt x="42" y="419"/>
                      <a:pt x="21" y="522"/>
                      <a:pt x="1" y="625"/>
                    </a:cubicBezTo>
                    <a:cubicBezTo>
                      <a:pt x="805" y="518"/>
                      <a:pt x="1622" y="465"/>
                      <a:pt x="2439" y="465"/>
                    </a:cubicBezTo>
                    <a:cubicBezTo>
                      <a:pt x="3500" y="465"/>
                      <a:pt x="4563" y="554"/>
                      <a:pt x="5607" y="727"/>
                    </a:cubicBezTo>
                    <a:cubicBezTo>
                      <a:pt x="8811" y="1344"/>
                      <a:pt x="10043" y="4711"/>
                      <a:pt x="12754" y="6231"/>
                    </a:cubicBezTo>
                    <a:cubicBezTo>
                      <a:pt x="15629" y="7854"/>
                      <a:pt x="19079" y="8162"/>
                      <a:pt x="22303" y="8244"/>
                    </a:cubicBezTo>
                    <a:lnTo>
                      <a:pt x="23309" y="8285"/>
                    </a:lnTo>
                    <a:cubicBezTo>
                      <a:pt x="23391" y="8100"/>
                      <a:pt x="23473" y="7915"/>
                      <a:pt x="23535" y="7730"/>
                    </a:cubicBezTo>
                    <a:cubicBezTo>
                      <a:pt x="20680" y="7648"/>
                      <a:pt x="17723" y="7381"/>
                      <a:pt x="15054" y="6293"/>
                    </a:cubicBezTo>
                    <a:cubicBezTo>
                      <a:pt x="13862" y="5820"/>
                      <a:pt x="12733" y="5143"/>
                      <a:pt x="11768" y="4280"/>
                    </a:cubicBezTo>
                    <a:cubicBezTo>
                      <a:pt x="10556" y="3212"/>
                      <a:pt x="9755" y="1611"/>
                      <a:pt x="8338" y="769"/>
                    </a:cubicBezTo>
                    <a:cubicBezTo>
                      <a:pt x="7307" y="150"/>
                      <a:pt x="6008" y="0"/>
                      <a:pt x="4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4966449" y="4163376"/>
                <a:ext cx="715810" cy="256396"/>
              </a:xfrm>
              <a:custGeom>
                <a:avLst/>
                <a:gdLst/>
                <a:ahLst/>
                <a:cxnLst/>
                <a:rect l="l" t="t" r="r" b="b"/>
                <a:pathLst>
                  <a:path w="23186" h="8305" extrusionOk="0">
                    <a:moveTo>
                      <a:pt x="3646" y="1"/>
                    </a:moveTo>
                    <a:cubicBezTo>
                      <a:pt x="2894" y="1"/>
                      <a:pt x="2147" y="52"/>
                      <a:pt x="1459" y="90"/>
                    </a:cubicBezTo>
                    <a:cubicBezTo>
                      <a:pt x="986" y="111"/>
                      <a:pt x="514" y="152"/>
                      <a:pt x="42" y="213"/>
                    </a:cubicBezTo>
                    <a:lnTo>
                      <a:pt x="1" y="542"/>
                    </a:lnTo>
                    <a:cubicBezTo>
                      <a:pt x="498" y="502"/>
                      <a:pt x="998" y="481"/>
                      <a:pt x="1498" y="481"/>
                    </a:cubicBezTo>
                    <a:cubicBezTo>
                      <a:pt x="2524" y="481"/>
                      <a:pt x="3551" y="568"/>
                      <a:pt x="4560" y="747"/>
                    </a:cubicBezTo>
                    <a:cubicBezTo>
                      <a:pt x="7763" y="1343"/>
                      <a:pt x="8996" y="4731"/>
                      <a:pt x="11686" y="6251"/>
                    </a:cubicBezTo>
                    <a:cubicBezTo>
                      <a:pt x="14581" y="7873"/>
                      <a:pt x="18011" y="8161"/>
                      <a:pt x="21256" y="8263"/>
                    </a:cubicBezTo>
                    <a:cubicBezTo>
                      <a:pt x="21790" y="8284"/>
                      <a:pt x="22344" y="8305"/>
                      <a:pt x="22878" y="8305"/>
                    </a:cubicBezTo>
                    <a:cubicBezTo>
                      <a:pt x="22981" y="8120"/>
                      <a:pt x="23083" y="7935"/>
                      <a:pt x="23186" y="7771"/>
                    </a:cubicBezTo>
                    <a:lnTo>
                      <a:pt x="22529" y="7750"/>
                    </a:lnTo>
                    <a:cubicBezTo>
                      <a:pt x="19654" y="7668"/>
                      <a:pt x="16676" y="7401"/>
                      <a:pt x="13986" y="6292"/>
                    </a:cubicBezTo>
                    <a:cubicBezTo>
                      <a:pt x="12795" y="5820"/>
                      <a:pt x="11686" y="5142"/>
                      <a:pt x="10700" y="4300"/>
                    </a:cubicBezTo>
                    <a:cubicBezTo>
                      <a:pt x="9488" y="3212"/>
                      <a:pt x="8687" y="1630"/>
                      <a:pt x="7291" y="788"/>
                    </a:cubicBezTo>
                    <a:cubicBezTo>
                      <a:pt x="6240" y="153"/>
                      <a:pt x="4936" y="1"/>
                      <a:pt x="3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4963300" y="4203293"/>
                <a:ext cx="694878" cy="256427"/>
              </a:xfrm>
              <a:custGeom>
                <a:avLst/>
                <a:gdLst/>
                <a:ahLst/>
                <a:cxnLst/>
                <a:rect l="l" t="t" r="r" b="b"/>
                <a:pathLst>
                  <a:path w="22508" h="8306" extrusionOk="0">
                    <a:moveTo>
                      <a:pt x="2477" y="0"/>
                    </a:moveTo>
                    <a:cubicBezTo>
                      <a:pt x="1717" y="0"/>
                      <a:pt x="962" y="53"/>
                      <a:pt x="267" y="91"/>
                    </a:cubicBezTo>
                    <a:lnTo>
                      <a:pt x="21" y="111"/>
                    </a:lnTo>
                    <a:cubicBezTo>
                      <a:pt x="0" y="235"/>
                      <a:pt x="0" y="358"/>
                      <a:pt x="0" y="481"/>
                    </a:cubicBezTo>
                    <a:cubicBezTo>
                      <a:pt x="188" y="474"/>
                      <a:pt x="377" y="471"/>
                      <a:pt x="565" y="471"/>
                    </a:cubicBezTo>
                    <a:cubicBezTo>
                      <a:pt x="1505" y="471"/>
                      <a:pt x="2444" y="556"/>
                      <a:pt x="3368" y="728"/>
                    </a:cubicBezTo>
                    <a:cubicBezTo>
                      <a:pt x="6572" y="1344"/>
                      <a:pt x="7804" y="4712"/>
                      <a:pt x="10494" y="6231"/>
                    </a:cubicBezTo>
                    <a:cubicBezTo>
                      <a:pt x="13390" y="7854"/>
                      <a:pt x="16819" y="8162"/>
                      <a:pt x="20064" y="8244"/>
                    </a:cubicBezTo>
                    <a:cubicBezTo>
                      <a:pt x="20741" y="8264"/>
                      <a:pt x="21419" y="8285"/>
                      <a:pt x="22117" y="8305"/>
                    </a:cubicBezTo>
                    <a:cubicBezTo>
                      <a:pt x="22241" y="8120"/>
                      <a:pt x="22384" y="7936"/>
                      <a:pt x="22508" y="7771"/>
                    </a:cubicBezTo>
                    <a:lnTo>
                      <a:pt x="21337" y="7730"/>
                    </a:lnTo>
                    <a:cubicBezTo>
                      <a:pt x="18462" y="7648"/>
                      <a:pt x="15505" y="7402"/>
                      <a:pt x="12794" y="6293"/>
                    </a:cubicBezTo>
                    <a:cubicBezTo>
                      <a:pt x="11603" y="5820"/>
                      <a:pt x="10494" y="5143"/>
                      <a:pt x="9529" y="4280"/>
                    </a:cubicBezTo>
                    <a:cubicBezTo>
                      <a:pt x="8297" y="3212"/>
                      <a:pt x="7496" y="1611"/>
                      <a:pt x="6099" y="769"/>
                    </a:cubicBezTo>
                    <a:cubicBezTo>
                      <a:pt x="5055" y="150"/>
                      <a:pt x="3759" y="0"/>
                      <a:pt x="24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4963917" y="4242747"/>
                <a:ext cx="662555" cy="256273"/>
              </a:xfrm>
              <a:custGeom>
                <a:avLst/>
                <a:gdLst/>
                <a:ahLst/>
                <a:cxnLst/>
                <a:rect l="l" t="t" r="r" b="b"/>
                <a:pathLst>
                  <a:path w="21461" h="8301" extrusionOk="0">
                    <a:moveTo>
                      <a:pt x="1066" y="1"/>
                    </a:moveTo>
                    <a:cubicBezTo>
                      <a:pt x="707" y="1"/>
                      <a:pt x="349" y="11"/>
                      <a:pt x="1" y="25"/>
                    </a:cubicBezTo>
                    <a:cubicBezTo>
                      <a:pt x="1" y="189"/>
                      <a:pt x="21" y="353"/>
                      <a:pt x="21" y="497"/>
                    </a:cubicBezTo>
                    <a:cubicBezTo>
                      <a:pt x="699" y="538"/>
                      <a:pt x="1377" y="600"/>
                      <a:pt x="2054" y="743"/>
                    </a:cubicBezTo>
                    <a:cubicBezTo>
                      <a:pt x="5258" y="1339"/>
                      <a:pt x="6490" y="4727"/>
                      <a:pt x="9201" y="6247"/>
                    </a:cubicBezTo>
                    <a:cubicBezTo>
                      <a:pt x="12096" y="7869"/>
                      <a:pt x="15526" y="8157"/>
                      <a:pt x="18771" y="8259"/>
                    </a:cubicBezTo>
                    <a:cubicBezTo>
                      <a:pt x="19489" y="8280"/>
                      <a:pt x="20229" y="8301"/>
                      <a:pt x="20947" y="8301"/>
                    </a:cubicBezTo>
                    <a:cubicBezTo>
                      <a:pt x="21132" y="8136"/>
                      <a:pt x="21296" y="7972"/>
                      <a:pt x="21461" y="7787"/>
                    </a:cubicBezTo>
                    <a:lnTo>
                      <a:pt x="20044" y="7746"/>
                    </a:lnTo>
                    <a:cubicBezTo>
                      <a:pt x="17169" y="7664"/>
                      <a:pt x="14191" y="7397"/>
                      <a:pt x="11501" y="6288"/>
                    </a:cubicBezTo>
                    <a:cubicBezTo>
                      <a:pt x="10310" y="5816"/>
                      <a:pt x="9201" y="5138"/>
                      <a:pt x="8215" y="4296"/>
                    </a:cubicBezTo>
                    <a:cubicBezTo>
                      <a:pt x="7003" y="3208"/>
                      <a:pt x="6202" y="1626"/>
                      <a:pt x="4786" y="784"/>
                    </a:cubicBezTo>
                    <a:cubicBezTo>
                      <a:pt x="3722" y="140"/>
                      <a:pt x="2379" y="1"/>
                      <a:pt x="1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4967715" y="4282170"/>
                <a:ext cx="617543" cy="256149"/>
              </a:xfrm>
              <a:custGeom>
                <a:avLst/>
                <a:gdLst/>
                <a:ahLst/>
                <a:cxnLst/>
                <a:rect l="l" t="t" r="r" b="b"/>
                <a:pathLst>
                  <a:path w="20003" h="8297" extrusionOk="0">
                    <a:moveTo>
                      <a:pt x="1" y="0"/>
                    </a:moveTo>
                    <a:lnTo>
                      <a:pt x="1" y="0"/>
                    </a:lnTo>
                    <a:cubicBezTo>
                      <a:pt x="21" y="206"/>
                      <a:pt x="62" y="431"/>
                      <a:pt x="103" y="637"/>
                    </a:cubicBezTo>
                    <a:cubicBezTo>
                      <a:pt x="288" y="657"/>
                      <a:pt x="473" y="698"/>
                      <a:pt x="658" y="740"/>
                    </a:cubicBezTo>
                    <a:cubicBezTo>
                      <a:pt x="3862" y="1335"/>
                      <a:pt x="5094" y="4724"/>
                      <a:pt x="7805" y="6243"/>
                    </a:cubicBezTo>
                    <a:cubicBezTo>
                      <a:pt x="10680" y="7866"/>
                      <a:pt x="14130" y="8153"/>
                      <a:pt x="17354" y="8256"/>
                    </a:cubicBezTo>
                    <a:cubicBezTo>
                      <a:pt x="18011" y="8276"/>
                      <a:pt x="18668" y="8297"/>
                      <a:pt x="19305" y="8297"/>
                    </a:cubicBezTo>
                    <a:cubicBezTo>
                      <a:pt x="19551" y="8153"/>
                      <a:pt x="19777" y="7968"/>
                      <a:pt x="20003" y="7783"/>
                    </a:cubicBezTo>
                    <a:cubicBezTo>
                      <a:pt x="19551" y="7783"/>
                      <a:pt x="19099" y="7763"/>
                      <a:pt x="18648" y="7722"/>
                    </a:cubicBezTo>
                    <a:cubicBezTo>
                      <a:pt x="15773" y="7640"/>
                      <a:pt x="12795" y="7393"/>
                      <a:pt x="10105" y="6284"/>
                    </a:cubicBezTo>
                    <a:cubicBezTo>
                      <a:pt x="8913" y="5812"/>
                      <a:pt x="7784" y="5134"/>
                      <a:pt x="6819" y="4272"/>
                    </a:cubicBezTo>
                    <a:cubicBezTo>
                      <a:pt x="5607" y="3204"/>
                      <a:pt x="4806" y="1602"/>
                      <a:pt x="3389" y="760"/>
                    </a:cubicBezTo>
                    <a:cubicBezTo>
                      <a:pt x="2424" y="185"/>
                      <a:pt x="1212" y="2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4976606" y="4325915"/>
                <a:ext cx="550982" cy="251734"/>
              </a:xfrm>
              <a:custGeom>
                <a:avLst/>
                <a:gdLst/>
                <a:ahLst/>
                <a:cxnLst/>
                <a:rect l="l" t="t" r="r" b="b"/>
                <a:pathLst>
                  <a:path w="17847" h="8154" extrusionOk="0">
                    <a:moveTo>
                      <a:pt x="0" y="0"/>
                    </a:moveTo>
                    <a:lnTo>
                      <a:pt x="0" y="0"/>
                    </a:lnTo>
                    <a:cubicBezTo>
                      <a:pt x="82" y="349"/>
                      <a:pt x="185" y="678"/>
                      <a:pt x="308" y="1006"/>
                    </a:cubicBezTo>
                    <a:cubicBezTo>
                      <a:pt x="2649" y="2095"/>
                      <a:pt x="3902" y="4785"/>
                      <a:pt x="6223" y="6099"/>
                    </a:cubicBezTo>
                    <a:cubicBezTo>
                      <a:pt x="9118" y="7722"/>
                      <a:pt x="12548" y="8030"/>
                      <a:pt x="15793" y="8132"/>
                    </a:cubicBezTo>
                    <a:lnTo>
                      <a:pt x="16778" y="8153"/>
                    </a:lnTo>
                    <a:cubicBezTo>
                      <a:pt x="17148" y="7989"/>
                      <a:pt x="17497" y="7824"/>
                      <a:pt x="17846" y="7640"/>
                    </a:cubicBezTo>
                    <a:cubicBezTo>
                      <a:pt x="17579" y="7640"/>
                      <a:pt x="17333" y="7619"/>
                      <a:pt x="17066" y="7619"/>
                    </a:cubicBezTo>
                    <a:cubicBezTo>
                      <a:pt x="14191" y="7516"/>
                      <a:pt x="11213" y="7270"/>
                      <a:pt x="8523" y="6161"/>
                    </a:cubicBezTo>
                    <a:cubicBezTo>
                      <a:pt x="7332" y="5689"/>
                      <a:pt x="6223" y="5011"/>
                      <a:pt x="5237" y="4148"/>
                    </a:cubicBezTo>
                    <a:cubicBezTo>
                      <a:pt x="4025" y="3081"/>
                      <a:pt x="3224" y="1479"/>
                      <a:pt x="1828" y="637"/>
                    </a:cubicBezTo>
                    <a:cubicBezTo>
                      <a:pt x="1253" y="308"/>
                      <a:pt x="637" y="10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4999420" y="4389943"/>
                <a:ext cx="428603" cy="218639"/>
              </a:xfrm>
              <a:custGeom>
                <a:avLst/>
                <a:gdLst/>
                <a:ahLst/>
                <a:cxnLst/>
                <a:rect l="l" t="t" r="r" b="b"/>
                <a:pathLst>
                  <a:path w="13883" h="7082" extrusionOk="0">
                    <a:moveTo>
                      <a:pt x="1" y="0"/>
                    </a:moveTo>
                    <a:cubicBezTo>
                      <a:pt x="2068" y="4394"/>
                      <a:pt x="6463" y="7081"/>
                      <a:pt x="11159" y="7081"/>
                    </a:cubicBezTo>
                    <a:cubicBezTo>
                      <a:pt x="12061" y="7081"/>
                      <a:pt x="12973" y="6982"/>
                      <a:pt x="13883" y="6777"/>
                    </a:cubicBezTo>
                    <a:cubicBezTo>
                      <a:pt x="11378" y="6654"/>
                      <a:pt x="8852" y="6346"/>
                      <a:pt x="6511" y="5381"/>
                    </a:cubicBezTo>
                    <a:cubicBezTo>
                      <a:pt x="5319" y="4908"/>
                      <a:pt x="4190" y="4231"/>
                      <a:pt x="3225" y="3368"/>
                    </a:cubicBezTo>
                    <a:cubicBezTo>
                      <a:pt x="2075" y="2341"/>
                      <a:pt x="1294" y="86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45"/>
            <p:cNvGrpSpPr/>
            <p:nvPr/>
          </p:nvGrpSpPr>
          <p:grpSpPr>
            <a:xfrm rot="-464351">
              <a:off x="4012938" y="1561601"/>
              <a:ext cx="1118092" cy="1084479"/>
              <a:chOff x="4963917" y="3861206"/>
              <a:chExt cx="760821" cy="737992"/>
            </a:xfrm>
          </p:grpSpPr>
          <p:sp>
            <p:nvSpPr>
              <p:cNvPr id="784" name="Google Shape;784;p45"/>
              <p:cNvSpPr/>
              <p:nvPr/>
            </p:nvSpPr>
            <p:spPr>
              <a:xfrm>
                <a:off x="5554806" y="3911279"/>
                <a:ext cx="100830" cy="98946"/>
              </a:xfrm>
              <a:custGeom>
                <a:avLst/>
                <a:gdLst/>
                <a:ahLst/>
                <a:cxnLst/>
                <a:rect l="l" t="t" r="r" b="b"/>
                <a:pathLst>
                  <a:path w="3266" h="3205" extrusionOk="0">
                    <a:moveTo>
                      <a:pt x="0" y="1"/>
                    </a:moveTo>
                    <a:lnTo>
                      <a:pt x="0" y="1"/>
                    </a:lnTo>
                    <a:cubicBezTo>
                      <a:pt x="637" y="740"/>
                      <a:pt x="1212" y="1561"/>
                      <a:pt x="1931" y="2198"/>
                    </a:cubicBezTo>
                    <a:cubicBezTo>
                      <a:pt x="2341" y="2568"/>
                      <a:pt x="2793" y="2896"/>
                      <a:pt x="3265" y="3204"/>
                    </a:cubicBezTo>
                    <a:cubicBezTo>
                      <a:pt x="2382" y="1931"/>
                      <a:pt x="1273" y="863"/>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a:off x="5135102" y="3861206"/>
                <a:ext cx="563022" cy="227623"/>
              </a:xfrm>
              <a:custGeom>
                <a:avLst/>
                <a:gdLst/>
                <a:ahLst/>
                <a:cxnLst/>
                <a:rect l="l" t="t" r="r" b="b"/>
                <a:pathLst>
                  <a:path w="18237" h="7373" extrusionOk="0">
                    <a:moveTo>
                      <a:pt x="6312" y="0"/>
                    </a:moveTo>
                    <a:cubicBezTo>
                      <a:pt x="5059" y="0"/>
                      <a:pt x="3783" y="118"/>
                      <a:pt x="2526" y="308"/>
                    </a:cubicBezTo>
                    <a:cubicBezTo>
                      <a:pt x="2198" y="432"/>
                      <a:pt x="1869" y="575"/>
                      <a:pt x="1541" y="719"/>
                    </a:cubicBezTo>
                    <a:cubicBezTo>
                      <a:pt x="1089" y="945"/>
                      <a:pt x="657" y="1171"/>
                      <a:pt x="247" y="1438"/>
                    </a:cubicBezTo>
                    <a:lnTo>
                      <a:pt x="0" y="1602"/>
                    </a:lnTo>
                    <a:cubicBezTo>
                      <a:pt x="1643" y="1232"/>
                      <a:pt x="3307" y="986"/>
                      <a:pt x="4991" y="904"/>
                    </a:cubicBezTo>
                    <a:cubicBezTo>
                      <a:pt x="5678" y="866"/>
                      <a:pt x="6431" y="813"/>
                      <a:pt x="7190" y="813"/>
                    </a:cubicBezTo>
                    <a:cubicBezTo>
                      <a:pt x="8472" y="813"/>
                      <a:pt x="9771" y="963"/>
                      <a:pt x="10802" y="1582"/>
                    </a:cubicBezTo>
                    <a:cubicBezTo>
                      <a:pt x="12219" y="2424"/>
                      <a:pt x="13020" y="4025"/>
                      <a:pt x="14232" y="5093"/>
                    </a:cubicBezTo>
                    <a:cubicBezTo>
                      <a:pt x="15197" y="5956"/>
                      <a:pt x="16327" y="6633"/>
                      <a:pt x="17518" y="7106"/>
                    </a:cubicBezTo>
                    <a:cubicBezTo>
                      <a:pt x="17764" y="7208"/>
                      <a:pt x="17990" y="7291"/>
                      <a:pt x="18236" y="7373"/>
                    </a:cubicBezTo>
                    <a:cubicBezTo>
                      <a:pt x="18134" y="7126"/>
                      <a:pt x="18031" y="6880"/>
                      <a:pt x="17908" y="6633"/>
                    </a:cubicBezTo>
                    <a:cubicBezTo>
                      <a:pt x="17867" y="6551"/>
                      <a:pt x="17846" y="6469"/>
                      <a:pt x="17785" y="6387"/>
                    </a:cubicBezTo>
                    <a:cubicBezTo>
                      <a:pt x="17353" y="6202"/>
                      <a:pt x="16902" y="5997"/>
                      <a:pt x="16491" y="5771"/>
                    </a:cubicBezTo>
                    <a:cubicBezTo>
                      <a:pt x="13801" y="4251"/>
                      <a:pt x="12568" y="863"/>
                      <a:pt x="9365" y="267"/>
                    </a:cubicBezTo>
                    <a:cubicBezTo>
                      <a:pt x="8378" y="81"/>
                      <a:pt x="7353" y="0"/>
                      <a:pt x="6312"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5081200" y="3901308"/>
                <a:ext cx="634029" cy="243954"/>
              </a:xfrm>
              <a:custGeom>
                <a:avLst/>
                <a:gdLst/>
                <a:ahLst/>
                <a:cxnLst/>
                <a:rect l="l" t="t" r="r" b="b"/>
                <a:pathLst>
                  <a:path w="20537" h="7902" extrusionOk="0">
                    <a:moveTo>
                      <a:pt x="6799" y="0"/>
                    </a:moveTo>
                    <a:cubicBezTo>
                      <a:pt x="4958" y="0"/>
                      <a:pt x="3069" y="255"/>
                      <a:pt x="1274" y="611"/>
                    </a:cubicBezTo>
                    <a:cubicBezTo>
                      <a:pt x="822" y="940"/>
                      <a:pt x="391" y="1309"/>
                      <a:pt x="1" y="1700"/>
                    </a:cubicBezTo>
                    <a:cubicBezTo>
                      <a:pt x="1787" y="1268"/>
                      <a:pt x="3615" y="1001"/>
                      <a:pt x="5443" y="899"/>
                    </a:cubicBezTo>
                    <a:cubicBezTo>
                      <a:pt x="6130" y="860"/>
                      <a:pt x="6883" y="808"/>
                      <a:pt x="7643" y="808"/>
                    </a:cubicBezTo>
                    <a:cubicBezTo>
                      <a:pt x="8924" y="808"/>
                      <a:pt x="10223" y="957"/>
                      <a:pt x="11255" y="1576"/>
                    </a:cubicBezTo>
                    <a:cubicBezTo>
                      <a:pt x="12672" y="2418"/>
                      <a:pt x="13472" y="4020"/>
                      <a:pt x="14684" y="5088"/>
                    </a:cubicBezTo>
                    <a:cubicBezTo>
                      <a:pt x="15670" y="5950"/>
                      <a:pt x="16779" y="6628"/>
                      <a:pt x="17970" y="7101"/>
                    </a:cubicBezTo>
                    <a:cubicBezTo>
                      <a:pt x="18812" y="7429"/>
                      <a:pt x="19654" y="7696"/>
                      <a:pt x="20537" y="7901"/>
                    </a:cubicBezTo>
                    <a:cubicBezTo>
                      <a:pt x="20475" y="7614"/>
                      <a:pt x="20414" y="7326"/>
                      <a:pt x="20311" y="7059"/>
                    </a:cubicBezTo>
                    <a:cubicBezTo>
                      <a:pt x="19120" y="6772"/>
                      <a:pt x="17990" y="6341"/>
                      <a:pt x="16943" y="5766"/>
                    </a:cubicBezTo>
                    <a:cubicBezTo>
                      <a:pt x="14232" y="4246"/>
                      <a:pt x="13000" y="858"/>
                      <a:pt x="9796" y="262"/>
                    </a:cubicBezTo>
                    <a:cubicBezTo>
                      <a:pt x="8828" y="79"/>
                      <a:pt x="7821" y="0"/>
                      <a:pt x="6799"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5045697" y="3940546"/>
                <a:ext cx="677157" cy="252908"/>
              </a:xfrm>
              <a:custGeom>
                <a:avLst/>
                <a:gdLst/>
                <a:ahLst/>
                <a:cxnLst/>
                <a:rect l="l" t="t" r="r" b="b"/>
                <a:pathLst>
                  <a:path w="21934" h="8192" extrusionOk="0">
                    <a:moveTo>
                      <a:pt x="6692" y="1"/>
                    </a:moveTo>
                    <a:cubicBezTo>
                      <a:pt x="4754" y="1"/>
                      <a:pt x="2766" y="285"/>
                      <a:pt x="884" y="675"/>
                    </a:cubicBezTo>
                    <a:cubicBezTo>
                      <a:pt x="576" y="983"/>
                      <a:pt x="288" y="1312"/>
                      <a:pt x="1" y="1661"/>
                    </a:cubicBezTo>
                    <a:cubicBezTo>
                      <a:pt x="1746" y="1250"/>
                      <a:pt x="3533" y="1004"/>
                      <a:pt x="5320" y="901"/>
                    </a:cubicBezTo>
                    <a:cubicBezTo>
                      <a:pt x="6007" y="863"/>
                      <a:pt x="6760" y="810"/>
                      <a:pt x="7519" y="810"/>
                    </a:cubicBezTo>
                    <a:cubicBezTo>
                      <a:pt x="8801" y="810"/>
                      <a:pt x="10100" y="960"/>
                      <a:pt x="11131" y="1579"/>
                    </a:cubicBezTo>
                    <a:cubicBezTo>
                      <a:pt x="12548" y="2421"/>
                      <a:pt x="13349" y="4022"/>
                      <a:pt x="14561" y="5090"/>
                    </a:cubicBezTo>
                    <a:cubicBezTo>
                      <a:pt x="15526" y="5953"/>
                      <a:pt x="16655" y="6630"/>
                      <a:pt x="17847" y="7103"/>
                    </a:cubicBezTo>
                    <a:cubicBezTo>
                      <a:pt x="19161" y="7637"/>
                      <a:pt x="20537" y="7986"/>
                      <a:pt x="21933" y="8191"/>
                    </a:cubicBezTo>
                    <a:cubicBezTo>
                      <a:pt x="21913" y="7924"/>
                      <a:pt x="21872" y="7657"/>
                      <a:pt x="21831" y="7411"/>
                    </a:cubicBezTo>
                    <a:cubicBezTo>
                      <a:pt x="20085" y="7164"/>
                      <a:pt x="18381" y="6610"/>
                      <a:pt x="16820" y="5768"/>
                    </a:cubicBezTo>
                    <a:cubicBezTo>
                      <a:pt x="14130" y="4248"/>
                      <a:pt x="12897" y="860"/>
                      <a:pt x="9694" y="264"/>
                    </a:cubicBezTo>
                    <a:cubicBezTo>
                      <a:pt x="8722" y="80"/>
                      <a:pt x="7714" y="1"/>
                      <a:pt x="6692"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5020351" y="3979938"/>
                <a:ext cx="704387" cy="258526"/>
              </a:xfrm>
              <a:custGeom>
                <a:avLst/>
                <a:gdLst/>
                <a:ahLst/>
                <a:cxnLst/>
                <a:rect l="l" t="t" r="r" b="b"/>
                <a:pathLst>
                  <a:path w="22816" h="8374" extrusionOk="0">
                    <a:moveTo>
                      <a:pt x="6224" y="0"/>
                    </a:moveTo>
                    <a:cubicBezTo>
                      <a:pt x="4369" y="0"/>
                      <a:pt x="2465" y="260"/>
                      <a:pt x="637" y="631"/>
                    </a:cubicBezTo>
                    <a:cubicBezTo>
                      <a:pt x="411" y="939"/>
                      <a:pt x="206" y="1247"/>
                      <a:pt x="0" y="1576"/>
                    </a:cubicBezTo>
                    <a:cubicBezTo>
                      <a:pt x="1602" y="1227"/>
                      <a:pt x="3224" y="1001"/>
                      <a:pt x="4867" y="898"/>
                    </a:cubicBezTo>
                    <a:cubicBezTo>
                      <a:pt x="5548" y="860"/>
                      <a:pt x="6290" y="809"/>
                      <a:pt x="7039" y="809"/>
                    </a:cubicBezTo>
                    <a:cubicBezTo>
                      <a:pt x="8324" y="809"/>
                      <a:pt x="9628" y="961"/>
                      <a:pt x="10679" y="1596"/>
                    </a:cubicBezTo>
                    <a:cubicBezTo>
                      <a:pt x="12096" y="2438"/>
                      <a:pt x="12897" y="4020"/>
                      <a:pt x="14109" y="5108"/>
                    </a:cubicBezTo>
                    <a:cubicBezTo>
                      <a:pt x="15074" y="5950"/>
                      <a:pt x="16183" y="6628"/>
                      <a:pt x="17394" y="7121"/>
                    </a:cubicBezTo>
                    <a:cubicBezTo>
                      <a:pt x="19119" y="7778"/>
                      <a:pt x="20947" y="8209"/>
                      <a:pt x="22816" y="8373"/>
                    </a:cubicBezTo>
                    <a:lnTo>
                      <a:pt x="22816" y="8045"/>
                    </a:lnTo>
                    <a:cubicBezTo>
                      <a:pt x="22816" y="7901"/>
                      <a:pt x="22816" y="7737"/>
                      <a:pt x="22795" y="7593"/>
                    </a:cubicBezTo>
                    <a:cubicBezTo>
                      <a:pt x="20557" y="7367"/>
                      <a:pt x="18339" y="6874"/>
                      <a:pt x="16368" y="5765"/>
                    </a:cubicBezTo>
                    <a:cubicBezTo>
                      <a:pt x="13657" y="4245"/>
                      <a:pt x="12425" y="878"/>
                      <a:pt x="9221" y="261"/>
                    </a:cubicBezTo>
                    <a:cubicBezTo>
                      <a:pt x="8251" y="79"/>
                      <a:pt x="7245" y="0"/>
                      <a:pt x="6224"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a:off x="5000686" y="4019669"/>
                <a:ext cx="722787" cy="261274"/>
              </a:xfrm>
              <a:custGeom>
                <a:avLst/>
                <a:gdLst/>
                <a:ahLst/>
                <a:cxnLst/>
                <a:rect l="l" t="t" r="r" b="b"/>
                <a:pathLst>
                  <a:path w="23412" h="8463" extrusionOk="0">
                    <a:moveTo>
                      <a:pt x="5557" y="1"/>
                    </a:moveTo>
                    <a:cubicBezTo>
                      <a:pt x="3871" y="1"/>
                      <a:pt x="2151" y="217"/>
                      <a:pt x="494" y="535"/>
                    </a:cubicBezTo>
                    <a:cubicBezTo>
                      <a:pt x="309" y="843"/>
                      <a:pt x="144" y="1131"/>
                      <a:pt x="1" y="1439"/>
                    </a:cubicBezTo>
                    <a:cubicBezTo>
                      <a:pt x="1397" y="1172"/>
                      <a:pt x="2794" y="987"/>
                      <a:pt x="4211" y="905"/>
                    </a:cubicBezTo>
                    <a:cubicBezTo>
                      <a:pt x="4891" y="867"/>
                      <a:pt x="5636" y="815"/>
                      <a:pt x="6388" y="815"/>
                    </a:cubicBezTo>
                    <a:cubicBezTo>
                      <a:pt x="7676" y="815"/>
                      <a:pt x="8985" y="967"/>
                      <a:pt x="10022" y="1603"/>
                    </a:cubicBezTo>
                    <a:cubicBezTo>
                      <a:pt x="11439" y="2445"/>
                      <a:pt x="12240" y="4026"/>
                      <a:pt x="13452" y="5115"/>
                    </a:cubicBezTo>
                    <a:cubicBezTo>
                      <a:pt x="14417" y="5957"/>
                      <a:pt x="15546" y="6634"/>
                      <a:pt x="16738" y="7107"/>
                    </a:cubicBezTo>
                    <a:cubicBezTo>
                      <a:pt x="18832" y="7969"/>
                      <a:pt x="21071" y="8318"/>
                      <a:pt x="23330" y="8462"/>
                    </a:cubicBezTo>
                    <a:cubicBezTo>
                      <a:pt x="23371" y="8216"/>
                      <a:pt x="23391" y="7949"/>
                      <a:pt x="23412" y="7702"/>
                    </a:cubicBezTo>
                    <a:cubicBezTo>
                      <a:pt x="20742" y="7517"/>
                      <a:pt x="18052" y="7086"/>
                      <a:pt x="15711" y="5772"/>
                    </a:cubicBezTo>
                    <a:cubicBezTo>
                      <a:pt x="13021" y="4252"/>
                      <a:pt x="11788" y="884"/>
                      <a:pt x="8585" y="268"/>
                    </a:cubicBezTo>
                    <a:cubicBezTo>
                      <a:pt x="7603" y="81"/>
                      <a:pt x="6586" y="1"/>
                      <a:pt x="5557"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p:nvPr/>
            </p:nvSpPr>
            <p:spPr>
              <a:xfrm>
                <a:off x="4986114" y="4059432"/>
                <a:ext cx="731647" cy="263342"/>
              </a:xfrm>
              <a:custGeom>
                <a:avLst/>
                <a:gdLst/>
                <a:ahLst/>
                <a:cxnLst/>
                <a:rect l="l" t="t" r="r" b="b"/>
                <a:pathLst>
                  <a:path w="23699" h="8530" extrusionOk="0">
                    <a:moveTo>
                      <a:pt x="4789" y="1"/>
                    </a:moveTo>
                    <a:cubicBezTo>
                      <a:pt x="3320" y="1"/>
                      <a:pt x="1821" y="162"/>
                      <a:pt x="349" y="418"/>
                    </a:cubicBezTo>
                    <a:cubicBezTo>
                      <a:pt x="226" y="705"/>
                      <a:pt x="103" y="993"/>
                      <a:pt x="0" y="1280"/>
                    </a:cubicBezTo>
                    <a:cubicBezTo>
                      <a:pt x="1130" y="1095"/>
                      <a:pt x="2259" y="972"/>
                      <a:pt x="3389" y="890"/>
                    </a:cubicBezTo>
                    <a:cubicBezTo>
                      <a:pt x="4060" y="853"/>
                      <a:pt x="4787" y="806"/>
                      <a:pt x="5521" y="806"/>
                    </a:cubicBezTo>
                    <a:cubicBezTo>
                      <a:pt x="6828" y="806"/>
                      <a:pt x="8155" y="957"/>
                      <a:pt x="9221" y="1588"/>
                    </a:cubicBezTo>
                    <a:cubicBezTo>
                      <a:pt x="10638" y="2430"/>
                      <a:pt x="11418" y="4032"/>
                      <a:pt x="12651" y="5100"/>
                    </a:cubicBezTo>
                    <a:cubicBezTo>
                      <a:pt x="13616" y="5942"/>
                      <a:pt x="14725" y="6620"/>
                      <a:pt x="15936" y="7113"/>
                    </a:cubicBezTo>
                    <a:cubicBezTo>
                      <a:pt x="18319" y="8098"/>
                      <a:pt x="20947" y="8406"/>
                      <a:pt x="23535" y="8530"/>
                    </a:cubicBezTo>
                    <a:cubicBezTo>
                      <a:pt x="23596" y="8263"/>
                      <a:pt x="23658" y="8016"/>
                      <a:pt x="23699" y="7749"/>
                    </a:cubicBezTo>
                    <a:cubicBezTo>
                      <a:pt x="20701" y="7626"/>
                      <a:pt x="17559" y="7256"/>
                      <a:pt x="14910" y="5757"/>
                    </a:cubicBezTo>
                    <a:cubicBezTo>
                      <a:pt x="12199" y="4237"/>
                      <a:pt x="10967" y="870"/>
                      <a:pt x="7763" y="253"/>
                    </a:cubicBezTo>
                    <a:cubicBezTo>
                      <a:pt x="6799" y="78"/>
                      <a:pt x="5802" y="1"/>
                      <a:pt x="4789"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4975957" y="4099133"/>
                <a:ext cx="732296" cy="264207"/>
              </a:xfrm>
              <a:custGeom>
                <a:avLst/>
                <a:gdLst/>
                <a:ahLst/>
                <a:cxnLst/>
                <a:rect l="l" t="t" r="r" b="b"/>
                <a:pathLst>
                  <a:path w="23720" h="8558" extrusionOk="0">
                    <a:moveTo>
                      <a:pt x="3813" y="1"/>
                    </a:moveTo>
                    <a:cubicBezTo>
                      <a:pt x="2634" y="1"/>
                      <a:pt x="1435" y="106"/>
                      <a:pt x="247" y="282"/>
                    </a:cubicBezTo>
                    <a:cubicBezTo>
                      <a:pt x="145" y="569"/>
                      <a:pt x="62" y="857"/>
                      <a:pt x="1" y="1144"/>
                    </a:cubicBezTo>
                    <a:cubicBezTo>
                      <a:pt x="802" y="1021"/>
                      <a:pt x="1623" y="939"/>
                      <a:pt x="2445" y="898"/>
                    </a:cubicBezTo>
                    <a:cubicBezTo>
                      <a:pt x="3125" y="860"/>
                      <a:pt x="3870" y="808"/>
                      <a:pt x="4623" y="808"/>
                    </a:cubicBezTo>
                    <a:cubicBezTo>
                      <a:pt x="5913" y="808"/>
                      <a:pt x="7226" y="960"/>
                      <a:pt x="8277" y="1596"/>
                    </a:cubicBezTo>
                    <a:cubicBezTo>
                      <a:pt x="9694" y="2438"/>
                      <a:pt x="10474" y="4019"/>
                      <a:pt x="11706" y="5108"/>
                    </a:cubicBezTo>
                    <a:cubicBezTo>
                      <a:pt x="12672" y="5950"/>
                      <a:pt x="13780" y="6627"/>
                      <a:pt x="14992" y="7100"/>
                    </a:cubicBezTo>
                    <a:cubicBezTo>
                      <a:pt x="17641" y="8209"/>
                      <a:pt x="20598" y="8476"/>
                      <a:pt x="23453" y="8558"/>
                    </a:cubicBezTo>
                    <a:cubicBezTo>
                      <a:pt x="23535" y="8291"/>
                      <a:pt x="23638" y="8044"/>
                      <a:pt x="23720" y="7777"/>
                    </a:cubicBezTo>
                    <a:lnTo>
                      <a:pt x="23535" y="7777"/>
                    </a:lnTo>
                    <a:cubicBezTo>
                      <a:pt x="20290" y="7695"/>
                      <a:pt x="16840" y="7387"/>
                      <a:pt x="13965" y="5765"/>
                    </a:cubicBezTo>
                    <a:cubicBezTo>
                      <a:pt x="11255" y="4245"/>
                      <a:pt x="10022" y="877"/>
                      <a:pt x="6819" y="261"/>
                    </a:cubicBezTo>
                    <a:cubicBezTo>
                      <a:pt x="5845" y="80"/>
                      <a:pt x="4837" y="1"/>
                      <a:pt x="3813"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4968363" y="4138803"/>
                <a:ext cx="724701" cy="264485"/>
              </a:xfrm>
              <a:custGeom>
                <a:avLst/>
                <a:gdLst/>
                <a:ahLst/>
                <a:cxnLst/>
                <a:rect l="l" t="t" r="r" b="b"/>
                <a:pathLst>
                  <a:path w="23474" h="8567" extrusionOk="0">
                    <a:moveTo>
                      <a:pt x="2665" y="1"/>
                    </a:moveTo>
                    <a:cubicBezTo>
                      <a:pt x="1826" y="1"/>
                      <a:pt x="989" y="57"/>
                      <a:pt x="165" y="167"/>
                    </a:cubicBezTo>
                    <a:cubicBezTo>
                      <a:pt x="82" y="434"/>
                      <a:pt x="41" y="722"/>
                      <a:pt x="0" y="1009"/>
                    </a:cubicBezTo>
                    <a:cubicBezTo>
                      <a:pt x="452" y="968"/>
                      <a:pt x="924" y="927"/>
                      <a:pt x="1397" y="907"/>
                    </a:cubicBezTo>
                    <a:cubicBezTo>
                      <a:pt x="2092" y="868"/>
                      <a:pt x="2847" y="816"/>
                      <a:pt x="3607" y="816"/>
                    </a:cubicBezTo>
                    <a:cubicBezTo>
                      <a:pt x="4889" y="816"/>
                      <a:pt x="6184" y="965"/>
                      <a:pt x="7229" y="1584"/>
                    </a:cubicBezTo>
                    <a:cubicBezTo>
                      <a:pt x="8646" y="2426"/>
                      <a:pt x="9426" y="4028"/>
                      <a:pt x="10659" y="5096"/>
                    </a:cubicBezTo>
                    <a:cubicBezTo>
                      <a:pt x="11624" y="5959"/>
                      <a:pt x="12733" y="6636"/>
                      <a:pt x="13944" y="7109"/>
                    </a:cubicBezTo>
                    <a:cubicBezTo>
                      <a:pt x="16635" y="8217"/>
                      <a:pt x="19592" y="8464"/>
                      <a:pt x="22467" y="8546"/>
                    </a:cubicBezTo>
                    <a:lnTo>
                      <a:pt x="23124" y="8567"/>
                    </a:lnTo>
                    <a:cubicBezTo>
                      <a:pt x="23247" y="8320"/>
                      <a:pt x="23370" y="8053"/>
                      <a:pt x="23473" y="7807"/>
                    </a:cubicBezTo>
                    <a:lnTo>
                      <a:pt x="22467" y="7786"/>
                    </a:lnTo>
                    <a:cubicBezTo>
                      <a:pt x="19243" y="7684"/>
                      <a:pt x="15793" y="7396"/>
                      <a:pt x="12918" y="5774"/>
                    </a:cubicBezTo>
                    <a:cubicBezTo>
                      <a:pt x="10207" y="4254"/>
                      <a:pt x="8975" y="866"/>
                      <a:pt x="5771" y="270"/>
                    </a:cubicBezTo>
                    <a:cubicBezTo>
                      <a:pt x="4747" y="88"/>
                      <a:pt x="3705" y="1"/>
                      <a:pt x="2665"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4963917" y="4178226"/>
                <a:ext cx="708833" cy="265010"/>
              </a:xfrm>
              <a:custGeom>
                <a:avLst/>
                <a:gdLst/>
                <a:ahLst/>
                <a:cxnLst/>
                <a:rect l="l" t="t" r="r" b="b"/>
                <a:pathLst>
                  <a:path w="22960" h="8584" extrusionOk="0">
                    <a:moveTo>
                      <a:pt x="1575" y="0"/>
                    </a:moveTo>
                    <a:cubicBezTo>
                      <a:pt x="1078" y="0"/>
                      <a:pt x="580" y="21"/>
                      <a:pt x="83" y="61"/>
                    </a:cubicBezTo>
                    <a:cubicBezTo>
                      <a:pt x="42" y="348"/>
                      <a:pt x="21" y="636"/>
                      <a:pt x="1" y="923"/>
                    </a:cubicBezTo>
                    <a:lnTo>
                      <a:pt x="268" y="903"/>
                    </a:lnTo>
                    <a:cubicBezTo>
                      <a:pt x="948" y="865"/>
                      <a:pt x="1693" y="813"/>
                      <a:pt x="2445" y="813"/>
                    </a:cubicBezTo>
                    <a:cubicBezTo>
                      <a:pt x="3733" y="813"/>
                      <a:pt x="5042" y="966"/>
                      <a:pt x="6079" y="1601"/>
                    </a:cubicBezTo>
                    <a:cubicBezTo>
                      <a:pt x="7496" y="2443"/>
                      <a:pt x="8297" y="4024"/>
                      <a:pt x="9509" y="5113"/>
                    </a:cubicBezTo>
                    <a:cubicBezTo>
                      <a:pt x="10474" y="5955"/>
                      <a:pt x="11603" y="6632"/>
                      <a:pt x="12795" y="7125"/>
                    </a:cubicBezTo>
                    <a:cubicBezTo>
                      <a:pt x="15485" y="8214"/>
                      <a:pt x="18463" y="8481"/>
                      <a:pt x="21338" y="8563"/>
                    </a:cubicBezTo>
                    <a:lnTo>
                      <a:pt x="22488" y="8583"/>
                    </a:lnTo>
                    <a:cubicBezTo>
                      <a:pt x="22652" y="8337"/>
                      <a:pt x="22816" y="8070"/>
                      <a:pt x="22960" y="7824"/>
                    </a:cubicBezTo>
                    <a:cubicBezTo>
                      <a:pt x="22426" y="7803"/>
                      <a:pt x="21872" y="7803"/>
                      <a:pt x="21338" y="7782"/>
                    </a:cubicBezTo>
                    <a:cubicBezTo>
                      <a:pt x="18093" y="7700"/>
                      <a:pt x="14643" y="7392"/>
                      <a:pt x="11768" y="5770"/>
                    </a:cubicBezTo>
                    <a:cubicBezTo>
                      <a:pt x="9078" y="4250"/>
                      <a:pt x="7845" y="882"/>
                      <a:pt x="4642" y="266"/>
                    </a:cubicBezTo>
                    <a:cubicBezTo>
                      <a:pt x="3620" y="87"/>
                      <a:pt x="2597" y="0"/>
                      <a:pt x="1575"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4963917" y="4217803"/>
                <a:ext cx="682221" cy="265380"/>
              </a:xfrm>
              <a:custGeom>
                <a:avLst/>
                <a:gdLst/>
                <a:ahLst/>
                <a:cxnLst/>
                <a:rect l="l" t="t" r="r" b="b"/>
                <a:pathLst>
                  <a:path w="22098" h="8596" extrusionOk="0">
                    <a:moveTo>
                      <a:pt x="564" y="1"/>
                    </a:moveTo>
                    <a:cubicBezTo>
                      <a:pt x="377" y="1"/>
                      <a:pt x="189" y="4"/>
                      <a:pt x="1" y="11"/>
                    </a:cubicBezTo>
                    <a:lnTo>
                      <a:pt x="1" y="340"/>
                    </a:lnTo>
                    <a:lnTo>
                      <a:pt x="1" y="853"/>
                    </a:lnTo>
                    <a:cubicBezTo>
                      <a:pt x="390" y="833"/>
                      <a:pt x="791" y="818"/>
                      <a:pt x="1193" y="818"/>
                    </a:cubicBezTo>
                    <a:cubicBezTo>
                      <a:pt x="2466" y="818"/>
                      <a:pt x="3761" y="968"/>
                      <a:pt x="4806" y="1592"/>
                    </a:cubicBezTo>
                    <a:cubicBezTo>
                      <a:pt x="6223" y="2434"/>
                      <a:pt x="7003" y="4036"/>
                      <a:pt x="8236" y="5104"/>
                    </a:cubicBezTo>
                    <a:cubicBezTo>
                      <a:pt x="9201" y="5967"/>
                      <a:pt x="10310" y="6644"/>
                      <a:pt x="11521" y="7117"/>
                    </a:cubicBezTo>
                    <a:cubicBezTo>
                      <a:pt x="14212" y="8225"/>
                      <a:pt x="17169" y="8472"/>
                      <a:pt x="20044" y="8554"/>
                    </a:cubicBezTo>
                    <a:lnTo>
                      <a:pt x="21461" y="8595"/>
                    </a:lnTo>
                    <a:cubicBezTo>
                      <a:pt x="21687" y="8349"/>
                      <a:pt x="21892" y="8082"/>
                      <a:pt x="22097" y="7835"/>
                    </a:cubicBezTo>
                    <a:cubicBezTo>
                      <a:pt x="21420" y="7815"/>
                      <a:pt x="20742" y="7794"/>
                      <a:pt x="20064" y="7774"/>
                    </a:cubicBezTo>
                    <a:cubicBezTo>
                      <a:pt x="16820" y="7692"/>
                      <a:pt x="13370" y="7384"/>
                      <a:pt x="10495" y="5761"/>
                    </a:cubicBezTo>
                    <a:cubicBezTo>
                      <a:pt x="7784" y="4242"/>
                      <a:pt x="6552" y="874"/>
                      <a:pt x="3348" y="258"/>
                    </a:cubicBezTo>
                    <a:cubicBezTo>
                      <a:pt x="2424" y="86"/>
                      <a:pt x="1500" y="1"/>
                      <a:pt x="564"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4964566" y="4258059"/>
                <a:ext cx="646686" cy="264423"/>
              </a:xfrm>
              <a:custGeom>
                <a:avLst/>
                <a:gdLst/>
                <a:ahLst/>
                <a:cxnLst/>
                <a:rect l="l" t="t" r="r" b="b"/>
                <a:pathLst>
                  <a:path w="20947" h="8565" extrusionOk="0">
                    <a:moveTo>
                      <a:pt x="0" y="1"/>
                    </a:moveTo>
                    <a:lnTo>
                      <a:pt x="0" y="1"/>
                    </a:lnTo>
                    <a:cubicBezTo>
                      <a:pt x="21" y="288"/>
                      <a:pt x="62" y="535"/>
                      <a:pt x="103" y="802"/>
                    </a:cubicBezTo>
                    <a:cubicBezTo>
                      <a:pt x="1314" y="802"/>
                      <a:pt x="2506" y="987"/>
                      <a:pt x="3491" y="1562"/>
                    </a:cubicBezTo>
                    <a:cubicBezTo>
                      <a:pt x="4908" y="2404"/>
                      <a:pt x="5709" y="4005"/>
                      <a:pt x="6921" y="5073"/>
                    </a:cubicBezTo>
                    <a:cubicBezTo>
                      <a:pt x="7886" y="5936"/>
                      <a:pt x="9015" y="6613"/>
                      <a:pt x="10207" y="7086"/>
                    </a:cubicBezTo>
                    <a:cubicBezTo>
                      <a:pt x="12897" y="8195"/>
                      <a:pt x="15875" y="8441"/>
                      <a:pt x="18750" y="8523"/>
                    </a:cubicBezTo>
                    <a:cubicBezTo>
                      <a:pt x="19201" y="8544"/>
                      <a:pt x="19653" y="8564"/>
                      <a:pt x="20105" y="8564"/>
                    </a:cubicBezTo>
                    <a:cubicBezTo>
                      <a:pt x="20392" y="8318"/>
                      <a:pt x="20680" y="8072"/>
                      <a:pt x="20947" y="7805"/>
                    </a:cubicBezTo>
                    <a:cubicBezTo>
                      <a:pt x="20208" y="7805"/>
                      <a:pt x="19468" y="7784"/>
                      <a:pt x="18750" y="7763"/>
                    </a:cubicBezTo>
                    <a:cubicBezTo>
                      <a:pt x="15505" y="7681"/>
                      <a:pt x="12055" y="7373"/>
                      <a:pt x="9180" y="5751"/>
                    </a:cubicBezTo>
                    <a:cubicBezTo>
                      <a:pt x="6490" y="4231"/>
                      <a:pt x="5257" y="843"/>
                      <a:pt x="2054" y="247"/>
                    </a:cubicBezTo>
                    <a:cubicBezTo>
                      <a:pt x="1376" y="124"/>
                      <a:pt x="698" y="42"/>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4970894" y="4302453"/>
                <a:ext cx="592814" cy="259329"/>
              </a:xfrm>
              <a:custGeom>
                <a:avLst/>
                <a:gdLst/>
                <a:ahLst/>
                <a:cxnLst/>
                <a:rect l="l" t="t" r="r" b="b"/>
                <a:pathLst>
                  <a:path w="19202" h="8400" extrusionOk="0">
                    <a:moveTo>
                      <a:pt x="0" y="0"/>
                    </a:moveTo>
                    <a:lnTo>
                      <a:pt x="0" y="0"/>
                    </a:lnTo>
                    <a:cubicBezTo>
                      <a:pt x="42" y="247"/>
                      <a:pt x="103" y="514"/>
                      <a:pt x="165" y="760"/>
                    </a:cubicBezTo>
                    <a:cubicBezTo>
                      <a:pt x="822" y="863"/>
                      <a:pt x="1438" y="1089"/>
                      <a:pt x="1992" y="1417"/>
                    </a:cubicBezTo>
                    <a:cubicBezTo>
                      <a:pt x="3409" y="2259"/>
                      <a:pt x="4210" y="3841"/>
                      <a:pt x="5422" y="4929"/>
                    </a:cubicBezTo>
                    <a:cubicBezTo>
                      <a:pt x="6408" y="5771"/>
                      <a:pt x="7517" y="6449"/>
                      <a:pt x="8708" y="6921"/>
                    </a:cubicBezTo>
                    <a:cubicBezTo>
                      <a:pt x="11398" y="8030"/>
                      <a:pt x="14376" y="8297"/>
                      <a:pt x="17251" y="8379"/>
                    </a:cubicBezTo>
                    <a:cubicBezTo>
                      <a:pt x="17518" y="8400"/>
                      <a:pt x="17764" y="8400"/>
                      <a:pt x="18031" y="8400"/>
                    </a:cubicBezTo>
                    <a:cubicBezTo>
                      <a:pt x="18421" y="8174"/>
                      <a:pt x="18832" y="7927"/>
                      <a:pt x="19202" y="7660"/>
                    </a:cubicBezTo>
                    <a:cubicBezTo>
                      <a:pt x="18565" y="7640"/>
                      <a:pt x="17908" y="7619"/>
                      <a:pt x="17251" y="7619"/>
                    </a:cubicBezTo>
                    <a:cubicBezTo>
                      <a:pt x="14006" y="7517"/>
                      <a:pt x="10556" y="7209"/>
                      <a:pt x="7681" y="5586"/>
                    </a:cubicBezTo>
                    <a:cubicBezTo>
                      <a:pt x="4991" y="4067"/>
                      <a:pt x="3759" y="699"/>
                      <a:pt x="555" y="83"/>
                    </a:cubicBezTo>
                    <a:cubicBezTo>
                      <a:pt x="370" y="62"/>
                      <a:pt x="185" y="21"/>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4986114" y="4356972"/>
                <a:ext cx="508501" cy="242226"/>
              </a:xfrm>
              <a:custGeom>
                <a:avLst/>
                <a:gdLst/>
                <a:ahLst/>
                <a:cxnLst/>
                <a:rect l="l" t="t" r="r" b="b"/>
                <a:pathLst>
                  <a:path w="16471" h="7846" extrusionOk="0">
                    <a:moveTo>
                      <a:pt x="0" y="0"/>
                    </a:moveTo>
                    <a:cubicBezTo>
                      <a:pt x="124" y="350"/>
                      <a:pt x="267" y="719"/>
                      <a:pt x="432" y="1068"/>
                    </a:cubicBezTo>
                    <a:cubicBezTo>
                      <a:pt x="1725" y="1931"/>
                      <a:pt x="2506" y="3409"/>
                      <a:pt x="3656" y="4436"/>
                    </a:cubicBezTo>
                    <a:cubicBezTo>
                      <a:pt x="4642" y="5299"/>
                      <a:pt x="5750" y="5976"/>
                      <a:pt x="6942" y="6449"/>
                    </a:cubicBezTo>
                    <a:cubicBezTo>
                      <a:pt x="9283" y="7414"/>
                      <a:pt x="11809" y="7722"/>
                      <a:pt x="14314" y="7845"/>
                    </a:cubicBezTo>
                    <a:cubicBezTo>
                      <a:pt x="15053" y="7681"/>
                      <a:pt x="15772" y="7455"/>
                      <a:pt x="16470" y="7147"/>
                    </a:cubicBezTo>
                    <a:lnTo>
                      <a:pt x="15485" y="7126"/>
                    </a:lnTo>
                    <a:cubicBezTo>
                      <a:pt x="12240" y="7024"/>
                      <a:pt x="8810" y="6736"/>
                      <a:pt x="5915" y="5114"/>
                    </a:cubicBezTo>
                    <a:cubicBezTo>
                      <a:pt x="3594" y="3800"/>
                      <a:pt x="2362" y="1109"/>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8" name="Google Shape;798;p45"/>
          <p:cNvGrpSpPr/>
          <p:nvPr/>
        </p:nvGrpSpPr>
        <p:grpSpPr>
          <a:xfrm>
            <a:off x="1293519" y="1483192"/>
            <a:ext cx="1254030" cy="1236004"/>
            <a:chOff x="1293519" y="1483192"/>
            <a:chExt cx="1254030" cy="1236004"/>
          </a:xfrm>
        </p:grpSpPr>
        <p:grpSp>
          <p:nvGrpSpPr>
            <p:cNvPr id="799" name="Google Shape;799;p45"/>
            <p:cNvGrpSpPr/>
            <p:nvPr/>
          </p:nvGrpSpPr>
          <p:grpSpPr>
            <a:xfrm rot="385397">
              <a:off x="1359833" y="1542273"/>
              <a:ext cx="1118953" cy="1117841"/>
              <a:chOff x="4963300" y="3847900"/>
              <a:chExt cx="761438" cy="760682"/>
            </a:xfrm>
          </p:grpSpPr>
          <p:sp>
            <p:nvSpPr>
              <p:cNvPr id="800" name="Google Shape;800;p45"/>
              <p:cNvSpPr/>
              <p:nvPr/>
            </p:nvSpPr>
            <p:spPr>
              <a:xfrm>
                <a:off x="5213702" y="3847900"/>
                <a:ext cx="471114" cy="210489"/>
              </a:xfrm>
              <a:custGeom>
                <a:avLst/>
                <a:gdLst/>
                <a:ahLst/>
                <a:cxnLst/>
                <a:rect l="l" t="t" r="r" b="b"/>
                <a:pathLst>
                  <a:path w="15260" h="6818" extrusionOk="0">
                    <a:moveTo>
                      <a:pt x="4457" y="0"/>
                    </a:moveTo>
                    <a:lnTo>
                      <a:pt x="3738" y="41"/>
                    </a:lnTo>
                    <a:cubicBezTo>
                      <a:pt x="3184" y="82"/>
                      <a:pt x="2629" y="123"/>
                      <a:pt x="2095" y="185"/>
                    </a:cubicBezTo>
                    <a:cubicBezTo>
                      <a:pt x="1377" y="308"/>
                      <a:pt x="678" y="493"/>
                      <a:pt x="1" y="739"/>
                    </a:cubicBezTo>
                    <a:cubicBezTo>
                      <a:pt x="1247" y="549"/>
                      <a:pt x="2517" y="431"/>
                      <a:pt x="3768" y="431"/>
                    </a:cubicBezTo>
                    <a:cubicBezTo>
                      <a:pt x="4807" y="431"/>
                      <a:pt x="5832" y="512"/>
                      <a:pt x="6819" y="698"/>
                    </a:cubicBezTo>
                    <a:cubicBezTo>
                      <a:pt x="10022" y="1294"/>
                      <a:pt x="11255" y="4682"/>
                      <a:pt x="13965" y="6202"/>
                    </a:cubicBezTo>
                    <a:cubicBezTo>
                      <a:pt x="14376" y="6428"/>
                      <a:pt x="14807" y="6633"/>
                      <a:pt x="15259" y="6818"/>
                    </a:cubicBezTo>
                    <a:cubicBezTo>
                      <a:pt x="14992" y="6284"/>
                      <a:pt x="14684" y="5750"/>
                      <a:pt x="14314" y="5257"/>
                    </a:cubicBezTo>
                    <a:cubicBezTo>
                      <a:pt x="13842" y="4949"/>
                      <a:pt x="13390" y="4621"/>
                      <a:pt x="12980" y="4251"/>
                    </a:cubicBezTo>
                    <a:cubicBezTo>
                      <a:pt x="12261" y="3594"/>
                      <a:pt x="11686" y="2793"/>
                      <a:pt x="11049" y="2054"/>
                    </a:cubicBezTo>
                    <a:cubicBezTo>
                      <a:pt x="9098" y="760"/>
                      <a:pt x="6798" y="41"/>
                      <a:pt x="44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5"/>
              <p:cNvSpPr/>
              <p:nvPr/>
            </p:nvSpPr>
            <p:spPr>
              <a:xfrm>
                <a:off x="5121148" y="3886304"/>
                <a:ext cx="587751" cy="232964"/>
              </a:xfrm>
              <a:custGeom>
                <a:avLst/>
                <a:gdLst/>
                <a:ahLst/>
                <a:cxnLst/>
                <a:rect l="l" t="t" r="r" b="b"/>
                <a:pathLst>
                  <a:path w="19038" h="7546" extrusionOk="0">
                    <a:moveTo>
                      <a:pt x="7642" y="0"/>
                    </a:moveTo>
                    <a:cubicBezTo>
                      <a:pt x="6883" y="0"/>
                      <a:pt x="6130" y="53"/>
                      <a:pt x="5443" y="91"/>
                    </a:cubicBezTo>
                    <a:cubicBezTo>
                      <a:pt x="3759" y="173"/>
                      <a:pt x="2095" y="419"/>
                      <a:pt x="452" y="789"/>
                    </a:cubicBezTo>
                    <a:cubicBezTo>
                      <a:pt x="309" y="871"/>
                      <a:pt x="144" y="974"/>
                      <a:pt x="1" y="1097"/>
                    </a:cubicBezTo>
                    <a:cubicBezTo>
                      <a:pt x="1802" y="726"/>
                      <a:pt x="3697" y="466"/>
                      <a:pt x="5543" y="466"/>
                    </a:cubicBezTo>
                    <a:cubicBezTo>
                      <a:pt x="6559" y="466"/>
                      <a:pt x="7561" y="545"/>
                      <a:pt x="8523" y="727"/>
                    </a:cubicBezTo>
                    <a:cubicBezTo>
                      <a:pt x="11727" y="1344"/>
                      <a:pt x="12959" y="4711"/>
                      <a:pt x="15670" y="6231"/>
                    </a:cubicBezTo>
                    <a:cubicBezTo>
                      <a:pt x="16717" y="6827"/>
                      <a:pt x="17846" y="7258"/>
                      <a:pt x="19037" y="7545"/>
                    </a:cubicBezTo>
                    <a:cubicBezTo>
                      <a:pt x="18935" y="7217"/>
                      <a:pt x="18812" y="6888"/>
                      <a:pt x="18688" y="6560"/>
                    </a:cubicBezTo>
                    <a:cubicBezTo>
                      <a:pt x="18442" y="6478"/>
                      <a:pt x="18216" y="6395"/>
                      <a:pt x="17970" y="6293"/>
                    </a:cubicBezTo>
                    <a:cubicBezTo>
                      <a:pt x="16779" y="5820"/>
                      <a:pt x="15670" y="5143"/>
                      <a:pt x="14684" y="4280"/>
                    </a:cubicBezTo>
                    <a:cubicBezTo>
                      <a:pt x="13472" y="3212"/>
                      <a:pt x="12671" y="1611"/>
                      <a:pt x="11254" y="769"/>
                    </a:cubicBezTo>
                    <a:cubicBezTo>
                      <a:pt x="10223" y="150"/>
                      <a:pt x="8924" y="0"/>
                      <a:pt x="76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5"/>
              <p:cNvSpPr/>
              <p:nvPr/>
            </p:nvSpPr>
            <p:spPr>
              <a:xfrm>
                <a:off x="5072957" y="3925789"/>
                <a:ext cx="646717" cy="243553"/>
              </a:xfrm>
              <a:custGeom>
                <a:avLst/>
                <a:gdLst/>
                <a:ahLst/>
                <a:cxnLst/>
                <a:rect l="l" t="t" r="r" b="b"/>
                <a:pathLst>
                  <a:path w="20948" h="7889" extrusionOk="0">
                    <a:moveTo>
                      <a:pt x="7842" y="1"/>
                    </a:moveTo>
                    <a:cubicBezTo>
                      <a:pt x="7108" y="1"/>
                      <a:pt x="6381" y="48"/>
                      <a:pt x="5710" y="85"/>
                    </a:cubicBezTo>
                    <a:cubicBezTo>
                      <a:pt x="3882" y="208"/>
                      <a:pt x="2054" y="475"/>
                      <a:pt x="268" y="886"/>
                    </a:cubicBezTo>
                    <a:cubicBezTo>
                      <a:pt x="186" y="968"/>
                      <a:pt x="83" y="1071"/>
                      <a:pt x="1" y="1153"/>
                    </a:cubicBezTo>
                    <a:cubicBezTo>
                      <a:pt x="1883" y="763"/>
                      <a:pt x="3871" y="479"/>
                      <a:pt x="5809" y="479"/>
                    </a:cubicBezTo>
                    <a:cubicBezTo>
                      <a:pt x="6831" y="479"/>
                      <a:pt x="7839" y="558"/>
                      <a:pt x="8811" y="742"/>
                    </a:cubicBezTo>
                    <a:cubicBezTo>
                      <a:pt x="12014" y="1338"/>
                      <a:pt x="13247" y="4726"/>
                      <a:pt x="15937" y="6246"/>
                    </a:cubicBezTo>
                    <a:cubicBezTo>
                      <a:pt x="17498" y="7088"/>
                      <a:pt x="19202" y="7642"/>
                      <a:pt x="20948" y="7889"/>
                    </a:cubicBezTo>
                    <a:cubicBezTo>
                      <a:pt x="20907" y="7622"/>
                      <a:pt x="20865" y="7375"/>
                      <a:pt x="20824" y="7108"/>
                    </a:cubicBezTo>
                    <a:cubicBezTo>
                      <a:pt x="19941" y="6903"/>
                      <a:pt x="19079" y="6636"/>
                      <a:pt x="18257" y="6308"/>
                    </a:cubicBezTo>
                    <a:cubicBezTo>
                      <a:pt x="17046" y="5815"/>
                      <a:pt x="15937" y="5137"/>
                      <a:pt x="14972" y="4295"/>
                    </a:cubicBezTo>
                    <a:cubicBezTo>
                      <a:pt x="13739" y="3227"/>
                      <a:pt x="12959" y="1625"/>
                      <a:pt x="11542" y="783"/>
                    </a:cubicBezTo>
                    <a:cubicBezTo>
                      <a:pt x="10476" y="152"/>
                      <a:pt x="9149" y="1"/>
                      <a:pt x="78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p:nvPr/>
            </p:nvSpPr>
            <p:spPr>
              <a:xfrm>
                <a:off x="5039986" y="3965088"/>
                <a:ext cx="684752" cy="249265"/>
              </a:xfrm>
              <a:custGeom>
                <a:avLst/>
                <a:gdLst/>
                <a:ahLst/>
                <a:cxnLst/>
                <a:rect l="l" t="t" r="r" b="b"/>
                <a:pathLst>
                  <a:path w="22180" h="8074" extrusionOk="0">
                    <a:moveTo>
                      <a:pt x="7627" y="1"/>
                    </a:moveTo>
                    <a:cubicBezTo>
                      <a:pt x="6894" y="1"/>
                      <a:pt x="6169" y="48"/>
                      <a:pt x="5505" y="85"/>
                    </a:cubicBezTo>
                    <a:cubicBezTo>
                      <a:pt x="3718" y="209"/>
                      <a:pt x="1952" y="455"/>
                      <a:pt x="206" y="866"/>
                    </a:cubicBezTo>
                    <a:lnTo>
                      <a:pt x="1" y="1112"/>
                    </a:lnTo>
                    <a:cubicBezTo>
                      <a:pt x="1815" y="741"/>
                      <a:pt x="3724" y="481"/>
                      <a:pt x="5589" y="481"/>
                    </a:cubicBezTo>
                    <a:cubicBezTo>
                      <a:pt x="6615" y="481"/>
                      <a:pt x="7629" y="560"/>
                      <a:pt x="8606" y="742"/>
                    </a:cubicBezTo>
                    <a:cubicBezTo>
                      <a:pt x="11809" y="1359"/>
                      <a:pt x="13041" y="4726"/>
                      <a:pt x="15732" y="6246"/>
                    </a:cubicBezTo>
                    <a:cubicBezTo>
                      <a:pt x="17703" y="7355"/>
                      <a:pt x="19921" y="7848"/>
                      <a:pt x="22180" y="8074"/>
                    </a:cubicBezTo>
                    <a:cubicBezTo>
                      <a:pt x="22159" y="7848"/>
                      <a:pt x="22139" y="7643"/>
                      <a:pt x="22118" y="7396"/>
                    </a:cubicBezTo>
                    <a:cubicBezTo>
                      <a:pt x="20722" y="7191"/>
                      <a:pt x="19346" y="6821"/>
                      <a:pt x="18032" y="6308"/>
                    </a:cubicBezTo>
                    <a:cubicBezTo>
                      <a:pt x="16840" y="5815"/>
                      <a:pt x="15732" y="5137"/>
                      <a:pt x="14746" y="4295"/>
                    </a:cubicBezTo>
                    <a:cubicBezTo>
                      <a:pt x="13534" y="3227"/>
                      <a:pt x="12733" y="1626"/>
                      <a:pt x="11337" y="784"/>
                    </a:cubicBezTo>
                    <a:cubicBezTo>
                      <a:pt x="10271" y="152"/>
                      <a:pt x="8936" y="1"/>
                      <a:pt x="7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a:off x="5015288" y="4004882"/>
                <a:ext cx="709450" cy="252599"/>
              </a:xfrm>
              <a:custGeom>
                <a:avLst/>
                <a:gdLst/>
                <a:ahLst/>
                <a:cxnLst/>
                <a:rect l="l" t="t" r="r" b="b"/>
                <a:pathLst>
                  <a:path w="22980" h="8182" extrusionOk="0">
                    <a:moveTo>
                      <a:pt x="7189" y="1"/>
                    </a:moveTo>
                    <a:cubicBezTo>
                      <a:pt x="6436" y="1"/>
                      <a:pt x="5692" y="52"/>
                      <a:pt x="5011" y="90"/>
                    </a:cubicBezTo>
                    <a:cubicBezTo>
                      <a:pt x="3388" y="193"/>
                      <a:pt x="1766" y="398"/>
                      <a:pt x="164" y="768"/>
                    </a:cubicBezTo>
                    <a:cubicBezTo>
                      <a:pt x="103" y="850"/>
                      <a:pt x="62" y="932"/>
                      <a:pt x="0" y="1014"/>
                    </a:cubicBezTo>
                    <a:cubicBezTo>
                      <a:pt x="1657" y="696"/>
                      <a:pt x="3385" y="480"/>
                      <a:pt x="5077" y="480"/>
                    </a:cubicBezTo>
                    <a:cubicBezTo>
                      <a:pt x="6111" y="480"/>
                      <a:pt x="7130" y="560"/>
                      <a:pt x="8112" y="747"/>
                    </a:cubicBezTo>
                    <a:cubicBezTo>
                      <a:pt x="11315" y="1343"/>
                      <a:pt x="12548" y="4731"/>
                      <a:pt x="15238" y="6251"/>
                    </a:cubicBezTo>
                    <a:cubicBezTo>
                      <a:pt x="17579" y="7565"/>
                      <a:pt x="20269" y="7996"/>
                      <a:pt x="22939" y="8181"/>
                    </a:cubicBezTo>
                    <a:cubicBezTo>
                      <a:pt x="22959" y="7976"/>
                      <a:pt x="22980" y="7771"/>
                      <a:pt x="22980" y="7565"/>
                    </a:cubicBezTo>
                    <a:cubicBezTo>
                      <a:pt x="21111" y="7401"/>
                      <a:pt x="19283" y="6970"/>
                      <a:pt x="17538" y="6292"/>
                    </a:cubicBezTo>
                    <a:cubicBezTo>
                      <a:pt x="16347" y="5820"/>
                      <a:pt x="15238" y="5142"/>
                      <a:pt x="14252" y="4300"/>
                    </a:cubicBezTo>
                    <a:cubicBezTo>
                      <a:pt x="13040" y="3212"/>
                      <a:pt x="12240" y="1630"/>
                      <a:pt x="10843" y="788"/>
                    </a:cubicBezTo>
                    <a:cubicBezTo>
                      <a:pt x="9792" y="153"/>
                      <a:pt x="8479" y="1"/>
                      <a:pt x="7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a:off x="4996889" y="4044830"/>
                <a:ext cx="724053" cy="253865"/>
              </a:xfrm>
              <a:custGeom>
                <a:avLst/>
                <a:gdLst/>
                <a:ahLst/>
                <a:cxnLst/>
                <a:rect l="l" t="t" r="r" b="b"/>
                <a:pathLst>
                  <a:path w="23453" h="8223" extrusionOk="0">
                    <a:moveTo>
                      <a:pt x="6511" y="0"/>
                    </a:moveTo>
                    <a:cubicBezTo>
                      <a:pt x="5759" y="0"/>
                      <a:pt x="5014" y="52"/>
                      <a:pt x="4334" y="90"/>
                    </a:cubicBezTo>
                    <a:cubicBezTo>
                      <a:pt x="2917" y="172"/>
                      <a:pt x="1520" y="357"/>
                      <a:pt x="124" y="624"/>
                    </a:cubicBezTo>
                    <a:cubicBezTo>
                      <a:pt x="83" y="706"/>
                      <a:pt x="42" y="788"/>
                      <a:pt x="0" y="891"/>
                    </a:cubicBezTo>
                    <a:cubicBezTo>
                      <a:pt x="1479" y="634"/>
                      <a:pt x="2986" y="465"/>
                      <a:pt x="4462" y="465"/>
                    </a:cubicBezTo>
                    <a:cubicBezTo>
                      <a:pt x="5467" y="465"/>
                      <a:pt x="6457" y="543"/>
                      <a:pt x="7414" y="726"/>
                    </a:cubicBezTo>
                    <a:cubicBezTo>
                      <a:pt x="10618" y="1343"/>
                      <a:pt x="11850" y="4710"/>
                      <a:pt x="14561" y="6230"/>
                    </a:cubicBezTo>
                    <a:cubicBezTo>
                      <a:pt x="17210" y="7729"/>
                      <a:pt x="20352" y="8099"/>
                      <a:pt x="23350" y="8222"/>
                    </a:cubicBezTo>
                    <a:cubicBezTo>
                      <a:pt x="23391" y="8037"/>
                      <a:pt x="23432" y="7832"/>
                      <a:pt x="23453" y="7647"/>
                    </a:cubicBezTo>
                    <a:cubicBezTo>
                      <a:pt x="21194" y="7503"/>
                      <a:pt x="18955" y="7154"/>
                      <a:pt x="16861" y="6292"/>
                    </a:cubicBezTo>
                    <a:cubicBezTo>
                      <a:pt x="15669" y="5819"/>
                      <a:pt x="14540" y="5142"/>
                      <a:pt x="13575" y="4300"/>
                    </a:cubicBezTo>
                    <a:cubicBezTo>
                      <a:pt x="12363" y="3211"/>
                      <a:pt x="11562" y="1630"/>
                      <a:pt x="10145" y="788"/>
                    </a:cubicBezTo>
                    <a:cubicBezTo>
                      <a:pt x="9108" y="152"/>
                      <a:pt x="7799" y="0"/>
                      <a:pt x="6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5"/>
              <p:cNvSpPr/>
              <p:nvPr/>
            </p:nvSpPr>
            <p:spPr>
              <a:xfrm>
                <a:off x="4982935" y="4084283"/>
                <a:ext cx="729764" cy="254976"/>
              </a:xfrm>
              <a:custGeom>
                <a:avLst/>
                <a:gdLst/>
                <a:ahLst/>
                <a:cxnLst/>
                <a:rect l="l" t="t" r="r" b="b"/>
                <a:pathLst>
                  <a:path w="23638" h="8259" extrusionOk="0">
                    <a:moveTo>
                      <a:pt x="5624" y="1"/>
                    </a:moveTo>
                    <a:cubicBezTo>
                      <a:pt x="4890" y="1"/>
                      <a:pt x="4163" y="48"/>
                      <a:pt x="3492" y="85"/>
                    </a:cubicBezTo>
                    <a:cubicBezTo>
                      <a:pt x="2362" y="167"/>
                      <a:pt x="1233" y="290"/>
                      <a:pt x="103" y="475"/>
                    </a:cubicBezTo>
                    <a:cubicBezTo>
                      <a:pt x="83" y="578"/>
                      <a:pt x="42" y="660"/>
                      <a:pt x="1" y="763"/>
                    </a:cubicBezTo>
                    <a:cubicBezTo>
                      <a:pt x="1188" y="587"/>
                      <a:pt x="2393" y="482"/>
                      <a:pt x="3578" y="482"/>
                    </a:cubicBezTo>
                    <a:cubicBezTo>
                      <a:pt x="4606" y="482"/>
                      <a:pt x="5619" y="561"/>
                      <a:pt x="6593" y="742"/>
                    </a:cubicBezTo>
                    <a:cubicBezTo>
                      <a:pt x="9796" y="1338"/>
                      <a:pt x="11029" y="4726"/>
                      <a:pt x="13719" y="6246"/>
                    </a:cubicBezTo>
                    <a:cubicBezTo>
                      <a:pt x="16614" y="7868"/>
                      <a:pt x="20044" y="8156"/>
                      <a:pt x="23289" y="8258"/>
                    </a:cubicBezTo>
                    <a:lnTo>
                      <a:pt x="23494" y="8258"/>
                    </a:lnTo>
                    <a:cubicBezTo>
                      <a:pt x="23535" y="8074"/>
                      <a:pt x="23597" y="7889"/>
                      <a:pt x="23638" y="7704"/>
                    </a:cubicBezTo>
                    <a:cubicBezTo>
                      <a:pt x="21050" y="7601"/>
                      <a:pt x="18422" y="7293"/>
                      <a:pt x="16039" y="6308"/>
                    </a:cubicBezTo>
                    <a:cubicBezTo>
                      <a:pt x="14828" y="5815"/>
                      <a:pt x="13719" y="5137"/>
                      <a:pt x="12754" y="4295"/>
                    </a:cubicBezTo>
                    <a:cubicBezTo>
                      <a:pt x="11521" y="3207"/>
                      <a:pt x="10741" y="1625"/>
                      <a:pt x="9324" y="783"/>
                    </a:cubicBezTo>
                    <a:cubicBezTo>
                      <a:pt x="8258" y="152"/>
                      <a:pt x="6931" y="1"/>
                      <a:pt x="56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4973426" y="4124046"/>
                <a:ext cx="726584" cy="255779"/>
              </a:xfrm>
              <a:custGeom>
                <a:avLst/>
                <a:gdLst/>
                <a:ahLst/>
                <a:cxnLst/>
                <a:rect l="l" t="t" r="r" b="b"/>
                <a:pathLst>
                  <a:path w="23535" h="8285" extrusionOk="0">
                    <a:moveTo>
                      <a:pt x="4726" y="0"/>
                    </a:moveTo>
                    <a:cubicBezTo>
                      <a:pt x="3967" y="0"/>
                      <a:pt x="3214" y="53"/>
                      <a:pt x="2527" y="91"/>
                    </a:cubicBezTo>
                    <a:cubicBezTo>
                      <a:pt x="1705" y="132"/>
                      <a:pt x="884" y="214"/>
                      <a:pt x="62" y="317"/>
                    </a:cubicBezTo>
                    <a:cubicBezTo>
                      <a:pt x="42" y="419"/>
                      <a:pt x="21" y="522"/>
                      <a:pt x="1" y="625"/>
                    </a:cubicBezTo>
                    <a:cubicBezTo>
                      <a:pt x="805" y="518"/>
                      <a:pt x="1622" y="465"/>
                      <a:pt x="2439" y="465"/>
                    </a:cubicBezTo>
                    <a:cubicBezTo>
                      <a:pt x="3500" y="465"/>
                      <a:pt x="4563" y="554"/>
                      <a:pt x="5607" y="727"/>
                    </a:cubicBezTo>
                    <a:cubicBezTo>
                      <a:pt x="8811" y="1344"/>
                      <a:pt x="10043" y="4711"/>
                      <a:pt x="12754" y="6231"/>
                    </a:cubicBezTo>
                    <a:cubicBezTo>
                      <a:pt x="15629" y="7854"/>
                      <a:pt x="19079" y="8162"/>
                      <a:pt x="22303" y="8244"/>
                    </a:cubicBezTo>
                    <a:lnTo>
                      <a:pt x="23309" y="8285"/>
                    </a:lnTo>
                    <a:cubicBezTo>
                      <a:pt x="23391" y="8100"/>
                      <a:pt x="23473" y="7915"/>
                      <a:pt x="23535" y="7730"/>
                    </a:cubicBezTo>
                    <a:cubicBezTo>
                      <a:pt x="20680" y="7648"/>
                      <a:pt x="17723" y="7381"/>
                      <a:pt x="15054" y="6293"/>
                    </a:cubicBezTo>
                    <a:cubicBezTo>
                      <a:pt x="13862" y="5820"/>
                      <a:pt x="12733" y="5143"/>
                      <a:pt x="11768" y="4280"/>
                    </a:cubicBezTo>
                    <a:cubicBezTo>
                      <a:pt x="10556" y="3212"/>
                      <a:pt x="9755" y="1611"/>
                      <a:pt x="8338" y="769"/>
                    </a:cubicBezTo>
                    <a:cubicBezTo>
                      <a:pt x="7307" y="150"/>
                      <a:pt x="6008" y="0"/>
                      <a:pt x="47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4966449" y="4163376"/>
                <a:ext cx="715810" cy="256396"/>
              </a:xfrm>
              <a:custGeom>
                <a:avLst/>
                <a:gdLst/>
                <a:ahLst/>
                <a:cxnLst/>
                <a:rect l="l" t="t" r="r" b="b"/>
                <a:pathLst>
                  <a:path w="23186" h="8305" extrusionOk="0">
                    <a:moveTo>
                      <a:pt x="3646" y="1"/>
                    </a:moveTo>
                    <a:cubicBezTo>
                      <a:pt x="2894" y="1"/>
                      <a:pt x="2147" y="52"/>
                      <a:pt x="1459" y="90"/>
                    </a:cubicBezTo>
                    <a:cubicBezTo>
                      <a:pt x="986" y="111"/>
                      <a:pt x="514" y="152"/>
                      <a:pt x="42" y="213"/>
                    </a:cubicBezTo>
                    <a:lnTo>
                      <a:pt x="1" y="542"/>
                    </a:lnTo>
                    <a:cubicBezTo>
                      <a:pt x="498" y="502"/>
                      <a:pt x="998" y="481"/>
                      <a:pt x="1498" y="481"/>
                    </a:cubicBezTo>
                    <a:cubicBezTo>
                      <a:pt x="2524" y="481"/>
                      <a:pt x="3551" y="568"/>
                      <a:pt x="4560" y="747"/>
                    </a:cubicBezTo>
                    <a:cubicBezTo>
                      <a:pt x="7763" y="1343"/>
                      <a:pt x="8996" y="4731"/>
                      <a:pt x="11686" y="6251"/>
                    </a:cubicBezTo>
                    <a:cubicBezTo>
                      <a:pt x="14581" y="7873"/>
                      <a:pt x="18011" y="8161"/>
                      <a:pt x="21256" y="8263"/>
                    </a:cubicBezTo>
                    <a:cubicBezTo>
                      <a:pt x="21790" y="8284"/>
                      <a:pt x="22344" y="8305"/>
                      <a:pt x="22878" y="8305"/>
                    </a:cubicBezTo>
                    <a:cubicBezTo>
                      <a:pt x="22981" y="8120"/>
                      <a:pt x="23083" y="7935"/>
                      <a:pt x="23186" y="7771"/>
                    </a:cubicBezTo>
                    <a:lnTo>
                      <a:pt x="22529" y="7750"/>
                    </a:lnTo>
                    <a:cubicBezTo>
                      <a:pt x="19654" y="7668"/>
                      <a:pt x="16676" y="7401"/>
                      <a:pt x="13986" y="6292"/>
                    </a:cubicBezTo>
                    <a:cubicBezTo>
                      <a:pt x="12795" y="5820"/>
                      <a:pt x="11686" y="5142"/>
                      <a:pt x="10700" y="4300"/>
                    </a:cubicBezTo>
                    <a:cubicBezTo>
                      <a:pt x="9488" y="3212"/>
                      <a:pt x="8687" y="1630"/>
                      <a:pt x="7291" y="788"/>
                    </a:cubicBezTo>
                    <a:cubicBezTo>
                      <a:pt x="6240" y="153"/>
                      <a:pt x="4936" y="1"/>
                      <a:pt x="3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a:off x="4963300" y="4203293"/>
                <a:ext cx="694878" cy="256427"/>
              </a:xfrm>
              <a:custGeom>
                <a:avLst/>
                <a:gdLst/>
                <a:ahLst/>
                <a:cxnLst/>
                <a:rect l="l" t="t" r="r" b="b"/>
                <a:pathLst>
                  <a:path w="22508" h="8306" extrusionOk="0">
                    <a:moveTo>
                      <a:pt x="2477" y="0"/>
                    </a:moveTo>
                    <a:cubicBezTo>
                      <a:pt x="1717" y="0"/>
                      <a:pt x="962" y="53"/>
                      <a:pt x="267" y="91"/>
                    </a:cubicBezTo>
                    <a:lnTo>
                      <a:pt x="21" y="111"/>
                    </a:lnTo>
                    <a:cubicBezTo>
                      <a:pt x="0" y="235"/>
                      <a:pt x="0" y="358"/>
                      <a:pt x="0" y="481"/>
                    </a:cubicBezTo>
                    <a:cubicBezTo>
                      <a:pt x="188" y="474"/>
                      <a:pt x="377" y="471"/>
                      <a:pt x="565" y="471"/>
                    </a:cubicBezTo>
                    <a:cubicBezTo>
                      <a:pt x="1505" y="471"/>
                      <a:pt x="2444" y="556"/>
                      <a:pt x="3368" y="728"/>
                    </a:cubicBezTo>
                    <a:cubicBezTo>
                      <a:pt x="6572" y="1344"/>
                      <a:pt x="7804" y="4712"/>
                      <a:pt x="10494" y="6231"/>
                    </a:cubicBezTo>
                    <a:cubicBezTo>
                      <a:pt x="13390" y="7854"/>
                      <a:pt x="16819" y="8162"/>
                      <a:pt x="20064" y="8244"/>
                    </a:cubicBezTo>
                    <a:cubicBezTo>
                      <a:pt x="20741" y="8264"/>
                      <a:pt x="21419" y="8285"/>
                      <a:pt x="22117" y="8305"/>
                    </a:cubicBezTo>
                    <a:cubicBezTo>
                      <a:pt x="22241" y="8120"/>
                      <a:pt x="22384" y="7936"/>
                      <a:pt x="22508" y="7771"/>
                    </a:cubicBezTo>
                    <a:lnTo>
                      <a:pt x="21337" y="7730"/>
                    </a:lnTo>
                    <a:cubicBezTo>
                      <a:pt x="18462" y="7648"/>
                      <a:pt x="15505" y="7402"/>
                      <a:pt x="12794" y="6293"/>
                    </a:cubicBezTo>
                    <a:cubicBezTo>
                      <a:pt x="11603" y="5820"/>
                      <a:pt x="10494" y="5143"/>
                      <a:pt x="9529" y="4280"/>
                    </a:cubicBezTo>
                    <a:cubicBezTo>
                      <a:pt x="8297" y="3212"/>
                      <a:pt x="7496" y="1611"/>
                      <a:pt x="6099" y="769"/>
                    </a:cubicBezTo>
                    <a:cubicBezTo>
                      <a:pt x="5055" y="150"/>
                      <a:pt x="3759" y="0"/>
                      <a:pt x="24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4963917" y="4242747"/>
                <a:ext cx="662555" cy="256273"/>
              </a:xfrm>
              <a:custGeom>
                <a:avLst/>
                <a:gdLst/>
                <a:ahLst/>
                <a:cxnLst/>
                <a:rect l="l" t="t" r="r" b="b"/>
                <a:pathLst>
                  <a:path w="21461" h="8301" extrusionOk="0">
                    <a:moveTo>
                      <a:pt x="1066" y="1"/>
                    </a:moveTo>
                    <a:cubicBezTo>
                      <a:pt x="707" y="1"/>
                      <a:pt x="349" y="11"/>
                      <a:pt x="1" y="25"/>
                    </a:cubicBezTo>
                    <a:cubicBezTo>
                      <a:pt x="1" y="189"/>
                      <a:pt x="21" y="353"/>
                      <a:pt x="21" y="497"/>
                    </a:cubicBezTo>
                    <a:cubicBezTo>
                      <a:pt x="699" y="538"/>
                      <a:pt x="1377" y="600"/>
                      <a:pt x="2054" y="743"/>
                    </a:cubicBezTo>
                    <a:cubicBezTo>
                      <a:pt x="5258" y="1339"/>
                      <a:pt x="6490" y="4727"/>
                      <a:pt x="9201" y="6247"/>
                    </a:cubicBezTo>
                    <a:cubicBezTo>
                      <a:pt x="12096" y="7869"/>
                      <a:pt x="15526" y="8157"/>
                      <a:pt x="18771" y="8259"/>
                    </a:cubicBezTo>
                    <a:cubicBezTo>
                      <a:pt x="19489" y="8280"/>
                      <a:pt x="20229" y="8301"/>
                      <a:pt x="20947" y="8301"/>
                    </a:cubicBezTo>
                    <a:cubicBezTo>
                      <a:pt x="21132" y="8136"/>
                      <a:pt x="21296" y="7972"/>
                      <a:pt x="21461" y="7787"/>
                    </a:cubicBezTo>
                    <a:lnTo>
                      <a:pt x="20044" y="7746"/>
                    </a:lnTo>
                    <a:cubicBezTo>
                      <a:pt x="17169" y="7664"/>
                      <a:pt x="14191" y="7397"/>
                      <a:pt x="11501" y="6288"/>
                    </a:cubicBezTo>
                    <a:cubicBezTo>
                      <a:pt x="10310" y="5816"/>
                      <a:pt x="9201" y="5138"/>
                      <a:pt x="8215" y="4296"/>
                    </a:cubicBezTo>
                    <a:cubicBezTo>
                      <a:pt x="7003" y="3208"/>
                      <a:pt x="6202" y="1626"/>
                      <a:pt x="4786" y="784"/>
                    </a:cubicBezTo>
                    <a:cubicBezTo>
                      <a:pt x="3722" y="140"/>
                      <a:pt x="2379"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4967715" y="4282170"/>
                <a:ext cx="617543" cy="256149"/>
              </a:xfrm>
              <a:custGeom>
                <a:avLst/>
                <a:gdLst/>
                <a:ahLst/>
                <a:cxnLst/>
                <a:rect l="l" t="t" r="r" b="b"/>
                <a:pathLst>
                  <a:path w="20003" h="8297" extrusionOk="0">
                    <a:moveTo>
                      <a:pt x="1" y="0"/>
                    </a:moveTo>
                    <a:lnTo>
                      <a:pt x="1" y="0"/>
                    </a:lnTo>
                    <a:cubicBezTo>
                      <a:pt x="21" y="206"/>
                      <a:pt x="62" y="431"/>
                      <a:pt x="103" y="637"/>
                    </a:cubicBezTo>
                    <a:cubicBezTo>
                      <a:pt x="288" y="657"/>
                      <a:pt x="473" y="698"/>
                      <a:pt x="658" y="740"/>
                    </a:cubicBezTo>
                    <a:cubicBezTo>
                      <a:pt x="3862" y="1335"/>
                      <a:pt x="5094" y="4724"/>
                      <a:pt x="7805" y="6243"/>
                    </a:cubicBezTo>
                    <a:cubicBezTo>
                      <a:pt x="10680" y="7866"/>
                      <a:pt x="14130" y="8153"/>
                      <a:pt x="17354" y="8256"/>
                    </a:cubicBezTo>
                    <a:cubicBezTo>
                      <a:pt x="18011" y="8276"/>
                      <a:pt x="18668" y="8297"/>
                      <a:pt x="19305" y="8297"/>
                    </a:cubicBezTo>
                    <a:cubicBezTo>
                      <a:pt x="19551" y="8153"/>
                      <a:pt x="19777" y="7968"/>
                      <a:pt x="20003" y="7783"/>
                    </a:cubicBezTo>
                    <a:cubicBezTo>
                      <a:pt x="19551" y="7783"/>
                      <a:pt x="19099" y="7763"/>
                      <a:pt x="18648" y="7722"/>
                    </a:cubicBezTo>
                    <a:cubicBezTo>
                      <a:pt x="15773" y="7640"/>
                      <a:pt x="12795" y="7393"/>
                      <a:pt x="10105" y="6284"/>
                    </a:cubicBezTo>
                    <a:cubicBezTo>
                      <a:pt x="8913" y="5812"/>
                      <a:pt x="7784" y="5134"/>
                      <a:pt x="6819" y="4272"/>
                    </a:cubicBezTo>
                    <a:cubicBezTo>
                      <a:pt x="5607" y="3204"/>
                      <a:pt x="4806" y="1602"/>
                      <a:pt x="3389" y="760"/>
                    </a:cubicBezTo>
                    <a:cubicBezTo>
                      <a:pt x="2424" y="185"/>
                      <a:pt x="1212" y="2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4976606" y="4325915"/>
                <a:ext cx="550982" cy="251734"/>
              </a:xfrm>
              <a:custGeom>
                <a:avLst/>
                <a:gdLst/>
                <a:ahLst/>
                <a:cxnLst/>
                <a:rect l="l" t="t" r="r" b="b"/>
                <a:pathLst>
                  <a:path w="17847" h="8154" extrusionOk="0">
                    <a:moveTo>
                      <a:pt x="0" y="0"/>
                    </a:moveTo>
                    <a:lnTo>
                      <a:pt x="0" y="0"/>
                    </a:lnTo>
                    <a:cubicBezTo>
                      <a:pt x="82" y="349"/>
                      <a:pt x="185" y="678"/>
                      <a:pt x="308" y="1006"/>
                    </a:cubicBezTo>
                    <a:cubicBezTo>
                      <a:pt x="2649" y="2095"/>
                      <a:pt x="3902" y="4785"/>
                      <a:pt x="6223" y="6099"/>
                    </a:cubicBezTo>
                    <a:cubicBezTo>
                      <a:pt x="9118" y="7722"/>
                      <a:pt x="12548" y="8030"/>
                      <a:pt x="15793" y="8132"/>
                    </a:cubicBezTo>
                    <a:lnTo>
                      <a:pt x="16778" y="8153"/>
                    </a:lnTo>
                    <a:cubicBezTo>
                      <a:pt x="17148" y="7989"/>
                      <a:pt x="17497" y="7824"/>
                      <a:pt x="17846" y="7640"/>
                    </a:cubicBezTo>
                    <a:cubicBezTo>
                      <a:pt x="17579" y="7640"/>
                      <a:pt x="17333" y="7619"/>
                      <a:pt x="17066" y="7619"/>
                    </a:cubicBezTo>
                    <a:cubicBezTo>
                      <a:pt x="14191" y="7516"/>
                      <a:pt x="11213" y="7270"/>
                      <a:pt x="8523" y="6161"/>
                    </a:cubicBezTo>
                    <a:cubicBezTo>
                      <a:pt x="7332" y="5689"/>
                      <a:pt x="6223" y="5011"/>
                      <a:pt x="5237" y="4148"/>
                    </a:cubicBezTo>
                    <a:cubicBezTo>
                      <a:pt x="4025" y="3081"/>
                      <a:pt x="3224" y="1479"/>
                      <a:pt x="1828" y="637"/>
                    </a:cubicBezTo>
                    <a:cubicBezTo>
                      <a:pt x="1253" y="308"/>
                      <a:pt x="637" y="10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4999420" y="4389943"/>
                <a:ext cx="428603" cy="218639"/>
              </a:xfrm>
              <a:custGeom>
                <a:avLst/>
                <a:gdLst/>
                <a:ahLst/>
                <a:cxnLst/>
                <a:rect l="l" t="t" r="r" b="b"/>
                <a:pathLst>
                  <a:path w="13883" h="7082" extrusionOk="0">
                    <a:moveTo>
                      <a:pt x="1" y="0"/>
                    </a:moveTo>
                    <a:cubicBezTo>
                      <a:pt x="2068" y="4394"/>
                      <a:pt x="6463" y="7081"/>
                      <a:pt x="11159" y="7081"/>
                    </a:cubicBezTo>
                    <a:cubicBezTo>
                      <a:pt x="12061" y="7081"/>
                      <a:pt x="12973" y="6982"/>
                      <a:pt x="13883" y="6777"/>
                    </a:cubicBezTo>
                    <a:cubicBezTo>
                      <a:pt x="11378" y="6654"/>
                      <a:pt x="8852" y="6346"/>
                      <a:pt x="6511" y="5381"/>
                    </a:cubicBezTo>
                    <a:cubicBezTo>
                      <a:pt x="5319" y="4908"/>
                      <a:pt x="4190" y="4231"/>
                      <a:pt x="3225" y="3368"/>
                    </a:cubicBezTo>
                    <a:cubicBezTo>
                      <a:pt x="2075" y="2341"/>
                      <a:pt x="1294" y="86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45"/>
            <p:cNvGrpSpPr/>
            <p:nvPr/>
          </p:nvGrpSpPr>
          <p:grpSpPr>
            <a:xfrm rot="-464351">
              <a:off x="1361488" y="1561601"/>
              <a:ext cx="1118092" cy="1084479"/>
              <a:chOff x="4963917" y="3861206"/>
              <a:chExt cx="760821" cy="737992"/>
            </a:xfrm>
          </p:grpSpPr>
          <p:sp>
            <p:nvSpPr>
              <p:cNvPr id="815" name="Google Shape;815;p45"/>
              <p:cNvSpPr/>
              <p:nvPr/>
            </p:nvSpPr>
            <p:spPr>
              <a:xfrm>
                <a:off x="5554806" y="3911279"/>
                <a:ext cx="100830" cy="98946"/>
              </a:xfrm>
              <a:custGeom>
                <a:avLst/>
                <a:gdLst/>
                <a:ahLst/>
                <a:cxnLst/>
                <a:rect l="l" t="t" r="r" b="b"/>
                <a:pathLst>
                  <a:path w="3266" h="3205" extrusionOk="0">
                    <a:moveTo>
                      <a:pt x="0" y="1"/>
                    </a:moveTo>
                    <a:lnTo>
                      <a:pt x="0" y="1"/>
                    </a:lnTo>
                    <a:cubicBezTo>
                      <a:pt x="637" y="740"/>
                      <a:pt x="1212" y="1561"/>
                      <a:pt x="1931" y="2198"/>
                    </a:cubicBezTo>
                    <a:cubicBezTo>
                      <a:pt x="2341" y="2568"/>
                      <a:pt x="2793" y="2896"/>
                      <a:pt x="3265" y="3204"/>
                    </a:cubicBezTo>
                    <a:cubicBezTo>
                      <a:pt x="2382" y="1931"/>
                      <a:pt x="1273" y="863"/>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5135102" y="3861206"/>
                <a:ext cx="563022" cy="227623"/>
              </a:xfrm>
              <a:custGeom>
                <a:avLst/>
                <a:gdLst/>
                <a:ahLst/>
                <a:cxnLst/>
                <a:rect l="l" t="t" r="r" b="b"/>
                <a:pathLst>
                  <a:path w="18237" h="7373" extrusionOk="0">
                    <a:moveTo>
                      <a:pt x="6312" y="0"/>
                    </a:moveTo>
                    <a:cubicBezTo>
                      <a:pt x="5059" y="0"/>
                      <a:pt x="3783" y="118"/>
                      <a:pt x="2526" y="308"/>
                    </a:cubicBezTo>
                    <a:cubicBezTo>
                      <a:pt x="2198" y="432"/>
                      <a:pt x="1869" y="575"/>
                      <a:pt x="1541" y="719"/>
                    </a:cubicBezTo>
                    <a:cubicBezTo>
                      <a:pt x="1089" y="945"/>
                      <a:pt x="657" y="1171"/>
                      <a:pt x="247" y="1438"/>
                    </a:cubicBezTo>
                    <a:lnTo>
                      <a:pt x="0" y="1602"/>
                    </a:lnTo>
                    <a:cubicBezTo>
                      <a:pt x="1643" y="1232"/>
                      <a:pt x="3307" y="986"/>
                      <a:pt x="4991" y="904"/>
                    </a:cubicBezTo>
                    <a:cubicBezTo>
                      <a:pt x="5678" y="866"/>
                      <a:pt x="6431" y="813"/>
                      <a:pt x="7190" y="813"/>
                    </a:cubicBezTo>
                    <a:cubicBezTo>
                      <a:pt x="8472" y="813"/>
                      <a:pt x="9771" y="963"/>
                      <a:pt x="10802" y="1582"/>
                    </a:cubicBezTo>
                    <a:cubicBezTo>
                      <a:pt x="12219" y="2424"/>
                      <a:pt x="13020" y="4025"/>
                      <a:pt x="14232" y="5093"/>
                    </a:cubicBezTo>
                    <a:cubicBezTo>
                      <a:pt x="15197" y="5956"/>
                      <a:pt x="16327" y="6633"/>
                      <a:pt x="17518" y="7106"/>
                    </a:cubicBezTo>
                    <a:cubicBezTo>
                      <a:pt x="17764" y="7208"/>
                      <a:pt x="17990" y="7291"/>
                      <a:pt x="18236" y="7373"/>
                    </a:cubicBezTo>
                    <a:cubicBezTo>
                      <a:pt x="18134" y="7126"/>
                      <a:pt x="18031" y="6880"/>
                      <a:pt x="17908" y="6633"/>
                    </a:cubicBezTo>
                    <a:cubicBezTo>
                      <a:pt x="17867" y="6551"/>
                      <a:pt x="17846" y="6469"/>
                      <a:pt x="17785" y="6387"/>
                    </a:cubicBezTo>
                    <a:cubicBezTo>
                      <a:pt x="17353" y="6202"/>
                      <a:pt x="16902" y="5997"/>
                      <a:pt x="16491" y="5771"/>
                    </a:cubicBezTo>
                    <a:cubicBezTo>
                      <a:pt x="13801" y="4251"/>
                      <a:pt x="12568" y="863"/>
                      <a:pt x="9365" y="267"/>
                    </a:cubicBezTo>
                    <a:cubicBezTo>
                      <a:pt x="8378" y="81"/>
                      <a:pt x="7353" y="0"/>
                      <a:pt x="6312"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5"/>
              <p:cNvSpPr/>
              <p:nvPr/>
            </p:nvSpPr>
            <p:spPr>
              <a:xfrm>
                <a:off x="5081200" y="3901308"/>
                <a:ext cx="634029" cy="243954"/>
              </a:xfrm>
              <a:custGeom>
                <a:avLst/>
                <a:gdLst/>
                <a:ahLst/>
                <a:cxnLst/>
                <a:rect l="l" t="t" r="r" b="b"/>
                <a:pathLst>
                  <a:path w="20537" h="7902" extrusionOk="0">
                    <a:moveTo>
                      <a:pt x="6799" y="0"/>
                    </a:moveTo>
                    <a:cubicBezTo>
                      <a:pt x="4958" y="0"/>
                      <a:pt x="3069" y="255"/>
                      <a:pt x="1274" y="611"/>
                    </a:cubicBezTo>
                    <a:cubicBezTo>
                      <a:pt x="822" y="940"/>
                      <a:pt x="391" y="1309"/>
                      <a:pt x="1" y="1700"/>
                    </a:cubicBezTo>
                    <a:cubicBezTo>
                      <a:pt x="1787" y="1268"/>
                      <a:pt x="3615" y="1001"/>
                      <a:pt x="5443" y="899"/>
                    </a:cubicBezTo>
                    <a:cubicBezTo>
                      <a:pt x="6130" y="860"/>
                      <a:pt x="6883" y="808"/>
                      <a:pt x="7643" y="808"/>
                    </a:cubicBezTo>
                    <a:cubicBezTo>
                      <a:pt x="8924" y="808"/>
                      <a:pt x="10223" y="957"/>
                      <a:pt x="11255" y="1576"/>
                    </a:cubicBezTo>
                    <a:cubicBezTo>
                      <a:pt x="12672" y="2418"/>
                      <a:pt x="13472" y="4020"/>
                      <a:pt x="14684" y="5088"/>
                    </a:cubicBezTo>
                    <a:cubicBezTo>
                      <a:pt x="15670" y="5950"/>
                      <a:pt x="16779" y="6628"/>
                      <a:pt x="17970" y="7101"/>
                    </a:cubicBezTo>
                    <a:cubicBezTo>
                      <a:pt x="18812" y="7429"/>
                      <a:pt x="19654" y="7696"/>
                      <a:pt x="20537" y="7901"/>
                    </a:cubicBezTo>
                    <a:cubicBezTo>
                      <a:pt x="20475" y="7614"/>
                      <a:pt x="20414" y="7326"/>
                      <a:pt x="20311" y="7059"/>
                    </a:cubicBezTo>
                    <a:cubicBezTo>
                      <a:pt x="19120" y="6772"/>
                      <a:pt x="17990" y="6341"/>
                      <a:pt x="16943" y="5766"/>
                    </a:cubicBezTo>
                    <a:cubicBezTo>
                      <a:pt x="14232" y="4246"/>
                      <a:pt x="13000" y="858"/>
                      <a:pt x="9796" y="262"/>
                    </a:cubicBezTo>
                    <a:cubicBezTo>
                      <a:pt x="8828" y="79"/>
                      <a:pt x="7821" y="0"/>
                      <a:pt x="6799"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5"/>
              <p:cNvSpPr/>
              <p:nvPr/>
            </p:nvSpPr>
            <p:spPr>
              <a:xfrm>
                <a:off x="5045697" y="3940546"/>
                <a:ext cx="677157" cy="252908"/>
              </a:xfrm>
              <a:custGeom>
                <a:avLst/>
                <a:gdLst/>
                <a:ahLst/>
                <a:cxnLst/>
                <a:rect l="l" t="t" r="r" b="b"/>
                <a:pathLst>
                  <a:path w="21934" h="8192" extrusionOk="0">
                    <a:moveTo>
                      <a:pt x="6692" y="1"/>
                    </a:moveTo>
                    <a:cubicBezTo>
                      <a:pt x="4754" y="1"/>
                      <a:pt x="2766" y="285"/>
                      <a:pt x="884" y="675"/>
                    </a:cubicBezTo>
                    <a:cubicBezTo>
                      <a:pt x="576" y="983"/>
                      <a:pt x="288" y="1312"/>
                      <a:pt x="1" y="1661"/>
                    </a:cubicBezTo>
                    <a:cubicBezTo>
                      <a:pt x="1746" y="1250"/>
                      <a:pt x="3533" y="1004"/>
                      <a:pt x="5320" y="901"/>
                    </a:cubicBezTo>
                    <a:cubicBezTo>
                      <a:pt x="6007" y="863"/>
                      <a:pt x="6760" y="810"/>
                      <a:pt x="7519" y="810"/>
                    </a:cubicBezTo>
                    <a:cubicBezTo>
                      <a:pt x="8801" y="810"/>
                      <a:pt x="10100" y="960"/>
                      <a:pt x="11131" y="1579"/>
                    </a:cubicBezTo>
                    <a:cubicBezTo>
                      <a:pt x="12548" y="2421"/>
                      <a:pt x="13349" y="4022"/>
                      <a:pt x="14561" y="5090"/>
                    </a:cubicBezTo>
                    <a:cubicBezTo>
                      <a:pt x="15526" y="5953"/>
                      <a:pt x="16655" y="6630"/>
                      <a:pt x="17847" y="7103"/>
                    </a:cubicBezTo>
                    <a:cubicBezTo>
                      <a:pt x="19161" y="7637"/>
                      <a:pt x="20537" y="7986"/>
                      <a:pt x="21933" y="8191"/>
                    </a:cubicBezTo>
                    <a:cubicBezTo>
                      <a:pt x="21913" y="7924"/>
                      <a:pt x="21872" y="7657"/>
                      <a:pt x="21831" y="7411"/>
                    </a:cubicBezTo>
                    <a:cubicBezTo>
                      <a:pt x="20085" y="7164"/>
                      <a:pt x="18381" y="6610"/>
                      <a:pt x="16820" y="5768"/>
                    </a:cubicBezTo>
                    <a:cubicBezTo>
                      <a:pt x="14130" y="4248"/>
                      <a:pt x="12897" y="860"/>
                      <a:pt x="9694" y="264"/>
                    </a:cubicBezTo>
                    <a:cubicBezTo>
                      <a:pt x="8722" y="80"/>
                      <a:pt x="7714" y="1"/>
                      <a:pt x="6692"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5020351" y="3979938"/>
                <a:ext cx="704387" cy="258526"/>
              </a:xfrm>
              <a:custGeom>
                <a:avLst/>
                <a:gdLst/>
                <a:ahLst/>
                <a:cxnLst/>
                <a:rect l="l" t="t" r="r" b="b"/>
                <a:pathLst>
                  <a:path w="22816" h="8374" extrusionOk="0">
                    <a:moveTo>
                      <a:pt x="6224" y="0"/>
                    </a:moveTo>
                    <a:cubicBezTo>
                      <a:pt x="4369" y="0"/>
                      <a:pt x="2465" y="260"/>
                      <a:pt x="637" y="631"/>
                    </a:cubicBezTo>
                    <a:cubicBezTo>
                      <a:pt x="411" y="939"/>
                      <a:pt x="206" y="1247"/>
                      <a:pt x="0" y="1576"/>
                    </a:cubicBezTo>
                    <a:cubicBezTo>
                      <a:pt x="1602" y="1227"/>
                      <a:pt x="3224" y="1001"/>
                      <a:pt x="4867" y="898"/>
                    </a:cubicBezTo>
                    <a:cubicBezTo>
                      <a:pt x="5548" y="860"/>
                      <a:pt x="6290" y="809"/>
                      <a:pt x="7039" y="809"/>
                    </a:cubicBezTo>
                    <a:cubicBezTo>
                      <a:pt x="8324" y="809"/>
                      <a:pt x="9628" y="961"/>
                      <a:pt x="10679" y="1596"/>
                    </a:cubicBezTo>
                    <a:cubicBezTo>
                      <a:pt x="12096" y="2438"/>
                      <a:pt x="12897" y="4020"/>
                      <a:pt x="14109" y="5108"/>
                    </a:cubicBezTo>
                    <a:cubicBezTo>
                      <a:pt x="15074" y="5950"/>
                      <a:pt x="16183" y="6628"/>
                      <a:pt x="17394" y="7121"/>
                    </a:cubicBezTo>
                    <a:cubicBezTo>
                      <a:pt x="19119" y="7778"/>
                      <a:pt x="20947" y="8209"/>
                      <a:pt x="22816" y="8373"/>
                    </a:cubicBezTo>
                    <a:lnTo>
                      <a:pt x="22816" y="8045"/>
                    </a:lnTo>
                    <a:cubicBezTo>
                      <a:pt x="22816" y="7901"/>
                      <a:pt x="22816" y="7737"/>
                      <a:pt x="22795" y="7593"/>
                    </a:cubicBezTo>
                    <a:cubicBezTo>
                      <a:pt x="20557" y="7367"/>
                      <a:pt x="18339" y="6874"/>
                      <a:pt x="16368" y="5765"/>
                    </a:cubicBezTo>
                    <a:cubicBezTo>
                      <a:pt x="13657" y="4245"/>
                      <a:pt x="12425" y="878"/>
                      <a:pt x="9221" y="261"/>
                    </a:cubicBezTo>
                    <a:cubicBezTo>
                      <a:pt x="8251" y="79"/>
                      <a:pt x="7245" y="0"/>
                      <a:pt x="6224"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5000686" y="4019669"/>
                <a:ext cx="722787" cy="261274"/>
              </a:xfrm>
              <a:custGeom>
                <a:avLst/>
                <a:gdLst/>
                <a:ahLst/>
                <a:cxnLst/>
                <a:rect l="l" t="t" r="r" b="b"/>
                <a:pathLst>
                  <a:path w="23412" h="8463" extrusionOk="0">
                    <a:moveTo>
                      <a:pt x="5557" y="1"/>
                    </a:moveTo>
                    <a:cubicBezTo>
                      <a:pt x="3871" y="1"/>
                      <a:pt x="2151" y="217"/>
                      <a:pt x="494" y="535"/>
                    </a:cubicBezTo>
                    <a:cubicBezTo>
                      <a:pt x="309" y="843"/>
                      <a:pt x="144" y="1131"/>
                      <a:pt x="1" y="1439"/>
                    </a:cubicBezTo>
                    <a:cubicBezTo>
                      <a:pt x="1397" y="1172"/>
                      <a:pt x="2794" y="987"/>
                      <a:pt x="4211" y="905"/>
                    </a:cubicBezTo>
                    <a:cubicBezTo>
                      <a:pt x="4891" y="867"/>
                      <a:pt x="5636" y="815"/>
                      <a:pt x="6388" y="815"/>
                    </a:cubicBezTo>
                    <a:cubicBezTo>
                      <a:pt x="7676" y="815"/>
                      <a:pt x="8985" y="967"/>
                      <a:pt x="10022" y="1603"/>
                    </a:cubicBezTo>
                    <a:cubicBezTo>
                      <a:pt x="11439" y="2445"/>
                      <a:pt x="12240" y="4026"/>
                      <a:pt x="13452" y="5115"/>
                    </a:cubicBezTo>
                    <a:cubicBezTo>
                      <a:pt x="14417" y="5957"/>
                      <a:pt x="15546" y="6634"/>
                      <a:pt x="16738" y="7107"/>
                    </a:cubicBezTo>
                    <a:cubicBezTo>
                      <a:pt x="18832" y="7969"/>
                      <a:pt x="21071" y="8318"/>
                      <a:pt x="23330" y="8462"/>
                    </a:cubicBezTo>
                    <a:cubicBezTo>
                      <a:pt x="23371" y="8216"/>
                      <a:pt x="23391" y="7949"/>
                      <a:pt x="23412" y="7702"/>
                    </a:cubicBezTo>
                    <a:cubicBezTo>
                      <a:pt x="20742" y="7517"/>
                      <a:pt x="18052" y="7086"/>
                      <a:pt x="15711" y="5772"/>
                    </a:cubicBezTo>
                    <a:cubicBezTo>
                      <a:pt x="13021" y="4252"/>
                      <a:pt x="11788" y="884"/>
                      <a:pt x="8585" y="268"/>
                    </a:cubicBezTo>
                    <a:cubicBezTo>
                      <a:pt x="7603" y="81"/>
                      <a:pt x="6586" y="1"/>
                      <a:pt x="5557"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4986114" y="4059432"/>
                <a:ext cx="731647" cy="263342"/>
              </a:xfrm>
              <a:custGeom>
                <a:avLst/>
                <a:gdLst/>
                <a:ahLst/>
                <a:cxnLst/>
                <a:rect l="l" t="t" r="r" b="b"/>
                <a:pathLst>
                  <a:path w="23699" h="8530" extrusionOk="0">
                    <a:moveTo>
                      <a:pt x="4789" y="1"/>
                    </a:moveTo>
                    <a:cubicBezTo>
                      <a:pt x="3320" y="1"/>
                      <a:pt x="1821" y="162"/>
                      <a:pt x="349" y="418"/>
                    </a:cubicBezTo>
                    <a:cubicBezTo>
                      <a:pt x="226" y="705"/>
                      <a:pt x="103" y="993"/>
                      <a:pt x="0" y="1280"/>
                    </a:cubicBezTo>
                    <a:cubicBezTo>
                      <a:pt x="1130" y="1095"/>
                      <a:pt x="2259" y="972"/>
                      <a:pt x="3389" y="890"/>
                    </a:cubicBezTo>
                    <a:cubicBezTo>
                      <a:pt x="4060" y="853"/>
                      <a:pt x="4787" y="806"/>
                      <a:pt x="5521" y="806"/>
                    </a:cubicBezTo>
                    <a:cubicBezTo>
                      <a:pt x="6828" y="806"/>
                      <a:pt x="8155" y="957"/>
                      <a:pt x="9221" y="1588"/>
                    </a:cubicBezTo>
                    <a:cubicBezTo>
                      <a:pt x="10638" y="2430"/>
                      <a:pt x="11418" y="4032"/>
                      <a:pt x="12651" y="5100"/>
                    </a:cubicBezTo>
                    <a:cubicBezTo>
                      <a:pt x="13616" y="5942"/>
                      <a:pt x="14725" y="6620"/>
                      <a:pt x="15936" y="7113"/>
                    </a:cubicBezTo>
                    <a:cubicBezTo>
                      <a:pt x="18319" y="8098"/>
                      <a:pt x="20947" y="8406"/>
                      <a:pt x="23535" y="8530"/>
                    </a:cubicBezTo>
                    <a:cubicBezTo>
                      <a:pt x="23596" y="8263"/>
                      <a:pt x="23658" y="8016"/>
                      <a:pt x="23699" y="7749"/>
                    </a:cubicBezTo>
                    <a:cubicBezTo>
                      <a:pt x="20701" y="7626"/>
                      <a:pt x="17559" y="7256"/>
                      <a:pt x="14910" y="5757"/>
                    </a:cubicBezTo>
                    <a:cubicBezTo>
                      <a:pt x="12199" y="4237"/>
                      <a:pt x="10967" y="870"/>
                      <a:pt x="7763" y="253"/>
                    </a:cubicBezTo>
                    <a:cubicBezTo>
                      <a:pt x="6799" y="78"/>
                      <a:pt x="5802" y="1"/>
                      <a:pt x="4789"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4975957" y="4099133"/>
                <a:ext cx="732296" cy="264207"/>
              </a:xfrm>
              <a:custGeom>
                <a:avLst/>
                <a:gdLst/>
                <a:ahLst/>
                <a:cxnLst/>
                <a:rect l="l" t="t" r="r" b="b"/>
                <a:pathLst>
                  <a:path w="23720" h="8558" extrusionOk="0">
                    <a:moveTo>
                      <a:pt x="3813" y="1"/>
                    </a:moveTo>
                    <a:cubicBezTo>
                      <a:pt x="2634" y="1"/>
                      <a:pt x="1435" y="106"/>
                      <a:pt x="247" y="282"/>
                    </a:cubicBezTo>
                    <a:cubicBezTo>
                      <a:pt x="145" y="569"/>
                      <a:pt x="62" y="857"/>
                      <a:pt x="1" y="1144"/>
                    </a:cubicBezTo>
                    <a:cubicBezTo>
                      <a:pt x="802" y="1021"/>
                      <a:pt x="1623" y="939"/>
                      <a:pt x="2445" y="898"/>
                    </a:cubicBezTo>
                    <a:cubicBezTo>
                      <a:pt x="3125" y="860"/>
                      <a:pt x="3870" y="808"/>
                      <a:pt x="4623" y="808"/>
                    </a:cubicBezTo>
                    <a:cubicBezTo>
                      <a:pt x="5913" y="808"/>
                      <a:pt x="7226" y="960"/>
                      <a:pt x="8277" y="1596"/>
                    </a:cubicBezTo>
                    <a:cubicBezTo>
                      <a:pt x="9694" y="2438"/>
                      <a:pt x="10474" y="4019"/>
                      <a:pt x="11706" y="5108"/>
                    </a:cubicBezTo>
                    <a:cubicBezTo>
                      <a:pt x="12672" y="5950"/>
                      <a:pt x="13780" y="6627"/>
                      <a:pt x="14992" y="7100"/>
                    </a:cubicBezTo>
                    <a:cubicBezTo>
                      <a:pt x="17641" y="8209"/>
                      <a:pt x="20598" y="8476"/>
                      <a:pt x="23453" y="8558"/>
                    </a:cubicBezTo>
                    <a:cubicBezTo>
                      <a:pt x="23535" y="8291"/>
                      <a:pt x="23638" y="8044"/>
                      <a:pt x="23720" y="7777"/>
                    </a:cubicBezTo>
                    <a:lnTo>
                      <a:pt x="23535" y="7777"/>
                    </a:lnTo>
                    <a:cubicBezTo>
                      <a:pt x="20290" y="7695"/>
                      <a:pt x="16840" y="7387"/>
                      <a:pt x="13965" y="5765"/>
                    </a:cubicBezTo>
                    <a:cubicBezTo>
                      <a:pt x="11255" y="4245"/>
                      <a:pt x="10022" y="877"/>
                      <a:pt x="6819" y="261"/>
                    </a:cubicBezTo>
                    <a:cubicBezTo>
                      <a:pt x="5845" y="80"/>
                      <a:pt x="4837" y="1"/>
                      <a:pt x="3813"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4968363" y="4138803"/>
                <a:ext cx="724701" cy="264485"/>
              </a:xfrm>
              <a:custGeom>
                <a:avLst/>
                <a:gdLst/>
                <a:ahLst/>
                <a:cxnLst/>
                <a:rect l="l" t="t" r="r" b="b"/>
                <a:pathLst>
                  <a:path w="23474" h="8567" extrusionOk="0">
                    <a:moveTo>
                      <a:pt x="2665" y="1"/>
                    </a:moveTo>
                    <a:cubicBezTo>
                      <a:pt x="1826" y="1"/>
                      <a:pt x="989" y="57"/>
                      <a:pt x="165" y="167"/>
                    </a:cubicBezTo>
                    <a:cubicBezTo>
                      <a:pt x="82" y="434"/>
                      <a:pt x="41" y="722"/>
                      <a:pt x="0" y="1009"/>
                    </a:cubicBezTo>
                    <a:cubicBezTo>
                      <a:pt x="452" y="968"/>
                      <a:pt x="924" y="927"/>
                      <a:pt x="1397" y="907"/>
                    </a:cubicBezTo>
                    <a:cubicBezTo>
                      <a:pt x="2092" y="868"/>
                      <a:pt x="2847" y="816"/>
                      <a:pt x="3607" y="816"/>
                    </a:cubicBezTo>
                    <a:cubicBezTo>
                      <a:pt x="4889" y="816"/>
                      <a:pt x="6184" y="965"/>
                      <a:pt x="7229" y="1584"/>
                    </a:cubicBezTo>
                    <a:cubicBezTo>
                      <a:pt x="8646" y="2426"/>
                      <a:pt x="9426" y="4028"/>
                      <a:pt x="10659" y="5096"/>
                    </a:cubicBezTo>
                    <a:cubicBezTo>
                      <a:pt x="11624" y="5959"/>
                      <a:pt x="12733" y="6636"/>
                      <a:pt x="13944" y="7109"/>
                    </a:cubicBezTo>
                    <a:cubicBezTo>
                      <a:pt x="16635" y="8217"/>
                      <a:pt x="19592" y="8464"/>
                      <a:pt x="22467" y="8546"/>
                    </a:cubicBezTo>
                    <a:lnTo>
                      <a:pt x="23124" y="8567"/>
                    </a:lnTo>
                    <a:cubicBezTo>
                      <a:pt x="23247" y="8320"/>
                      <a:pt x="23370" y="8053"/>
                      <a:pt x="23473" y="7807"/>
                    </a:cubicBezTo>
                    <a:lnTo>
                      <a:pt x="22467" y="7786"/>
                    </a:lnTo>
                    <a:cubicBezTo>
                      <a:pt x="19243" y="7684"/>
                      <a:pt x="15793" y="7396"/>
                      <a:pt x="12918" y="5774"/>
                    </a:cubicBezTo>
                    <a:cubicBezTo>
                      <a:pt x="10207" y="4254"/>
                      <a:pt x="8975" y="866"/>
                      <a:pt x="5771" y="270"/>
                    </a:cubicBezTo>
                    <a:cubicBezTo>
                      <a:pt x="4747" y="88"/>
                      <a:pt x="3705" y="1"/>
                      <a:pt x="2665"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4963917" y="4178226"/>
                <a:ext cx="708833" cy="265010"/>
              </a:xfrm>
              <a:custGeom>
                <a:avLst/>
                <a:gdLst/>
                <a:ahLst/>
                <a:cxnLst/>
                <a:rect l="l" t="t" r="r" b="b"/>
                <a:pathLst>
                  <a:path w="22960" h="8584" extrusionOk="0">
                    <a:moveTo>
                      <a:pt x="1575" y="0"/>
                    </a:moveTo>
                    <a:cubicBezTo>
                      <a:pt x="1078" y="0"/>
                      <a:pt x="580" y="21"/>
                      <a:pt x="83" y="61"/>
                    </a:cubicBezTo>
                    <a:cubicBezTo>
                      <a:pt x="42" y="348"/>
                      <a:pt x="21" y="636"/>
                      <a:pt x="1" y="923"/>
                    </a:cubicBezTo>
                    <a:lnTo>
                      <a:pt x="268" y="903"/>
                    </a:lnTo>
                    <a:cubicBezTo>
                      <a:pt x="948" y="865"/>
                      <a:pt x="1693" y="813"/>
                      <a:pt x="2445" y="813"/>
                    </a:cubicBezTo>
                    <a:cubicBezTo>
                      <a:pt x="3733" y="813"/>
                      <a:pt x="5042" y="966"/>
                      <a:pt x="6079" y="1601"/>
                    </a:cubicBezTo>
                    <a:cubicBezTo>
                      <a:pt x="7496" y="2443"/>
                      <a:pt x="8297" y="4024"/>
                      <a:pt x="9509" y="5113"/>
                    </a:cubicBezTo>
                    <a:cubicBezTo>
                      <a:pt x="10474" y="5955"/>
                      <a:pt x="11603" y="6632"/>
                      <a:pt x="12795" y="7125"/>
                    </a:cubicBezTo>
                    <a:cubicBezTo>
                      <a:pt x="15485" y="8214"/>
                      <a:pt x="18463" y="8481"/>
                      <a:pt x="21338" y="8563"/>
                    </a:cubicBezTo>
                    <a:lnTo>
                      <a:pt x="22488" y="8583"/>
                    </a:lnTo>
                    <a:cubicBezTo>
                      <a:pt x="22652" y="8337"/>
                      <a:pt x="22816" y="8070"/>
                      <a:pt x="22960" y="7824"/>
                    </a:cubicBezTo>
                    <a:cubicBezTo>
                      <a:pt x="22426" y="7803"/>
                      <a:pt x="21872" y="7803"/>
                      <a:pt x="21338" y="7782"/>
                    </a:cubicBezTo>
                    <a:cubicBezTo>
                      <a:pt x="18093" y="7700"/>
                      <a:pt x="14643" y="7392"/>
                      <a:pt x="11768" y="5770"/>
                    </a:cubicBezTo>
                    <a:cubicBezTo>
                      <a:pt x="9078" y="4250"/>
                      <a:pt x="7845" y="882"/>
                      <a:pt x="4642" y="266"/>
                    </a:cubicBezTo>
                    <a:cubicBezTo>
                      <a:pt x="3620" y="87"/>
                      <a:pt x="2597" y="0"/>
                      <a:pt x="1575"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963917" y="4217803"/>
                <a:ext cx="682221" cy="265380"/>
              </a:xfrm>
              <a:custGeom>
                <a:avLst/>
                <a:gdLst/>
                <a:ahLst/>
                <a:cxnLst/>
                <a:rect l="l" t="t" r="r" b="b"/>
                <a:pathLst>
                  <a:path w="22098" h="8596" extrusionOk="0">
                    <a:moveTo>
                      <a:pt x="564" y="1"/>
                    </a:moveTo>
                    <a:cubicBezTo>
                      <a:pt x="377" y="1"/>
                      <a:pt x="189" y="4"/>
                      <a:pt x="1" y="11"/>
                    </a:cubicBezTo>
                    <a:lnTo>
                      <a:pt x="1" y="340"/>
                    </a:lnTo>
                    <a:lnTo>
                      <a:pt x="1" y="853"/>
                    </a:lnTo>
                    <a:cubicBezTo>
                      <a:pt x="390" y="833"/>
                      <a:pt x="791" y="818"/>
                      <a:pt x="1193" y="818"/>
                    </a:cubicBezTo>
                    <a:cubicBezTo>
                      <a:pt x="2466" y="818"/>
                      <a:pt x="3761" y="968"/>
                      <a:pt x="4806" y="1592"/>
                    </a:cubicBezTo>
                    <a:cubicBezTo>
                      <a:pt x="6223" y="2434"/>
                      <a:pt x="7003" y="4036"/>
                      <a:pt x="8236" y="5104"/>
                    </a:cubicBezTo>
                    <a:cubicBezTo>
                      <a:pt x="9201" y="5967"/>
                      <a:pt x="10310" y="6644"/>
                      <a:pt x="11521" y="7117"/>
                    </a:cubicBezTo>
                    <a:cubicBezTo>
                      <a:pt x="14212" y="8225"/>
                      <a:pt x="17169" y="8472"/>
                      <a:pt x="20044" y="8554"/>
                    </a:cubicBezTo>
                    <a:lnTo>
                      <a:pt x="21461" y="8595"/>
                    </a:lnTo>
                    <a:cubicBezTo>
                      <a:pt x="21687" y="8349"/>
                      <a:pt x="21892" y="8082"/>
                      <a:pt x="22097" y="7835"/>
                    </a:cubicBezTo>
                    <a:cubicBezTo>
                      <a:pt x="21420" y="7815"/>
                      <a:pt x="20742" y="7794"/>
                      <a:pt x="20064" y="7774"/>
                    </a:cubicBezTo>
                    <a:cubicBezTo>
                      <a:pt x="16820" y="7692"/>
                      <a:pt x="13370" y="7384"/>
                      <a:pt x="10495" y="5761"/>
                    </a:cubicBezTo>
                    <a:cubicBezTo>
                      <a:pt x="7784" y="4242"/>
                      <a:pt x="6552" y="874"/>
                      <a:pt x="3348" y="258"/>
                    </a:cubicBezTo>
                    <a:cubicBezTo>
                      <a:pt x="2424" y="86"/>
                      <a:pt x="1500" y="1"/>
                      <a:pt x="564"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4964566" y="4258059"/>
                <a:ext cx="646686" cy="264423"/>
              </a:xfrm>
              <a:custGeom>
                <a:avLst/>
                <a:gdLst/>
                <a:ahLst/>
                <a:cxnLst/>
                <a:rect l="l" t="t" r="r" b="b"/>
                <a:pathLst>
                  <a:path w="20947" h="8565" extrusionOk="0">
                    <a:moveTo>
                      <a:pt x="0" y="1"/>
                    </a:moveTo>
                    <a:lnTo>
                      <a:pt x="0" y="1"/>
                    </a:lnTo>
                    <a:cubicBezTo>
                      <a:pt x="21" y="288"/>
                      <a:pt x="62" y="535"/>
                      <a:pt x="103" y="802"/>
                    </a:cubicBezTo>
                    <a:cubicBezTo>
                      <a:pt x="1314" y="802"/>
                      <a:pt x="2506" y="987"/>
                      <a:pt x="3491" y="1562"/>
                    </a:cubicBezTo>
                    <a:cubicBezTo>
                      <a:pt x="4908" y="2404"/>
                      <a:pt x="5709" y="4005"/>
                      <a:pt x="6921" y="5073"/>
                    </a:cubicBezTo>
                    <a:cubicBezTo>
                      <a:pt x="7886" y="5936"/>
                      <a:pt x="9015" y="6613"/>
                      <a:pt x="10207" y="7086"/>
                    </a:cubicBezTo>
                    <a:cubicBezTo>
                      <a:pt x="12897" y="8195"/>
                      <a:pt x="15875" y="8441"/>
                      <a:pt x="18750" y="8523"/>
                    </a:cubicBezTo>
                    <a:cubicBezTo>
                      <a:pt x="19201" y="8544"/>
                      <a:pt x="19653" y="8564"/>
                      <a:pt x="20105" y="8564"/>
                    </a:cubicBezTo>
                    <a:cubicBezTo>
                      <a:pt x="20392" y="8318"/>
                      <a:pt x="20680" y="8072"/>
                      <a:pt x="20947" y="7805"/>
                    </a:cubicBezTo>
                    <a:cubicBezTo>
                      <a:pt x="20208" y="7805"/>
                      <a:pt x="19468" y="7784"/>
                      <a:pt x="18750" y="7763"/>
                    </a:cubicBezTo>
                    <a:cubicBezTo>
                      <a:pt x="15505" y="7681"/>
                      <a:pt x="12055" y="7373"/>
                      <a:pt x="9180" y="5751"/>
                    </a:cubicBezTo>
                    <a:cubicBezTo>
                      <a:pt x="6490" y="4231"/>
                      <a:pt x="5257" y="843"/>
                      <a:pt x="2054" y="247"/>
                    </a:cubicBezTo>
                    <a:cubicBezTo>
                      <a:pt x="1376" y="124"/>
                      <a:pt x="698" y="42"/>
                      <a:pt x="0" y="1"/>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4970894" y="4302453"/>
                <a:ext cx="592814" cy="259329"/>
              </a:xfrm>
              <a:custGeom>
                <a:avLst/>
                <a:gdLst/>
                <a:ahLst/>
                <a:cxnLst/>
                <a:rect l="l" t="t" r="r" b="b"/>
                <a:pathLst>
                  <a:path w="19202" h="8400" extrusionOk="0">
                    <a:moveTo>
                      <a:pt x="0" y="0"/>
                    </a:moveTo>
                    <a:lnTo>
                      <a:pt x="0" y="0"/>
                    </a:lnTo>
                    <a:cubicBezTo>
                      <a:pt x="42" y="247"/>
                      <a:pt x="103" y="514"/>
                      <a:pt x="165" y="760"/>
                    </a:cubicBezTo>
                    <a:cubicBezTo>
                      <a:pt x="822" y="863"/>
                      <a:pt x="1438" y="1089"/>
                      <a:pt x="1992" y="1417"/>
                    </a:cubicBezTo>
                    <a:cubicBezTo>
                      <a:pt x="3409" y="2259"/>
                      <a:pt x="4210" y="3841"/>
                      <a:pt x="5422" y="4929"/>
                    </a:cubicBezTo>
                    <a:cubicBezTo>
                      <a:pt x="6408" y="5771"/>
                      <a:pt x="7517" y="6449"/>
                      <a:pt x="8708" y="6921"/>
                    </a:cubicBezTo>
                    <a:cubicBezTo>
                      <a:pt x="11398" y="8030"/>
                      <a:pt x="14376" y="8297"/>
                      <a:pt x="17251" y="8379"/>
                    </a:cubicBezTo>
                    <a:cubicBezTo>
                      <a:pt x="17518" y="8400"/>
                      <a:pt x="17764" y="8400"/>
                      <a:pt x="18031" y="8400"/>
                    </a:cubicBezTo>
                    <a:cubicBezTo>
                      <a:pt x="18421" y="8174"/>
                      <a:pt x="18832" y="7927"/>
                      <a:pt x="19202" y="7660"/>
                    </a:cubicBezTo>
                    <a:cubicBezTo>
                      <a:pt x="18565" y="7640"/>
                      <a:pt x="17908" y="7619"/>
                      <a:pt x="17251" y="7619"/>
                    </a:cubicBezTo>
                    <a:cubicBezTo>
                      <a:pt x="14006" y="7517"/>
                      <a:pt x="10556" y="7209"/>
                      <a:pt x="7681" y="5586"/>
                    </a:cubicBezTo>
                    <a:cubicBezTo>
                      <a:pt x="4991" y="4067"/>
                      <a:pt x="3759" y="699"/>
                      <a:pt x="555" y="83"/>
                    </a:cubicBezTo>
                    <a:cubicBezTo>
                      <a:pt x="370" y="62"/>
                      <a:pt x="185" y="21"/>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4986114" y="4356972"/>
                <a:ext cx="508501" cy="242226"/>
              </a:xfrm>
              <a:custGeom>
                <a:avLst/>
                <a:gdLst/>
                <a:ahLst/>
                <a:cxnLst/>
                <a:rect l="l" t="t" r="r" b="b"/>
                <a:pathLst>
                  <a:path w="16471" h="7846" extrusionOk="0">
                    <a:moveTo>
                      <a:pt x="0" y="0"/>
                    </a:moveTo>
                    <a:cubicBezTo>
                      <a:pt x="124" y="350"/>
                      <a:pt x="267" y="719"/>
                      <a:pt x="432" y="1068"/>
                    </a:cubicBezTo>
                    <a:cubicBezTo>
                      <a:pt x="1725" y="1931"/>
                      <a:pt x="2506" y="3409"/>
                      <a:pt x="3656" y="4436"/>
                    </a:cubicBezTo>
                    <a:cubicBezTo>
                      <a:pt x="4642" y="5299"/>
                      <a:pt x="5750" y="5976"/>
                      <a:pt x="6942" y="6449"/>
                    </a:cubicBezTo>
                    <a:cubicBezTo>
                      <a:pt x="9283" y="7414"/>
                      <a:pt x="11809" y="7722"/>
                      <a:pt x="14314" y="7845"/>
                    </a:cubicBezTo>
                    <a:cubicBezTo>
                      <a:pt x="15053" y="7681"/>
                      <a:pt x="15772" y="7455"/>
                      <a:pt x="16470" y="7147"/>
                    </a:cubicBezTo>
                    <a:lnTo>
                      <a:pt x="15485" y="7126"/>
                    </a:lnTo>
                    <a:cubicBezTo>
                      <a:pt x="12240" y="7024"/>
                      <a:pt x="8810" y="6736"/>
                      <a:pt x="5915" y="5114"/>
                    </a:cubicBezTo>
                    <a:cubicBezTo>
                      <a:pt x="3594" y="3800"/>
                      <a:pt x="2362" y="1109"/>
                      <a:pt x="0" y="0"/>
                    </a:cubicBezTo>
                    <a:close/>
                  </a:path>
                </a:pathLst>
              </a:custGeom>
              <a:solidFill>
                <a:srgbClr val="00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9" y="738336"/>
            <a:ext cx="9144000" cy="38991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30735" y="2216363"/>
            <a:ext cx="5071500" cy="725700"/>
          </a:xfrm>
        </p:spPr>
        <p:txBody>
          <a:bodyPr/>
          <a:lstStyle/>
          <a:p>
            <a:r>
              <a:rPr lang="en-US" sz="5400" dirty="0" smtClean="0">
                <a:solidFill>
                  <a:srgbClr val="FFFF00"/>
                </a:solidFill>
              </a:rPr>
              <a:t>Quiz.js</a:t>
            </a:r>
            <a:endParaRPr lang="en-US" sz="5400" dirty="0">
              <a:solidFill>
                <a:srgbClr val="FFFF00"/>
              </a:solidFill>
            </a:endParaRPr>
          </a:p>
        </p:txBody>
      </p:sp>
    </p:spTree>
    <p:extLst>
      <p:ext uri="{BB962C8B-B14F-4D97-AF65-F5344CB8AC3E}">
        <p14:creationId xmlns:p14="http://schemas.microsoft.com/office/powerpoint/2010/main" val="2947499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grpSp>
        <p:nvGrpSpPr>
          <p:cNvPr id="833" name="Google Shape;833;p46"/>
          <p:cNvGrpSpPr/>
          <p:nvPr/>
        </p:nvGrpSpPr>
        <p:grpSpPr>
          <a:xfrm flipH="1">
            <a:off x="5270302" y="1647391"/>
            <a:ext cx="317951" cy="424063"/>
            <a:chOff x="5807156" y="2881113"/>
            <a:chExt cx="261043" cy="348163"/>
          </a:xfrm>
        </p:grpSpPr>
        <p:sp>
          <p:nvSpPr>
            <p:cNvPr id="834" name="Google Shape;834;p46"/>
            <p:cNvSpPr/>
            <p:nvPr/>
          </p:nvSpPr>
          <p:spPr>
            <a:xfrm>
              <a:off x="5807156" y="2881113"/>
              <a:ext cx="261043" cy="348163"/>
            </a:xfrm>
            <a:custGeom>
              <a:avLst/>
              <a:gdLst/>
              <a:ahLst/>
              <a:cxnLst/>
              <a:rect l="l" t="t" r="r" b="b"/>
              <a:pathLst>
                <a:path w="8240" h="10990" extrusionOk="0">
                  <a:moveTo>
                    <a:pt x="4477" y="334"/>
                  </a:moveTo>
                  <a:cubicBezTo>
                    <a:pt x="4763" y="334"/>
                    <a:pt x="5001" y="572"/>
                    <a:pt x="5001" y="857"/>
                  </a:cubicBezTo>
                  <a:cubicBezTo>
                    <a:pt x="5001" y="917"/>
                    <a:pt x="4989" y="976"/>
                    <a:pt x="4977" y="1036"/>
                  </a:cubicBezTo>
                  <a:lnTo>
                    <a:pt x="3310" y="1036"/>
                  </a:lnTo>
                  <a:cubicBezTo>
                    <a:pt x="3274" y="976"/>
                    <a:pt x="3274" y="917"/>
                    <a:pt x="3274" y="857"/>
                  </a:cubicBezTo>
                  <a:cubicBezTo>
                    <a:pt x="3274" y="572"/>
                    <a:pt x="3501" y="334"/>
                    <a:pt x="3798" y="334"/>
                  </a:cubicBezTo>
                  <a:close/>
                  <a:moveTo>
                    <a:pt x="5168" y="1369"/>
                  </a:moveTo>
                  <a:cubicBezTo>
                    <a:pt x="6215" y="1369"/>
                    <a:pt x="7061" y="2215"/>
                    <a:pt x="7061" y="3262"/>
                  </a:cubicBezTo>
                  <a:cubicBezTo>
                    <a:pt x="7061" y="3524"/>
                    <a:pt x="7001" y="3786"/>
                    <a:pt x="6894" y="4024"/>
                  </a:cubicBezTo>
                  <a:cubicBezTo>
                    <a:pt x="6811" y="3977"/>
                    <a:pt x="6715" y="3953"/>
                    <a:pt x="6608" y="3953"/>
                  </a:cubicBezTo>
                  <a:lnTo>
                    <a:pt x="6346" y="3953"/>
                  </a:lnTo>
                  <a:lnTo>
                    <a:pt x="6346" y="3596"/>
                  </a:lnTo>
                  <a:cubicBezTo>
                    <a:pt x="6346" y="2941"/>
                    <a:pt x="5811" y="2405"/>
                    <a:pt x="5156" y="2405"/>
                  </a:cubicBezTo>
                  <a:cubicBezTo>
                    <a:pt x="5060" y="2405"/>
                    <a:pt x="4989" y="2477"/>
                    <a:pt x="4989" y="2560"/>
                  </a:cubicBezTo>
                  <a:cubicBezTo>
                    <a:pt x="4989" y="2655"/>
                    <a:pt x="5060" y="2727"/>
                    <a:pt x="5156" y="2727"/>
                  </a:cubicBezTo>
                  <a:cubicBezTo>
                    <a:pt x="5632" y="2727"/>
                    <a:pt x="6013" y="3120"/>
                    <a:pt x="6013" y="3596"/>
                  </a:cubicBezTo>
                  <a:lnTo>
                    <a:pt x="6013" y="3953"/>
                  </a:lnTo>
                  <a:lnTo>
                    <a:pt x="5822" y="3953"/>
                  </a:lnTo>
                  <a:cubicBezTo>
                    <a:pt x="5680" y="3739"/>
                    <a:pt x="5418" y="3608"/>
                    <a:pt x="5144" y="3608"/>
                  </a:cubicBezTo>
                  <a:cubicBezTo>
                    <a:pt x="4798" y="3608"/>
                    <a:pt x="4501" y="3810"/>
                    <a:pt x="4370" y="4108"/>
                  </a:cubicBezTo>
                  <a:lnTo>
                    <a:pt x="3858" y="4108"/>
                  </a:lnTo>
                  <a:cubicBezTo>
                    <a:pt x="3727" y="3810"/>
                    <a:pt x="3429" y="3608"/>
                    <a:pt x="3084" y="3608"/>
                  </a:cubicBezTo>
                  <a:cubicBezTo>
                    <a:pt x="2798" y="3608"/>
                    <a:pt x="2560" y="3739"/>
                    <a:pt x="2405" y="3953"/>
                  </a:cubicBezTo>
                  <a:lnTo>
                    <a:pt x="2203" y="3953"/>
                  </a:lnTo>
                  <a:lnTo>
                    <a:pt x="2203" y="3596"/>
                  </a:lnTo>
                  <a:cubicBezTo>
                    <a:pt x="2203" y="3108"/>
                    <a:pt x="2596" y="2727"/>
                    <a:pt x="3072" y="2727"/>
                  </a:cubicBezTo>
                  <a:lnTo>
                    <a:pt x="4441" y="2727"/>
                  </a:lnTo>
                  <a:cubicBezTo>
                    <a:pt x="4525" y="2727"/>
                    <a:pt x="4608" y="2655"/>
                    <a:pt x="4608" y="2560"/>
                  </a:cubicBezTo>
                  <a:cubicBezTo>
                    <a:pt x="4608" y="2477"/>
                    <a:pt x="4525" y="2405"/>
                    <a:pt x="4441" y="2405"/>
                  </a:cubicBezTo>
                  <a:lnTo>
                    <a:pt x="3072" y="2405"/>
                  </a:lnTo>
                  <a:cubicBezTo>
                    <a:pt x="2417" y="2405"/>
                    <a:pt x="1881" y="2941"/>
                    <a:pt x="1881" y="3596"/>
                  </a:cubicBezTo>
                  <a:lnTo>
                    <a:pt x="1881" y="3953"/>
                  </a:lnTo>
                  <a:lnTo>
                    <a:pt x="1608" y="3953"/>
                  </a:lnTo>
                  <a:cubicBezTo>
                    <a:pt x="1512" y="3953"/>
                    <a:pt x="1417" y="3977"/>
                    <a:pt x="1334" y="4024"/>
                  </a:cubicBezTo>
                  <a:cubicBezTo>
                    <a:pt x="1286" y="3786"/>
                    <a:pt x="1227" y="3513"/>
                    <a:pt x="1227" y="3262"/>
                  </a:cubicBezTo>
                  <a:cubicBezTo>
                    <a:pt x="1227" y="2215"/>
                    <a:pt x="2072" y="1369"/>
                    <a:pt x="3120" y="1369"/>
                  </a:cubicBezTo>
                  <a:close/>
                  <a:moveTo>
                    <a:pt x="3120" y="3929"/>
                  </a:moveTo>
                  <a:cubicBezTo>
                    <a:pt x="3394" y="3929"/>
                    <a:pt x="3632" y="4155"/>
                    <a:pt x="3632" y="4453"/>
                  </a:cubicBezTo>
                  <a:cubicBezTo>
                    <a:pt x="3632" y="4739"/>
                    <a:pt x="3394" y="4977"/>
                    <a:pt x="3120" y="4977"/>
                  </a:cubicBezTo>
                  <a:cubicBezTo>
                    <a:pt x="2834" y="4977"/>
                    <a:pt x="2596" y="4739"/>
                    <a:pt x="2596" y="4453"/>
                  </a:cubicBezTo>
                  <a:cubicBezTo>
                    <a:pt x="2596" y="4167"/>
                    <a:pt x="2834" y="3929"/>
                    <a:pt x="3120" y="3929"/>
                  </a:cubicBezTo>
                  <a:close/>
                  <a:moveTo>
                    <a:pt x="5168" y="3929"/>
                  </a:moveTo>
                  <a:cubicBezTo>
                    <a:pt x="5453" y="3929"/>
                    <a:pt x="5691" y="4155"/>
                    <a:pt x="5691" y="4453"/>
                  </a:cubicBezTo>
                  <a:cubicBezTo>
                    <a:pt x="5691" y="4739"/>
                    <a:pt x="5453" y="4977"/>
                    <a:pt x="5168" y="4977"/>
                  </a:cubicBezTo>
                  <a:cubicBezTo>
                    <a:pt x="4882" y="4977"/>
                    <a:pt x="4644" y="4739"/>
                    <a:pt x="4644" y="4453"/>
                  </a:cubicBezTo>
                  <a:cubicBezTo>
                    <a:pt x="4644" y="4167"/>
                    <a:pt x="4882" y="3929"/>
                    <a:pt x="5168" y="3929"/>
                  </a:cubicBezTo>
                  <a:close/>
                  <a:moveTo>
                    <a:pt x="6632" y="4275"/>
                  </a:moveTo>
                  <a:cubicBezTo>
                    <a:pt x="6775" y="4275"/>
                    <a:pt x="6894" y="4394"/>
                    <a:pt x="6894" y="4548"/>
                  </a:cubicBezTo>
                  <a:cubicBezTo>
                    <a:pt x="6894" y="4691"/>
                    <a:pt x="6775" y="4810"/>
                    <a:pt x="6632" y="4810"/>
                  </a:cubicBezTo>
                  <a:lnTo>
                    <a:pt x="6537" y="4810"/>
                  </a:lnTo>
                  <a:lnTo>
                    <a:pt x="6537" y="4798"/>
                  </a:lnTo>
                  <a:cubicBezTo>
                    <a:pt x="6537" y="4703"/>
                    <a:pt x="6465" y="4632"/>
                    <a:pt x="6370" y="4632"/>
                  </a:cubicBezTo>
                  <a:cubicBezTo>
                    <a:pt x="6287" y="4632"/>
                    <a:pt x="6215" y="4703"/>
                    <a:pt x="6215" y="4798"/>
                  </a:cubicBezTo>
                  <a:cubicBezTo>
                    <a:pt x="6215" y="5929"/>
                    <a:pt x="5287" y="6870"/>
                    <a:pt x="4144" y="6870"/>
                  </a:cubicBezTo>
                  <a:cubicBezTo>
                    <a:pt x="3001" y="6870"/>
                    <a:pt x="2072" y="5929"/>
                    <a:pt x="2072" y="4798"/>
                  </a:cubicBezTo>
                  <a:cubicBezTo>
                    <a:pt x="2072" y="4703"/>
                    <a:pt x="2001" y="4632"/>
                    <a:pt x="1905" y="4632"/>
                  </a:cubicBezTo>
                  <a:cubicBezTo>
                    <a:pt x="1822" y="4632"/>
                    <a:pt x="1750" y="4703"/>
                    <a:pt x="1750" y="4798"/>
                  </a:cubicBezTo>
                  <a:lnTo>
                    <a:pt x="1750" y="4810"/>
                  </a:lnTo>
                  <a:lnTo>
                    <a:pt x="1655" y="4810"/>
                  </a:lnTo>
                  <a:cubicBezTo>
                    <a:pt x="1512" y="4810"/>
                    <a:pt x="1393" y="4691"/>
                    <a:pt x="1393" y="4548"/>
                  </a:cubicBezTo>
                  <a:cubicBezTo>
                    <a:pt x="1393" y="4394"/>
                    <a:pt x="1512" y="4275"/>
                    <a:pt x="1655" y="4275"/>
                  </a:cubicBezTo>
                  <a:lnTo>
                    <a:pt x="2286" y="4275"/>
                  </a:lnTo>
                  <a:cubicBezTo>
                    <a:pt x="2262" y="4334"/>
                    <a:pt x="2262" y="4394"/>
                    <a:pt x="2262" y="4453"/>
                  </a:cubicBezTo>
                  <a:cubicBezTo>
                    <a:pt x="2262" y="4917"/>
                    <a:pt x="2643" y="5298"/>
                    <a:pt x="3120" y="5298"/>
                  </a:cubicBezTo>
                  <a:cubicBezTo>
                    <a:pt x="3572" y="5298"/>
                    <a:pt x="3965" y="4929"/>
                    <a:pt x="3965" y="4453"/>
                  </a:cubicBezTo>
                  <a:lnTo>
                    <a:pt x="3965" y="4441"/>
                  </a:lnTo>
                  <a:lnTo>
                    <a:pt x="4322" y="4441"/>
                  </a:lnTo>
                  <a:lnTo>
                    <a:pt x="4322" y="4453"/>
                  </a:lnTo>
                  <a:cubicBezTo>
                    <a:pt x="4322" y="4917"/>
                    <a:pt x="4691" y="5298"/>
                    <a:pt x="5168" y="5298"/>
                  </a:cubicBezTo>
                  <a:cubicBezTo>
                    <a:pt x="5632" y="5298"/>
                    <a:pt x="6013" y="4929"/>
                    <a:pt x="6013" y="4453"/>
                  </a:cubicBezTo>
                  <a:cubicBezTo>
                    <a:pt x="6013" y="4394"/>
                    <a:pt x="6013" y="4334"/>
                    <a:pt x="6001" y="4275"/>
                  </a:cubicBezTo>
                  <a:close/>
                  <a:moveTo>
                    <a:pt x="5025" y="7013"/>
                  </a:moveTo>
                  <a:lnTo>
                    <a:pt x="5025" y="7882"/>
                  </a:lnTo>
                  <a:cubicBezTo>
                    <a:pt x="5025" y="7977"/>
                    <a:pt x="5001" y="8073"/>
                    <a:pt x="4977" y="8156"/>
                  </a:cubicBezTo>
                  <a:cubicBezTo>
                    <a:pt x="4941" y="8251"/>
                    <a:pt x="4989" y="8335"/>
                    <a:pt x="5084" y="8370"/>
                  </a:cubicBezTo>
                  <a:cubicBezTo>
                    <a:pt x="5096" y="8370"/>
                    <a:pt x="5108" y="8382"/>
                    <a:pt x="5144" y="8382"/>
                  </a:cubicBezTo>
                  <a:cubicBezTo>
                    <a:pt x="5203" y="8382"/>
                    <a:pt x="5275" y="8335"/>
                    <a:pt x="5287" y="8275"/>
                  </a:cubicBezTo>
                  <a:cubicBezTo>
                    <a:pt x="5334" y="8144"/>
                    <a:pt x="5358" y="8025"/>
                    <a:pt x="5358" y="7870"/>
                  </a:cubicBezTo>
                  <a:lnTo>
                    <a:pt x="5358" y="7596"/>
                  </a:lnTo>
                  <a:lnTo>
                    <a:pt x="5799" y="7739"/>
                  </a:lnTo>
                  <a:cubicBezTo>
                    <a:pt x="5870" y="7775"/>
                    <a:pt x="5918" y="7834"/>
                    <a:pt x="5918" y="7906"/>
                  </a:cubicBezTo>
                  <a:cubicBezTo>
                    <a:pt x="5918" y="8513"/>
                    <a:pt x="5775" y="9013"/>
                    <a:pt x="5656" y="9311"/>
                  </a:cubicBezTo>
                  <a:cubicBezTo>
                    <a:pt x="5566" y="9510"/>
                    <a:pt x="5376" y="9635"/>
                    <a:pt x="5169" y="9635"/>
                  </a:cubicBezTo>
                  <a:cubicBezTo>
                    <a:pt x="5130" y="9635"/>
                    <a:pt x="5089" y="9630"/>
                    <a:pt x="5049" y="9620"/>
                  </a:cubicBezTo>
                  <a:lnTo>
                    <a:pt x="4191" y="9406"/>
                  </a:lnTo>
                  <a:lnTo>
                    <a:pt x="4108" y="9406"/>
                  </a:lnTo>
                  <a:lnTo>
                    <a:pt x="3251" y="9620"/>
                  </a:lnTo>
                  <a:cubicBezTo>
                    <a:pt x="3208" y="9631"/>
                    <a:pt x="3165" y="9636"/>
                    <a:pt x="3123" y="9636"/>
                  </a:cubicBezTo>
                  <a:cubicBezTo>
                    <a:pt x="2916" y="9636"/>
                    <a:pt x="2722" y="9518"/>
                    <a:pt x="2643" y="9311"/>
                  </a:cubicBezTo>
                  <a:cubicBezTo>
                    <a:pt x="2524" y="9013"/>
                    <a:pt x="2370" y="8513"/>
                    <a:pt x="2417" y="7918"/>
                  </a:cubicBezTo>
                  <a:cubicBezTo>
                    <a:pt x="2417" y="7846"/>
                    <a:pt x="2477" y="7787"/>
                    <a:pt x="2536" y="7763"/>
                  </a:cubicBezTo>
                  <a:lnTo>
                    <a:pt x="2965" y="7608"/>
                  </a:lnTo>
                  <a:lnTo>
                    <a:pt x="2965" y="7894"/>
                  </a:lnTo>
                  <a:cubicBezTo>
                    <a:pt x="2965" y="8549"/>
                    <a:pt x="3501" y="9085"/>
                    <a:pt x="4156" y="9085"/>
                  </a:cubicBezTo>
                  <a:cubicBezTo>
                    <a:pt x="4394" y="9085"/>
                    <a:pt x="4620" y="9013"/>
                    <a:pt x="4810" y="8894"/>
                  </a:cubicBezTo>
                  <a:cubicBezTo>
                    <a:pt x="4882" y="8847"/>
                    <a:pt x="4906" y="8739"/>
                    <a:pt x="4858" y="8668"/>
                  </a:cubicBezTo>
                  <a:cubicBezTo>
                    <a:pt x="4827" y="8622"/>
                    <a:pt x="4772" y="8596"/>
                    <a:pt x="4717" y="8596"/>
                  </a:cubicBezTo>
                  <a:cubicBezTo>
                    <a:pt x="4687" y="8596"/>
                    <a:pt x="4657" y="8603"/>
                    <a:pt x="4632" y="8620"/>
                  </a:cubicBezTo>
                  <a:cubicBezTo>
                    <a:pt x="4489" y="8716"/>
                    <a:pt x="4322" y="8775"/>
                    <a:pt x="4156" y="8775"/>
                  </a:cubicBezTo>
                  <a:cubicBezTo>
                    <a:pt x="3679" y="8775"/>
                    <a:pt x="3298" y="8382"/>
                    <a:pt x="3298" y="7906"/>
                  </a:cubicBezTo>
                  <a:lnTo>
                    <a:pt x="3298" y="7013"/>
                  </a:lnTo>
                  <a:cubicBezTo>
                    <a:pt x="3560" y="7120"/>
                    <a:pt x="3858" y="7180"/>
                    <a:pt x="4156" y="7180"/>
                  </a:cubicBezTo>
                  <a:cubicBezTo>
                    <a:pt x="4465" y="7180"/>
                    <a:pt x="4751" y="7120"/>
                    <a:pt x="5025" y="7013"/>
                  </a:cubicBezTo>
                  <a:close/>
                  <a:moveTo>
                    <a:pt x="3786" y="0"/>
                  </a:moveTo>
                  <a:cubicBezTo>
                    <a:pt x="3322" y="0"/>
                    <a:pt x="2941" y="381"/>
                    <a:pt x="2941" y="857"/>
                  </a:cubicBezTo>
                  <a:cubicBezTo>
                    <a:pt x="2941" y="917"/>
                    <a:pt x="2953" y="976"/>
                    <a:pt x="2953" y="1048"/>
                  </a:cubicBezTo>
                  <a:cubicBezTo>
                    <a:pt x="1786" y="1119"/>
                    <a:pt x="881" y="2072"/>
                    <a:pt x="881" y="3251"/>
                  </a:cubicBezTo>
                  <a:cubicBezTo>
                    <a:pt x="881" y="3596"/>
                    <a:pt x="965" y="3953"/>
                    <a:pt x="1119" y="4263"/>
                  </a:cubicBezTo>
                  <a:cubicBezTo>
                    <a:pt x="1072" y="4346"/>
                    <a:pt x="1048" y="4441"/>
                    <a:pt x="1048" y="4548"/>
                  </a:cubicBezTo>
                  <a:cubicBezTo>
                    <a:pt x="1048" y="4870"/>
                    <a:pt x="1310" y="5120"/>
                    <a:pt x="1620" y="5120"/>
                  </a:cubicBezTo>
                  <a:lnTo>
                    <a:pt x="1739" y="5120"/>
                  </a:lnTo>
                  <a:cubicBezTo>
                    <a:pt x="1846" y="5870"/>
                    <a:pt x="2298" y="6489"/>
                    <a:pt x="2917" y="6870"/>
                  </a:cubicBezTo>
                  <a:lnTo>
                    <a:pt x="2917" y="7263"/>
                  </a:lnTo>
                  <a:lnTo>
                    <a:pt x="2382" y="7442"/>
                  </a:lnTo>
                  <a:cubicBezTo>
                    <a:pt x="2191" y="7525"/>
                    <a:pt x="2060" y="7680"/>
                    <a:pt x="2048" y="7894"/>
                  </a:cubicBezTo>
                  <a:lnTo>
                    <a:pt x="2048" y="7918"/>
                  </a:lnTo>
                  <a:lnTo>
                    <a:pt x="786" y="8370"/>
                  </a:lnTo>
                  <a:cubicBezTo>
                    <a:pt x="310" y="8537"/>
                    <a:pt x="0" y="8977"/>
                    <a:pt x="0" y="9489"/>
                  </a:cubicBezTo>
                  <a:lnTo>
                    <a:pt x="0" y="10799"/>
                  </a:lnTo>
                  <a:cubicBezTo>
                    <a:pt x="0" y="10882"/>
                    <a:pt x="72" y="10954"/>
                    <a:pt x="167" y="10954"/>
                  </a:cubicBezTo>
                  <a:cubicBezTo>
                    <a:pt x="250" y="10954"/>
                    <a:pt x="334" y="10882"/>
                    <a:pt x="334" y="10799"/>
                  </a:cubicBezTo>
                  <a:lnTo>
                    <a:pt x="334" y="9489"/>
                  </a:lnTo>
                  <a:cubicBezTo>
                    <a:pt x="334" y="9382"/>
                    <a:pt x="346" y="9263"/>
                    <a:pt x="393" y="9168"/>
                  </a:cubicBezTo>
                  <a:lnTo>
                    <a:pt x="1203" y="9870"/>
                  </a:lnTo>
                  <a:cubicBezTo>
                    <a:pt x="1322" y="9978"/>
                    <a:pt x="1381" y="10109"/>
                    <a:pt x="1381" y="10275"/>
                  </a:cubicBezTo>
                  <a:lnTo>
                    <a:pt x="1381" y="10799"/>
                  </a:lnTo>
                  <a:cubicBezTo>
                    <a:pt x="1381" y="10882"/>
                    <a:pt x="1465" y="10954"/>
                    <a:pt x="1548" y="10954"/>
                  </a:cubicBezTo>
                  <a:cubicBezTo>
                    <a:pt x="1643" y="10954"/>
                    <a:pt x="1715" y="10882"/>
                    <a:pt x="1715" y="10799"/>
                  </a:cubicBezTo>
                  <a:lnTo>
                    <a:pt x="1715" y="10275"/>
                  </a:lnTo>
                  <a:cubicBezTo>
                    <a:pt x="1715" y="10025"/>
                    <a:pt x="1608" y="9799"/>
                    <a:pt x="1417" y="9632"/>
                  </a:cubicBezTo>
                  <a:lnTo>
                    <a:pt x="572" y="8906"/>
                  </a:lnTo>
                  <a:cubicBezTo>
                    <a:pt x="655" y="8799"/>
                    <a:pt x="774" y="8727"/>
                    <a:pt x="905" y="8680"/>
                  </a:cubicBezTo>
                  <a:lnTo>
                    <a:pt x="2036" y="8275"/>
                  </a:lnTo>
                  <a:cubicBezTo>
                    <a:pt x="2060" y="8787"/>
                    <a:pt x="2191" y="9192"/>
                    <a:pt x="2298" y="9454"/>
                  </a:cubicBezTo>
                  <a:cubicBezTo>
                    <a:pt x="2425" y="9776"/>
                    <a:pt x="2729" y="9970"/>
                    <a:pt x="3057" y="9970"/>
                  </a:cubicBezTo>
                  <a:cubicBezTo>
                    <a:pt x="3129" y="9970"/>
                    <a:pt x="3202" y="9961"/>
                    <a:pt x="3274" y="9942"/>
                  </a:cubicBezTo>
                  <a:lnTo>
                    <a:pt x="4096" y="9739"/>
                  </a:lnTo>
                  <a:lnTo>
                    <a:pt x="4918" y="9942"/>
                  </a:lnTo>
                  <a:cubicBezTo>
                    <a:pt x="4989" y="9966"/>
                    <a:pt x="5049" y="9978"/>
                    <a:pt x="5120" y="9978"/>
                  </a:cubicBezTo>
                  <a:cubicBezTo>
                    <a:pt x="5453" y="9978"/>
                    <a:pt x="5763" y="9787"/>
                    <a:pt x="5894" y="9454"/>
                  </a:cubicBezTo>
                  <a:cubicBezTo>
                    <a:pt x="6001" y="9192"/>
                    <a:pt x="6132" y="8787"/>
                    <a:pt x="6144" y="8299"/>
                  </a:cubicBezTo>
                  <a:lnTo>
                    <a:pt x="7275" y="8692"/>
                  </a:lnTo>
                  <a:cubicBezTo>
                    <a:pt x="7418" y="8739"/>
                    <a:pt x="7537" y="8835"/>
                    <a:pt x="7620" y="8918"/>
                  </a:cubicBezTo>
                  <a:lnTo>
                    <a:pt x="6775" y="9644"/>
                  </a:lnTo>
                  <a:cubicBezTo>
                    <a:pt x="6584" y="9811"/>
                    <a:pt x="6477" y="10037"/>
                    <a:pt x="6477" y="10287"/>
                  </a:cubicBezTo>
                  <a:lnTo>
                    <a:pt x="6477" y="10811"/>
                  </a:lnTo>
                  <a:cubicBezTo>
                    <a:pt x="6477" y="10894"/>
                    <a:pt x="6549" y="10978"/>
                    <a:pt x="6644" y="10978"/>
                  </a:cubicBezTo>
                  <a:cubicBezTo>
                    <a:pt x="6727" y="10978"/>
                    <a:pt x="6799" y="10894"/>
                    <a:pt x="6799" y="10811"/>
                  </a:cubicBezTo>
                  <a:lnTo>
                    <a:pt x="6799" y="10287"/>
                  </a:lnTo>
                  <a:cubicBezTo>
                    <a:pt x="6799" y="10144"/>
                    <a:pt x="6858" y="9990"/>
                    <a:pt x="6977" y="9882"/>
                  </a:cubicBezTo>
                  <a:lnTo>
                    <a:pt x="7787" y="9204"/>
                  </a:lnTo>
                  <a:cubicBezTo>
                    <a:pt x="7835" y="9311"/>
                    <a:pt x="7846" y="9406"/>
                    <a:pt x="7846" y="9513"/>
                  </a:cubicBezTo>
                  <a:lnTo>
                    <a:pt x="7846" y="10823"/>
                  </a:lnTo>
                  <a:cubicBezTo>
                    <a:pt x="7846" y="10918"/>
                    <a:pt x="7918" y="10990"/>
                    <a:pt x="8013" y="10990"/>
                  </a:cubicBezTo>
                  <a:cubicBezTo>
                    <a:pt x="8097" y="10990"/>
                    <a:pt x="8168" y="10918"/>
                    <a:pt x="8168" y="10823"/>
                  </a:cubicBezTo>
                  <a:lnTo>
                    <a:pt x="8168" y="9513"/>
                  </a:lnTo>
                  <a:cubicBezTo>
                    <a:pt x="8239" y="8977"/>
                    <a:pt x="7918" y="8513"/>
                    <a:pt x="7442" y="8358"/>
                  </a:cubicBezTo>
                  <a:lnTo>
                    <a:pt x="6215" y="7918"/>
                  </a:lnTo>
                  <a:lnTo>
                    <a:pt x="6215" y="7894"/>
                  </a:lnTo>
                  <a:cubicBezTo>
                    <a:pt x="6192" y="7680"/>
                    <a:pt x="6061" y="7501"/>
                    <a:pt x="5870" y="7442"/>
                  </a:cubicBezTo>
                  <a:lnTo>
                    <a:pt x="5334" y="7263"/>
                  </a:lnTo>
                  <a:lnTo>
                    <a:pt x="5334" y="6870"/>
                  </a:lnTo>
                  <a:cubicBezTo>
                    <a:pt x="5953" y="6513"/>
                    <a:pt x="6406" y="5870"/>
                    <a:pt x="6513" y="5120"/>
                  </a:cubicBezTo>
                  <a:lnTo>
                    <a:pt x="6632" y="5120"/>
                  </a:lnTo>
                  <a:cubicBezTo>
                    <a:pt x="6954" y="5120"/>
                    <a:pt x="7204" y="4858"/>
                    <a:pt x="7204" y="4548"/>
                  </a:cubicBezTo>
                  <a:cubicBezTo>
                    <a:pt x="7204" y="4441"/>
                    <a:pt x="7180" y="4346"/>
                    <a:pt x="7132" y="4263"/>
                  </a:cubicBezTo>
                  <a:cubicBezTo>
                    <a:pt x="7299" y="3953"/>
                    <a:pt x="7370" y="3608"/>
                    <a:pt x="7370" y="3251"/>
                  </a:cubicBezTo>
                  <a:cubicBezTo>
                    <a:pt x="7370" y="2072"/>
                    <a:pt x="6453" y="1107"/>
                    <a:pt x="5299" y="1048"/>
                  </a:cubicBezTo>
                  <a:cubicBezTo>
                    <a:pt x="5322" y="988"/>
                    <a:pt x="5322" y="929"/>
                    <a:pt x="5322" y="857"/>
                  </a:cubicBezTo>
                  <a:cubicBezTo>
                    <a:pt x="5322" y="393"/>
                    <a:pt x="4941" y="0"/>
                    <a:pt x="44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5916547" y="3055828"/>
              <a:ext cx="43402" cy="15396"/>
            </a:xfrm>
            <a:custGeom>
              <a:avLst/>
              <a:gdLst/>
              <a:ahLst/>
              <a:cxnLst/>
              <a:rect l="l" t="t" r="r" b="b"/>
              <a:pathLst>
                <a:path w="1370" h="486" extrusionOk="0">
                  <a:moveTo>
                    <a:pt x="173" y="1"/>
                  </a:moveTo>
                  <a:cubicBezTo>
                    <a:pt x="131" y="1"/>
                    <a:pt x="89" y="16"/>
                    <a:pt x="60" y="45"/>
                  </a:cubicBezTo>
                  <a:cubicBezTo>
                    <a:pt x="0" y="105"/>
                    <a:pt x="0" y="200"/>
                    <a:pt x="60" y="260"/>
                  </a:cubicBezTo>
                  <a:cubicBezTo>
                    <a:pt x="191" y="403"/>
                    <a:pt x="429" y="486"/>
                    <a:pt x="691" y="486"/>
                  </a:cubicBezTo>
                  <a:cubicBezTo>
                    <a:pt x="941" y="486"/>
                    <a:pt x="1179" y="414"/>
                    <a:pt x="1310" y="260"/>
                  </a:cubicBezTo>
                  <a:cubicBezTo>
                    <a:pt x="1369" y="200"/>
                    <a:pt x="1369" y="105"/>
                    <a:pt x="1310" y="45"/>
                  </a:cubicBezTo>
                  <a:cubicBezTo>
                    <a:pt x="1280" y="16"/>
                    <a:pt x="1241" y="1"/>
                    <a:pt x="1201" y="1"/>
                  </a:cubicBezTo>
                  <a:cubicBezTo>
                    <a:pt x="1161" y="1"/>
                    <a:pt x="1119" y="16"/>
                    <a:pt x="1084" y="45"/>
                  </a:cubicBezTo>
                  <a:cubicBezTo>
                    <a:pt x="1024" y="105"/>
                    <a:pt x="893" y="164"/>
                    <a:pt x="691" y="164"/>
                  </a:cubicBezTo>
                  <a:cubicBezTo>
                    <a:pt x="476" y="164"/>
                    <a:pt x="345" y="81"/>
                    <a:pt x="286" y="45"/>
                  </a:cubicBezTo>
                  <a:cubicBezTo>
                    <a:pt x="256" y="16"/>
                    <a:pt x="214" y="1"/>
                    <a:pt x="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6"/>
            <p:cNvSpPr/>
            <p:nvPr/>
          </p:nvSpPr>
          <p:spPr>
            <a:xfrm>
              <a:off x="5900707" y="3012363"/>
              <a:ext cx="10201" cy="15492"/>
            </a:xfrm>
            <a:custGeom>
              <a:avLst/>
              <a:gdLst/>
              <a:ahLst/>
              <a:cxnLst/>
              <a:rect l="l" t="t" r="r" b="b"/>
              <a:pathLst>
                <a:path w="322" h="489" extrusionOk="0">
                  <a:moveTo>
                    <a:pt x="167" y="1"/>
                  </a:moveTo>
                  <a:cubicBezTo>
                    <a:pt x="71" y="1"/>
                    <a:pt x="0" y="72"/>
                    <a:pt x="0" y="167"/>
                  </a:cubicBezTo>
                  <a:lnTo>
                    <a:pt x="0" y="322"/>
                  </a:lnTo>
                  <a:cubicBezTo>
                    <a:pt x="0" y="417"/>
                    <a:pt x="71" y="489"/>
                    <a:pt x="167" y="489"/>
                  </a:cubicBezTo>
                  <a:cubicBezTo>
                    <a:pt x="250" y="489"/>
                    <a:pt x="321" y="417"/>
                    <a:pt x="321" y="322"/>
                  </a:cubicBezTo>
                  <a:lnTo>
                    <a:pt x="321" y="167"/>
                  </a:lnTo>
                  <a:cubicBezTo>
                    <a:pt x="321" y="60"/>
                    <a:pt x="250" y="1"/>
                    <a:pt x="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5965556" y="3012363"/>
              <a:ext cx="10613" cy="15492"/>
            </a:xfrm>
            <a:custGeom>
              <a:avLst/>
              <a:gdLst/>
              <a:ahLst/>
              <a:cxnLst/>
              <a:rect l="l" t="t" r="r" b="b"/>
              <a:pathLst>
                <a:path w="335" h="489" extrusionOk="0">
                  <a:moveTo>
                    <a:pt x="168" y="1"/>
                  </a:moveTo>
                  <a:cubicBezTo>
                    <a:pt x="84" y="1"/>
                    <a:pt x="1" y="72"/>
                    <a:pt x="1" y="167"/>
                  </a:cubicBezTo>
                  <a:lnTo>
                    <a:pt x="1" y="322"/>
                  </a:lnTo>
                  <a:cubicBezTo>
                    <a:pt x="1" y="417"/>
                    <a:pt x="84" y="489"/>
                    <a:pt x="168" y="489"/>
                  </a:cubicBezTo>
                  <a:cubicBezTo>
                    <a:pt x="251" y="489"/>
                    <a:pt x="334" y="417"/>
                    <a:pt x="334" y="322"/>
                  </a:cubicBezTo>
                  <a:lnTo>
                    <a:pt x="334" y="167"/>
                  </a:lnTo>
                  <a:cubicBezTo>
                    <a:pt x="334" y="60"/>
                    <a:pt x="263" y="1"/>
                    <a:pt x="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6"/>
            <p:cNvSpPr/>
            <p:nvPr/>
          </p:nvSpPr>
          <p:spPr>
            <a:xfrm>
              <a:off x="5933116" y="3206625"/>
              <a:ext cx="10613" cy="10201"/>
            </a:xfrm>
            <a:custGeom>
              <a:avLst/>
              <a:gdLst/>
              <a:ahLst/>
              <a:cxnLst/>
              <a:rect l="l" t="t" r="r" b="b"/>
              <a:pathLst>
                <a:path w="335" h="322" extrusionOk="0">
                  <a:moveTo>
                    <a:pt x="168" y="0"/>
                  </a:moveTo>
                  <a:cubicBezTo>
                    <a:pt x="72" y="0"/>
                    <a:pt x="1" y="72"/>
                    <a:pt x="1" y="167"/>
                  </a:cubicBezTo>
                  <a:cubicBezTo>
                    <a:pt x="1" y="250"/>
                    <a:pt x="72" y="322"/>
                    <a:pt x="168" y="322"/>
                  </a:cubicBezTo>
                  <a:cubicBezTo>
                    <a:pt x="251" y="322"/>
                    <a:pt x="334" y="250"/>
                    <a:pt x="334" y="167"/>
                  </a:cubicBezTo>
                  <a:cubicBezTo>
                    <a:pt x="334" y="72"/>
                    <a:pt x="251" y="0"/>
                    <a:pt x="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46"/>
          <p:cNvGrpSpPr/>
          <p:nvPr/>
        </p:nvGrpSpPr>
        <p:grpSpPr>
          <a:xfrm flipH="1">
            <a:off x="5259054" y="2850581"/>
            <a:ext cx="340446" cy="435137"/>
            <a:chOff x="4897750" y="2415639"/>
            <a:chExt cx="279513" cy="357255"/>
          </a:xfrm>
        </p:grpSpPr>
        <p:sp>
          <p:nvSpPr>
            <p:cNvPr id="840" name="Google Shape;840;p46"/>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6"/>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6"/>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6"/>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6"/>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6"/>
          <p:cNvGrpSpPr/>
          <p:nvPr/>
        </p:nvGrpSpPr>
        <p:grpSpPr>
          <a:xfrm flipH="1">
            <a:off x="5268006" y="4036144"/>
            <a:ext cx="322542" cy="430507"/>
            <a:chOff x="5812066" y="2416019"/>
            <a:chExt cx="264813" cy="353454"/>
          </a:xfrm>
        </p:grpSpPr>
        <p:sp>
          <p:nvSpPr>
            <p:cNvPr id="849" name="Google Shape;849;p46"/>
            <p:cNvSpPr/>
            <p:nvPr/>
          </p:nvSpPr>
          <p:spPr>
            <a:xfrm>
              <a:off x="5812066" y="2416019"/>
              <a:ext cx="264813" cy="353454"/>
            </a:xfrm>
            <a:custGeom>
              <a:avLst/>
              <a:gdLst/>
              <a:ahLst/>
              <a:cxnLst/>
              <a:rect l="l" t="t" r="r" b="b"/>
              <a:pathLst>
                <a:path w="8359" h="11157" extrusionOk="0">
                  <a:moveTo>
                    <a:pt x="1572" y="346"/>
                  </a:moveTo>
                  <a:cubicBezTo>
                    <a:pt x="1905" y="346"/>
                    <a:pt x="2215" y="501"/>
                    <a:pt x="2405" y="751"/>
                  </a:cubicBezTo>
                  <a:cubicBezTo>
                    <a:pt x="1846" y="1144"/>
                    <a:pt x="1405" y="1715"/>
                    <a:pt x="1203" y="2394"/>
                  </a:cubicBezTo>
                  <a:cubicBezTo>
                    <a:pt x="798" y="2239"/>
                    <a:pt x="524" y="1834"/>
                    <a:pt x="524" y="1406"/>
                  </a:cubicBezTo>
                  <a:cubicBezTo>
                    <a:pt x="524" y="822"/>
                    <a:pt x="1000" y="346"/>
                    <a:pt x="1572" y="346"/>
                  </a:cubicBezTo>
                  <a:close/>
                  <a:moveTo>
                    <a:pt x="6799" y="358"/>
                  </a:moveTo>
                  <a:cubicBezTo>
                    <a:pt x="7382" y="358"/>
                    <a:pt x="7858" y="834"/>
                    <a:pt x="7858" y="1406"/>
                  </a:cubicBezTo>
                  <a:cubicBezTo>
                    <a:pt x="7858" y="1858"/>
                    <a:pt x="7572" y="2239"/>
                    <a:pt x="7168" y="2394"/>
                  </a:cubicBezTo>
                  <a:cubicBezTo>
                    <a:pt x="6965" y="1727"/>
                    <a:pt x="6537" y="1144"/>
                    <a:pt x="5965" y="751"/>
                  </a:cubicBezTo>
                  <a:cubicBezTo>
                    <a:pt x="6167" y="501"/>
                    <a:pt x="6465" y="358"/>
                    <a:pt x="6799" y="358"/>
                  </a:cubicBezTo>
                  <a:close/>
                  <a:moveTo>
                    <a:pt x="4191" y="548"/>
                  </a:moveTo>
                  <a:cubicBezTo>
                    <a:pt x="5739" y="548"/>
                    <a:pt x="6989" y="1799"/>
                    <a:pt x="6989" y="3346"/>
                  </a:cubicBezTo>
                  <a:cubicBezTo>
                    <a:pt x="6989" y="3537"/>
                    <a:pt x="6977" y="3727"/>
                    <a:pt x="6929" y="3930"/>
                  </a:cubicBezTo>
                  <a:cubicBezTo>
                    <a:pt x="6870" y="3894"/>
                    <a:pt x="6799" y="3882"/>
                    <a:pt x="6727" y="3882"/>
                  </a:cubicBezTo>
                  <a:lnTo>
                    <a:pt x="6620" y="3882"/>
                  </a:lnTo>
                  <a:lnTo>
                    <a:pt x="6620" y="3489"/>
                  </a:lnTo>
                  <a:lnTo>
                    <a:pt x="6632" y="3489"/>
                  </a:lnTo>
                  <a:cubicBezTo>
                    <a:pt x="6727" y="3489"/>
                    <a:pt x="6799" y="3418"/>
                    <a:pt x="6799" y="3335"/>
                  </a:cubicBezTo>
                  <a:cubicBezTo>
                    <a:pt x="6799" y="3239"/>
                    <a:pt x="6727" y="3168"/>
                    <a:pt x="6632" y="3168"/>
                  </a:cubicBezTo>
                  <a:cubicBezTo>
                    <a:pt x="5263" y="3168"/>
                    <a:pt x="4286" y="2715"/>
                    <a:pt x="3703" y="2346"/>
                  </a:cubicBezTo>
                  <a:cubicBezTo>
                    <a:pt x="3060" y="1942"/>
                    <a:pt x="2750" y="1525"/>
                    <a:pt x="2738" y="1525"/>
                  </a:cubicBezTo>
                  <a:cubicBezTo>
                    <a:pt x="2705" y="1484"/>
                    <a:pt x="2656" y="1463"/>
                    <a:pt x="2608" y="1463"/>
                  </a:cubicBezTo>
                  <a:cubicBezTo>
                    <a:pt x="2573" y="1463"/>
                    <a:pt x="2538" y="1475"/>
                    <a:pt x="2512" y="1501"/>
                  </a:cubicBezTo>
                  <a:cubicBezTo>
                    <a:pt x="2441" y="1561"/>
                    <a:pt x="2417" y="1668"/>
                    <a:pt x="2477" y="1715"/>
                  </a:cubicBezTo>
                  <a:cubicBezTo>
                    <a:pt x="2500" y="1739"/>
                    <a:pt x="2834" y="2168"/>
                    <a:pt x="3512" y="2596"/>
                  </a:cubicBezTo>
                  <a:cubicBezTo>
                    <a:pt x="4084" y="2965"/>
                    <a:pt x="5024" y="3382"/>
                    <a:pt x="6287" y="3466"/>
                  </a:cubicBezTo>
                  <a:lnTo>
                    <a:pt x="6287" y="4013"/>
                  </a:lnTo>
                  <a:cubicBezTo>
                    <a:pt x="6287" y="4073"/>
                    <a:pt x="6322" y="4120"/>
                    <a:pt x="6370" y="4144"/>
                  </a:cubicBezTo>
                  <a:cubicBezTo>
                    <a:pt x="6406" y="4180"/>
                    <a:pt x="6406" y="4180"/>
                    <a:pt x="6572" y="4180"/>
                  </a:cubicBezTo>
                  <a:lnTo>
                    <a:pt x="6715" y="4180"/>
                  </a:lnTo>
                  <a:cubicBezTo>
                    <a:pt x="6858" y="4180"/>
                    <a:pt x="6977" y="4299"/>
                    <a:pt x="6977" y="4442"/>
                  </a:cubicBezTo>
                  <a:cubicBezTo>
                    <a:pt x="6977" y="4597"/>
                    <a:pt x="6858" y="4716"/>
                    <a:pt x="6715" y="4716"/>
                  </a:cubicBezTo>
                  <a:lnTo>
                    <a:pt x="6608" y="4716"/>
                  </a:lnTo>
                  <a:lnTo>
                    <a:pt x="6608" y="4692"/>
                  </a:lnTo>
                  <a:cubicBezTo>
                    <a:pt x="6608" y="4609"/>
                    <a:pt x="6537" y="4537"/>
                    <a:pt x="6441" y="4537"/>
                  </a:cubicBezTo>
                  <a:cubicBezTo>
                    <a:pt x="6358" y="4537"/>
                    <a:pt x="6275" y="4609"/>
                    <a:pt x="6275" y="4692"/>
                  </a:cubicBezTo>
                  <a:cubicBezTo>
                    <a:pt x="6275" y="5859"/>
                    <a:pt x="5346" y="6799"/>
                    <a:pt x="4179" y="6799"/>
                  </a:cubicBezTo>
                  <a:cubicBezTo>
                    <a:pt x="3024" y="6799"/>
                    <a:pt x="2096" y="5871"/>
                    <a:pt x="2096" y="4716"/>
                  </a:cubicBezTo>
                  <a:cubicBezTo>
                    <a:pt x="2096" y="4620"/>
                    <a:pt x="2024" y="4549"/>
                    <a:pt x="1929" y="4549"/>
                  </a:cubicBezTo>
                  <a:cubicBezTo>
                    <a:pt x="1846" y="4549"/>
                    <a:pt x="1774" y="4620"/>
                    <a:pt x="1774" y="4716"/>
                  </a:cubicBezTo>
                  <a:lnTo>
                    <a:pt x="1774" y="4728"/>
                  </a:lnTo>
                  <a:lnTo>
                    <a:pt x="1667" y="4728"/>
                  </a:lnTo>
                  <a:cubicBezTo>
                    <a:pt x="1512" y="4728"/>
                    <a:pt x="1393" y="4609"/>
                    <a:pt x="1393" y="4466"/>
                  </a:cubicBezTo>
                  <a:cubicBezTo>
                    <a:pt x="1393" y="4311"/>
                    <a:pt x="1512" y="4192"/>
                    <a:pt x="1667" y="4192"/>
                  </a:cubicBezTo>
                  <a:lnTo>
                    <a:pt x="1798" y="4192"/>
                  </a:lnTo>
                  <a:cubicBezTo>
                    <a:pt x="1976" y="4192"/>
                    <a:pt x="1976" y="4192"/>
                    <a:pt x="2012" y="4180"/>
                  </a:cubicBezTo>
                  <a:cubicBezTo>
                    <a:pt x="2072" y="4144"/>
                    <a:pt x="2096" y="4085"/>
                    <a:pt x="2096" y="4025"/>
                  </a:cubicBezTo>
                  <a:lnTo>
                    <a:pt x="2096" y="3847"/>
                  </a:lnTo>
                  <a:cubicBezTo>
                    <a:pt x="2096" y="3335"/>
                    <a:pt x="2262" y="2882"/>
                    <a:pt x="2572" y="2513"/>
                  </a:cubicBezTo>
                  <a:cubicBezTo>
                    <a:pt x="2631" y="2442"/>
                    <a:pt x="2619" y="2334"/>
                    <a:pt x="2560" y="2287"/>
                  </a:cubicBezTo>
                  <a:cubicBezTo>
                    <a:pt x="2528" y="2260"/>
                    <a:pt x="2488" y="2248"/>
                    <a:pt x="2450" y="2248"/>
                  </a:cubicBezTo>
                  <a:cubicBezTo>
                    <a:pt x="2404" y="2248"/>
                    <a:pt x="2360" y="2266"/>
                    <a:pt x="2334" y="2299"/>
                  </a:cubicBezTo>
                  <a:cubicBezTo>
                    <a:pt x="1965" y="2739"/>
                    <a:pt x="1774" y="3251"/>
                    <a:pt x="1774" y="3870"/>
                  </a:cubicBezTo>
                  <a:lnTo>
                    <a:pt x="1774" y="3882"/>
                  </a:lnTo>
                  <a:lnTo>
                    <a:pt x="1667" y="3882"/>
                  </a:lnTo>
                  <a:cubicBezTo>
                    <a:pt x="1595" y="3882"/>
                    <a:pt x="1512" y="3894"/>
                    <a:pt x="1453" y="3930"/>
                  </a:cubicBezTo>
                  <a:cubicBezTo>
                    <a:pt x="1417" y="3727"/>
                    <a:pt x="1393" y="3537"/>
                    <a:pt x="1393" y="3346"/>
                  </a:cubicBezTo>
                  <a:cubicBezTo>
                    <a:pt x="1393" y="1799"/>
                    <a:pt x="2643" y="548"/>
                    <a:pt x="4191" y="548"/>
                  </a:cubicBezTo>
                  <a:close/>
                  <a:moveTo>
                    <a:pt x="5084" y="6990"/>
                  </a:moveTo>
                  <a:lnTo>
                    <a:pt x="5084" y="7537"/>
                  </a:lnTo>
                  <a:cubicBezTo>
                    <a:pt x="5084" y="7895"/>
                    <a:pt x="5310" y="8228"/>
                    <a:pt x="5667" y="8347"/>
                  </a:cubicBezTo>
                  <a:lnTo>
                    <a:pt x="6001" y="8466"/>
                  </a:lnTo>
                  <a:lnTo>
                    <a:pt x="5620" y="8811"/>
                  </a:lnTo>
                  <a:cubicBezTo>
                    <a:pt x="5489" y="8942"/>
                    <a:pt x="5429" y="9109"/>
                    <a:pt x="5429" y="9300"/>
                  </a:cubicBezTo>
                  <a:lnTo>
                    <a:pt x="5429" y="9359"/>
                  </a:lnTo>
                  <a:cubicBezTo>
                    <a:pt x="5060" y="9514"/>
                    <a:pt x="4643" y="9621"/>
                    <a:pt x="4191" y="9621"/>
                  </a:cubicBezTo>
                  <a:cubicBezTo>
                    <a:pt x="3762" y="9621"/>
                    <a:pt x="3334" y="9538"/>
                    <a:pt x="2965" y="9359"/>
                  </a:cubicBezTo>
                  <a:lnTo>
                    <a:pt x="2965" y="9300"/>
                  </a:lnTo>
                  <a:cubicBezTo>
                    <a:pt x="2965" y="9121"/>
                    <a:pt x="2881" y="8942"/>
                    <a:pt x="2762" y="8811"/>
                  </a:cubicBezTo>
                  <a:lnTo>
                    <a:pt x="2429" y="8466"/>
                  </a:lnTo>
                  <a:lnTo>
                    <a:pt x="2750" y="8347"/>
                  </a:lnTo>
                  <a:cubicBezTo>
                    <a:pt x="3096" y="8228"/>
                    <a:pt x="3334" y="7895"/>
                    <a:pt x="3334" y="7537"/>
                  </a:cubicBezTo>
                  <a:lnTo>
                    <a:pt x="3334" y="6990"/>
                  </a:lnTo>
                  <a:cubicBezTo>
                    <a:pt x="3596" y="7097"/>
                    <a:pt x="3893" y="7156"/>
                    <a:pt x="4215" y="7156"/>
                  </a:cubicBezTo>
                  <a:cubicBezTo>
                    <a:pt x="4524" y="7156"/>
                    <a:pt x="4822" y="7097"/>
                    <a:pt x="5084" y="6990"/>
                  </a:cubicBezTo>
                  <a:close/>
                  <a:moveTo>
                    <a:pt x="1560" y="1"/>
                  </a:moveTo>
                  <a:cubicBezTo>
                    <a:pt x="798" y="1"/>
                    <a:pt x="179" y="620"/>
                    <a:pt x="179" y="1382"/>
                  </a:cubicBezTo>
                  <a:cubicBezTo>
                    <a:pt x="179" y="1977"/>
                    <a:pt x="548" y="2501"/>
                    <a:pt x="1119" y="2692"/>
                  </a:cubicBezTo>
                  <a:cubicBezTo>
                    <a:pt x="1072" y="2882"/>
                    <a:pt x="1060" y="3096"/>
                    <a:pt x="1060" y="3299"/>
                  </a:cubicBezTo>
                  <a:cubicBezTo>
                    <a:pt x="1060" y="3573"/>
                    <a:pt x="1084" y="3835"/>
                    <a:pt x="1155" y="4108"/>
                  </a:cubicBezTo>
                  <a:cubicBezTo>
                    <a:pt x="1095" y="4192"/>
                    <a:pt x="1060" y="4311"/>
                    <a:pt x="1060" y="4442"/>
                  </a:cubicBezTo>
                  <a:cubicBezTo>
                    <a:pt x="1060" y="4775"/>
                    <a:pt x="1322" y="5037"/>
                    <a:pt x="1655" y="5037"/>
                  </a:cubicBezTo>
                  <a:lnTo>
                    <a:pt x="1774" y="5037"/>
                  </a:lnTo>
                  <a:cubicBezTo>
                    <a:pt x="1869" y="5799"/>
                    <a:pt x="2334" y="6442"/>
                    <a:pt x="2965" y="6811"/>
                  </a:cubicBezTo>
                  <a:lnTo>
                    <a:pt x="2965" y="7526"/>
                  </a:lnTo>
                  <a:cubicBezTo>
                    <a:pt x="2965" y="7752"/>
                    <a:pt x="2810" y="7954"/>
                    <a:pt x="2596" y="8038"/>
                  </a:cubicBezTo>
                  <a:lnTo>
                    <a:pt x="798" y="8669"/>
                  </a:lnTo>
                  <a:cubicBezTo>
                    <a:pt x="322" y="8835"/>
                    <a:pt x="0" y="9300"/>
                    <a:pt x="0" y="9823"/>
                  </a:cubicBezTo>
                  <a:lnTo>
                    <a:pt x="0" y="10990"/>
                  </a:lnTo>
                  <a:cubicBezTo>
                    <a:pt x="0" y="11085"/>
                    <a:pt x="71" y="11157"/>
                    <a:pt x="155" y="11157"/>
                  </a:cubicBezTo>
                  <a:cubicBezTo>
                    <a:pt x="250" y="11157"/>
                    <a:pt x="322" y="11085"/>
                    <a:pt x="322" y="10990"/>
                  </a:cubicBezTo>
                  <a:lnTo>
                    <a:pt x="322" y="9823"/>
                  </a:lnTo>
                  <a:cubicBezTo>
                    <a:pt x="322" y="9442"/>
                    <a:pt x="560" y="9109"/>
                    <a:pt x="917" y="8990"/>
                  </a:cubicBezTo>
                  <a:lnTo>
                    <a:pt x="2048" y="8585"/>
                  </a:lnTo>
                  <a:lnTo>
                    <a:pt x="2512" y="9050"/>
                  </a:lnTo>
                  <a:cubicBezTo>
                    <a:pt x="2584" y="9121"/>
                    <a:pt x="2619" y="9204"/>
                    <a:pt x="2619" y="9300"/>
                  </a:cubicBezTo>
                  <a:lnTo>
                    <a:pt x="2619" y="10990"/>
                  </a:lnTo>
                  <a:cubicBezTo>
                    <a:pt x="2619" y="11085"/>
                    <a:pt x="2691" y="11157"/>
                    <a:pt x="2774" y="11157"/>
                  </a:cubicBezTo>
                  <a:cubicBezTo>
                    <a:pt x="2869" y="11157"/>
                    <a:pt x="2941" y="11085"/>
                    <a:pt x="2941" y="10990"/>
                  </a:cubicBezTo>
                  <a:lnTo>
                    <a:pt x="2941" y="9704"/>
                  </a:lnTo>
                  <a:cubicBezTo>
                    <a:pt x="3334" y="9847"/>
                    <a:pt x="3751" y="9943"/>
                    <a:pt x="4179" y="9943"/>
                  </a:cubicBezTo>
                  <a:cubicBezTo>
                    <a:pt x="4608" y="9943"/>
                    <a:pt x="5024" y="9859"/>
                    <a:pt x="5417" y="9704"/>
                  </a:cubicBezTo>
                  <a:lnTo>
                    <a:pt x="5417" y="9776"/>
                  </a:lnTo>
                  <a:cubicBezTo>
                    <a:pt x="5417" y="9859"/>
                    <a:pt x="5489" y="9943"/>
                    <a:pt x="5572" y="9943"/>
                  </a:cubicBezTo>
                  <a:cubicBezTo>
                    <a:pt x="5667" y="9943"/>
                    <a:pt x="5739" y="9859"/>
                    <a:pt x="5739" y="9776"/>
                  </a:cubicBezTo>
                  <a:lnTo>
                    <a:pt x="5739" y="9300"/>
                  </a:lnTo>
                  <a:cubicBezTo>
                    <a:pt x="5739" y="9204"/>
                    <a:pt x="5786" y="9109"/>
                    <a:pt x="5846" y="9038"/>
                  </a:cubicBezTo>
                  <a:lnTo>
                    <a:pt x="6310" y="8585"/>
                  </a:lnTo>
                  <a:lnTo>
                    <a:pt x="7441" y="8978"/>
                  </a:lnTo>
                  <a:cubicBezTo>
                    <a:pt x="7799" y="9097"/>
                    <a:pt x="8037" y="9442"/>
                    <a:pt x="8037" y="9812"/>
                  </a:cubicBezTo>
                  <a:lnTo>
                    <a:pt x="8037" y="10990"/>
                  </a:lnTo>
                  <a:cubicBezTo>
                    <a:pt x="8037" y="11085"/>
                    <a:pt x="8108" y="11157"/>
                    <a:pt x="8192" y="11157"/>
                  </a:cubicBezTo>
                  <a:cubicBezTo>
                    <a:pt x="8287" y="11157"/>
                    <a:pt x="8358" y="11085"/>
                    <a:pt x="8358" y="10990"/>
                  </a:cubicBezTo>
                  <a:lnTo>
                    <a:pt x="8358" y="9812"/>
                  </a:lnTo>
                  <a:cubicBezTo>
                    <a:pt x="8358" y="9300"/>
                    <a:pt x="8037" y="8835"/>
                    <a:pt x="7561" y="8669"/>
                  </a:cubicBezTo>
                  <a:lnTo>
                    <a:pt x="5763" y="8038"/>
                  </a:lnTo>
                  <a:cubicBezTo>
                    <a:pt x="5548" y="7954"/>
                    <a:pt x="5405" y="7752"/>
                    <a:pt x="5405" y="7526"/>
                  </a:cubicBezTo>
                  <a:lnTo>
                    <a:pt x="5405" y="6811"/>
                  </a:lnTo>
                  <a:cubicBezTo>
                    <a:pt x="6037" y="6442"/>
                    <a:pt x="6489" y="5799"/>
                    <a:pt x="6596" y="5037"/>
                  </a:cubicBezTo>
                  <a:lnTo>
                    <a:pt x="6715" y="5037"/>
                  </a:lnTo>
                  <a:cubicBezTo>
                    <a:pt x="7037" y="5037"/>
                    <a:pt x="7310" y="4775"/>
                    <a:pt x="7310" y="4442"/>
                  </a:cubicBezTo>
                  <a:cubicBezTo>
                    <a:pt x="7310" y="4323"/>
                    <a:pt x="7263" y="4204"/>
                    <a:pt x="7203" y="4108"/>
                  </a:cubicBezTo>
                  <a:cubicBezTo>
                    <a:pt x="7275" y="3847"/>
                    <a:pt x="7310" y="3585"/>
                    <a:pt x="7310" y="3299"/>
                  </a:cubicBezTo>
                  <a:cubicBezTo>
                    <a:pt x="7310" y="3096"/>
                    <a:pt x="7287" y="2882"/>
                    <a:pt x="7251" y="2692"/>
                  </a:cubicBezTo>
                  <a:cubicBezTo>
                    <a:pt x="7799" y="2501"/>
                    <a:pt x="8180" y="1977"/>
                    <a:pt x="8180" y="1382"/>
                  </a:cubicBezTo>
                  <a:cubicBezTo>
                    <a:pt x="8180" y="620"/>
                    <a:pt x="7561" y="1"/>
                    <a:pt x="6799" y="1"/>
                  </a:cubicBezTo>
                  <a:cubicBezTo>
                    <a:pt x="6358" y="1"/>
                    <a:pt x="5953" y="203"/>
                    <a:pt x="5679" y="560"/>
                  </a:cubicBezTo>
                  <a:cubicBezTo>
                    <a:pt x="5239" y="310"/>
                    <a:pt x="4727" y="179"/>
                    <a:pt x="4179" y="179"/>
                  </a:cubicBezTo>
                  <a:cubicBezTo>
                    <a:pt x="3631" y="179"/>
                    <a:pt x="3119" y="310"/>
                    <a:pt x="2679" y="560"/>
                  </a:cubicBezTo>
                  <a:cubicBezTo>
                    <a:pt x="2429" y="203"/>
                    <a:pt x="2012" y="1"/>
                    <a:pt x="1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6"/>
            <p:cNvSpPr/>
            <p:nvPr/>
          </p:nvSpPr>
          <p:spPr>
            <a:xfrm>
              <a:off x="5923707" y="2588136"/>
              <a:ext cx="43402" cy="15396"/>
            </a:xfrm>
            <a:custGeom>
              <a:avLst/>
              <a:gdLst/>
              <a:ahLst/>
              <a:cxnLst/>
              <a:rect l="l" t="t" r="r" b="b"/>
              <a:pathLst>
                <a:path w="1370" h="486" extrusionOk="0">
                  <a:moveTo>
                    <a:pt x="173" y="0"/>
                  </a:moveTo>
                  <a:cubicBezTo>
                    <a:pt x="131" y="0"/>
                    <a:pt x="90" y="15"/>
                    <a:pt x="60" y="45"/>
                  </a:cubicBezTo>
                  <a:cubicBezTo>
                    <a:pt x="0" y="104"/>
                    <a:pt x="0" y="199"/>
                    <a:pt x="60" y="259"/>
                  </a:cubicBezTo>
                  <a:cubicBezTo>
                    <a:pt x="191" y="402"/>
                    <a:pt x="429" y="485"/>
                    <a:pt x="703" y="485"/>
                  </a:cubicBezTo>
                  <a:cubicBezTo>
                    <a:pt x="953" y="485"/>
                    <a:pt x="1191" y="402"/>
                    <a:pt x="1334" y="259"/>
                  </a:cubicBezTo>
                  <a:cubicBezTo>
                    <a:pt x="1370" y="199"/>
                    <a:pt x="1370" y="104"/>
                    <a:pt x="1310" y="45"/>
                  </a:cubicBezTo>
                  <a:cubicBezTo>
                    <a:pt x="1280" y="15"/>
                    <a:pt x="1239" y="0"/>
                    <a:pt x="1197" y="0"/>
                  </a:cubicBezTo>
                  <a:cubicBezTo>
                    <a:pt x="1155" y="0"/>
                    <a:pt x="1114" y="15"/>
                    <a:pt x="1084" y="45"/>
                  </a:cubicBezTo>
                  <a:cubicBezTo>
                    <a:pt x="1024" y="104"/>
                    <a:pt x="881" y="176"/>
                    <a:pt x="679" y="176"/>
                  </a:cubicBezTo>
                  <a:cubicBezTo>
                    <a:pt x="488" y="176"/>
                    <a:pt x="346" y="104"/>
                    <a:pt x="286" y="45"/>
                  </a:cubicBezTo>
                  <a:cubicBezTo>
                    <a:pt x="256" y="15"/>
                    <a:pt x="215" y="0"/>
                    <a:pt x="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6"/>
            <p:cNvSpPr/>
            <p:nvPr/>
          </p:nvSpPr>
          <p:spPr>
            <a:xfrm>
              <a:off x="5983677" y="2742291"/>
              <a:ext cx="10201" cy="26833"/>
            </a:xfrm>
            <a:custGeom>
              <a:avLst/>
              <a:gdLst/>
              <a:ahLst/>
              <a:cxnLst/>
              <a:rect l="l" t="t" r="r" b="b"/>
              <a:pathLst>
                <a:path w="322" h="847" extrusionOk="0">
                  <a:moveTo>
                    <a:pt x="155" y="1"/>
                  </a:moveTo>
                  <a:cubicBezTo>
                    <a:pt x="72" y="1"/>
                    <a:pt x="0" y="72"/>
                    <a:pt x="0" y="155"/>
                  </a:cubicBezTo>
                  <a:lnTo>
                    <a:pt x="0" y="679"/>
                  </a:lnTo>
                  <a:cubicBezTo>
                    <a:pt x="0" y="775"/>
                    <a:pt x="72" y="846"/>
                    <a:pt x="155" y="846"/>
                  </a:cubicBezTo>
                  <a:cubicBezTo>
                    <a:pt x="250" y="846"/>
                    <a:pt x="322" y="775"/>
                    <a:pt x="322" y="679"/>
                  </a:cubicBezTo>
                  <a:lnTo>
                    <a:pt x="322" y="155"/>
                  </a:lnTo>
                  <a:cubicBezTo>
                    <a:pt x="322" y="72"/>
                    <a:pt x="262" y="1"/>
                    <a:pt x="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6"/>
            <p:cNvSpPr/>
            <p:nvPr/>
          </p:nvSpPr>
          <p:spPr>
            <a:xfrm>
              <a:off x="5906726" y="2543531"/>
              <a:ext cx="10581" cy="16252"/>
            </a:xfrm>
            <a:custGeom>
              <a:avLst/>
              <a:gdLst/>
              <a:ahLst/>
              <a:cxnLst/>
              <a:rect l="l" t="t" r="r" b="b"/>
              <a:pathLst>
                <a:path w="334" h="513" extrusionOk="0">
                  <a:moveTo>
                    <a:pt x="167" y="0"/>
                  </a:moveTo>
                  <a:cubicBezTo>
                    <a:pt x="72" y="0"/>
                    <a:pt x="1" y="72"/>
                    <a:pt x="1" y="167"/>
                  </a:cubicBezTo>
                  <a:lnTo>
                    <a:pt x="1" y="345"/>
                  </a:lnTo>
                  <a:cubicBezTo>
                    <a:pt x="1" y="441"/>
                    <a:pt x="72" y="512"/>
                    <a:pt x="167" y="512"/>
                  </a:cubicBezTo>
                  <a:cubicBezTo>
                    <a:pt x="251" y="512"/>
                    <a:pt x="322" y="441"/>
                    <a:pt x="322" y="345"/>
                  </a:cubicBezTo>
                  <a:lnTo>
                    <a:pt x="322" y="167"/>
                  </a:lnTo>
                  <a:cubicBezTo>
                    <a:pt x="334" y="72"/>
                    <a:pt x="251"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6"/>
            <p:cNvSpPr/>
            <p:nvPr/>
          </p:nvSpPr>
          <p:spPr>
            <a:xfrm>
              <a:off x="5972747" y="2543531"/>
              <a:ext cx="10581" cy="16252"/>
            </a:xfrm>
            <a:custGeom>
              <a:avLst/>
              <a:gdLst/>
              <a:ahLst/>
              <a:cxnLst/>
              <a:rect l="l" t="t" r="r" b="b"/>
              <a:pathLst>
                <a:path w="334" h="513" extrusionOk="0">
                  <a:moveTo>
                    <a:pt x="167" y="0"/>
                  </a:moveTo>
                  <a:cubicBezTo>
                    <a:pt x="72" y="0"/>
                    <a:pt x="0" y="72"/>
                    <a:pt x="0" y="167"/>
                  </a:cubicBezTo>
                  <a:lnTo>
                    <a:pt x="0" y="345"/>
                  </a:lnTo>
                  <a:cubicBezTo>
                    <a:pt x="0" y="441"/>
                    <a:pt x="72" y="512"/>
                    <a:pt x="167" y="512"/>
                  </a:cubicBezTo>
                  <a:cubicBezTo>
                    <a:pt x="250" y="512"/>
                    <a:pt x="322" y="441"/>
                    <a:pt x="322" y="345"/>
                  </a:cubicBezTo>
                  <a:lnTo>
                    <a:pt x="322" y="167"/>
                  </a:lnTo>
                  <a:cubicBezTo>
                    <a:pt x="333" y="72"/>
                    <a:pt x="250"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6"/>
            <p:cNvSpPr/>
            <p:nvPr/>
          </p:nvSpPr>
          <p:spPr>
            <a:xfrm>
              <a:off x="5901055" y="2526931"/>
              <a:ext cx="16252" cy="10581"/>
            </a:xfrm>
            <a:custGeom>
              <a:avLst/>
              <a:gdLst/>
              <a:ahLst/>
              <a:cxnLst/>
              <a:rect l="l" t="t" r="r" b="b"/>
              <a:pathLst>
                <a:path w="513" h="334" extrusionOk="0">
                  <a:moveTo>
                    <a:pt x="168" y="0"/>
                  </a:moveTo>
                  <a:cubicBezTo>
                    <a:pt x="72" y="0"/>
                    <a:pt x="1" y="84"/>
                    <a:pt x="1" y="167"/>
                  </a:cubicBezTo>
                  <a:cubicBezTo>
                    <a:pt x="1" y="262"/>
                    <a:pt x="72" y="334"/>
                    <a:pt x="168" y="334"/>
                  </a:cubicBezTo>
                  <a:lnTo>
                    <a:pt x="346" y="334"/>
                  </a:lnTo>
                  <a:cubicBezTo>
                    <a:pt x="430" y="334"/>
                    <a:pt x="501" y="262"/>
                    <a:pt x="501" y="167"/>
                  </a:cubicBezTo>
                  <a:cubicBezTo>
                    <a:pt x="513" y="84"/>
                    <a:pt x="430" y="0"/>
                    <a:pt x="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6"/>
            <p:cNvSpPr/>
            <p:nvPr/>
          </p:nvSpPr>
          <p:spPr>
            <a:xfrm>
              <a:off x="5972367" y="2526899"/>
              <a:ext cx="16220" cy="10613"/>
            </a:xfrm>
            <a:custGeom>
              <a:avLst/>
              <a:gdLst/>
              <a:ahLst/>
              <a:cxnLst/>
              <a:rect l="l" t="t" r="r" b="b"/>
              <a:pathLst>
                <a:path w="512" h="335" extrusionOk="0">
                  <a:moveTo>
                    <a:pt x="364" y="0"/>
                  </a:moveTo>
                  <a:cubicBezTo>
                    <a:pt x="358" y="0"/>
                    <a:pt x="352" y="0"/>
                    <a:pt x="345" y="1"/>
                  </a:cubicBezTo>
                  <a:lnTo>
                    <a:pt x="167" y="1"/>
                  </a:lnTo>
                  <a:cubicBezTo>
                    <a:pt x="72" y="1"/>
                    <a:pt x="0" y="85"/>
                    <a:pt x="0" y="168"/>
                  </a:cubicBezTo>
                  <a:cubicBezTo>
                    <a:pt x="0" y="263"/>
                    <a:pt x="72" y="335"/>
                    <a:pt x="167" y="335"/>
                  </a:cubicBezTo>
                  <a:lnTo>
                    <a:pt x="345" y="335"/>
                  </a:lnTo>
                  <a:cubicBezTo>
                    <a:pt x="429" y="335"/>
                    <a:pt x="500" y="263"/>
                    <a:pt x="500" y="168"/>
                  </a:cubicBezTo>
                  <a:cubicBezTo>
                    <a:pt x="511" y="79"/>
                    <a:pt x="450" y="0"/>
                    <a:pt x="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6" name="Google Shape;856;p4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Origin of traffic</a:t>
            </a:r>
            <a:endParaRPr/>
          </a:p>
        </p:txBody>
      </p:sp>
      <p:cxnSp>
        <p:nvCxnSpPr>
          <p:cNvPr id="857" name="Google Shape;857;p46"/>
          <p:cNvCxnSpPr/>
          <p:nvPr/>
        </p:nvCxnSpPr>
        <p:spPr>
          <a:xfrm>
            <a:off x="2741816" y="1884912"/>
            <a:ext cx="2243100" cy="0"/>
          </a:xfrm>
          <a:prstGeom prst="straightConnector1">
            <a:avLst/>
          </a:prstGeom>
          <a:noFill/>
          <a:ln w="19050" cap="flat" cmpd="sng">
            <a:solidFill>
              <a:srgbClr val="FFFFFF"/>
            </a:solidFill>
            <a:prstDash val="solid"/>
            <a:round/>
            <a:headEnd type="none" w="med" len="med"/>
            <a:tailEnd type="none" w="med" len="med"/>
          </a:ln>
        </p:spPr>
      </p:cxnSp>
      <p:cxnSp>
        <p:nvCxnSpPr>
          <p:cNvPr id="858" name="Google Shape;858;p46"/>
          <p:cNvCxnSpPr/>
          <p:nvPr/>
        </p:nvCxnSpPr>
        <p:spPr>
          <a:xfrm>
            <a:off x="2742070" y="1884912"/>
            <a:ext cx="658500" cy="0"/>
          </a:xfrm>
          <a:prstGeom prst="straightConnector1">
            <a:avLst/>
          </a:prstGeom>
          <a:noFill/>
          <a:ln w="19050" cap="flat" cmpd="sng">
            <a:solidFill>
              <a:schemeClr val="accent6"/>
            </a:solidFill>
            <a:prstDash val="solid"/>
            <a:round/>
            <a:headEnd type="none" w="med" len="med"/>
            <a:tailEnd type="oval" w="med" len="med"/>
          </a:ln>
        </p:spPr>
      </p:cxnSp>
      <p:cxnSp>
        <p:nvCxnSpPr>
          <p:cNvPr id="859" name="Google Shape;859;p46"/>
          <p:cNvCxnSpPr/>
          <p:nvPr/>
        </p:nvCxnSpPr>
        <p:spPr>
          <a:xfrm>
            <a:off x="2741816" y="3060711"/>
            <a:ext cx="2243100" cy="0"/>
          </a:xfrm>
          <a:prstGeom prst="straightConnector1">
            <a:avLst/>
          </a:prstGeom>
          <a:noFill/>
          <a:ln w="19050" cap="flat" cmpd="sng">
            <a:solidFill>
              <a:srgbClr val="FFFFFF"/>
            </a:solidFill>
            <a:prstDash val="solid"/>
            <a:round/>
            <a:headEnd type="none" w="med" len="med"/>
            <a:tailEnd type="none" w="med" len="med"/>
          </a:ln>
        </p:spPr>
      </p:cxnSp>
      <p:cxnSp>
        <p:nvCxnSpPr>
          <p:cNvPr id="860" name="Google Shape;860;p46"/>
          <p:cNvCxnSpPr/>
          <p:nvPr/>
        </p:nvCxnSpPr>
        <p:spPr>
          <a:xfrm>
            <a:off x="2742070" y="3060711"/>
            <a:ext cx="658500" cy="0"/>
          </a:xfrm>
          <a:prstGeom prst="straightConnector1">
            <a:avLst/>
          </a:prstGeom>
          <a:noFill/>
          <a:ln w="19050" cap="flat" cmpd="sng">
            <a:solidFill>
              <a:schemeClr val="accent5"/>
            </a:solidFill>
            <a:prstDash val="solid"/>
            <a:round/>
            <a:headEnd type="none" w="med" len="med"/>
            <a:tailEnd type="oval" w="med" len="med"/>
          </a:ln>
        </p:spPr>
      </p:cxnSp>
      <p:cxnSp>
        <p:nvCxnSpPr>
          <p:cNvPr id="861" name="Google Shape;861;p46"/>
          <p:cNvCxnSpPr/>
          <p:nvPr/>
        </p:nvCxnSpPr>
        <p:spPr>
          <a:xfrm>
            <a:off x="2741816" y="4251392"/>
            <a:ext cx="2243100" cy="0"/>
          </a:xfrm>
          <a:prstGeom prst="straightConnector1">
            <a:avLst/>
          </a:prstGeom>
          <a:noFill/>
          <a:ln w="19050" cap="flat" cmpd="sng">
            <a:solidFill>
              <a:srgbClr val="FFFFFF"/>
            </a:solidFill>
            <a:prstDash val="solid"/>
            <a:round/>
            <a:headEnd type="none" w="med" len="med"/>
            <a:tailEnd type="none" w="med" len="med"/>
          </a:ln>
        </p:spPr>
      </p:cxnSp>
      <p:cxnSp>
        <p:nvCxnSpPr>
          <p:cNvPr id="862" name="Google Shape;862;p46"/>
          <p:cNvCxnSpPr/>
          <p:nvPr/>
        </p:nvCxnSpPr>
        <p:spPr>
          <a:xfrm>
            <a:off x="2742070" y="4251392"/>
            <a:ext cx="1450500" cy="0"/>
          </a:xfrm>
          <a:prstGeom prst="straightConnector1">
            <a:avLst/>
          </a:prstGeom>
          <a:noFill/>
          <a:ln w="19050" cap="flat" cmpd="sng">
            <a:solidFill>
              <a:schemeClr val="accent4"/>
            </a:solidFill>
            <a:prstDash val="solid"/>
            <a:round/>
            <a:headEnd type="none" w="med" len="med"/>
            <a:tailEnd type="oval" w="med" len="med"/>
          </a:ln>
        </p:spPr>
      </p:cxnSp>
      <p:sp>
        <p:nvSpPr>
          <p:cNvPr id="863" name="Google Shape;863;p46"/>
          <p:cNvSpPr txBox="1"/>
          <p:nvPr/>
        </p:nvSpPr>
        <p:spPr>
          <a:xfrm flipH="1">
            <a:off x="5767521" y="2884425"/>
            <a:ext cx="1742700" cy="5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FFFFFF"/>
                </a:solidFill>
                <a:latin typeface="Montserrat Light"/>
                <a:ea typeface="Montserrat Light"/>
                <a:cs typeface="Montserrat Light"/>
                <a:sym typeface="Montserrat Light"/>
              </a:rPr>
              <a:t>Mars is actually a cold place</a:t>
            </a:r>
            <a:endParaRPr sz="1600">
              <a:solidFill>
                <a:srgbClr val="FFFFFF"/>
              </a:solidFill>
              <a:latin typeface="Montserrat Light"/>
              <a:ea typeface="Montserrat Light"/>
              <a:cs typeface="Montserrat Light"/>
              <a:sym typeface="Montserrat Light"/>
            </a:endParaRPr>
          </a:p>
        </p:txBody>
      </p:sp>
      <p:sp>
        <p:nvSpPr>
          <p:cNvPr id="864" name="Google Shape;864;p46"/>
          <p:cNvSpPr txBox="1"/>
          <p:nvPr/>
        </p:nvSpPr>
        <p:spPr>
          <a:xfrm flipH="1">
            <a:off x="5767517" y="2534050"/>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a:solidFill>
                  <a:schemeClr val="accent2"/>
                </a:solidFill>
                <a:latin typeface="Work Sans"/>
                <a:ea typeface="Work Sans"/>
                <a:cs typeface="Work Sans"/>
                <a:sym typeface="Work Sans"/>
              </a:rPr>
              <a:t>Age 16-35</a:t>
            </a:r>
            <a:endParaRPr sz="1800" b="1">
              <a:solidFill>
                <a:schemeClr val="accent2"/>
              </a:solidFill>
              <a:latin typeface="Work Sans"/>
              <a:ea typeface="Work Sans"/>
              <a:cs typeface="Work Sans"/>
              <a:sym typeface="Work Sans"/>
            </a:endParaRPr>
          </a:p>
        </p:txBody>
      </p:sp>
      <p:sp>
        <p:nvSpPr>
          <p:cNvPr id="865" name="Google Shape;865;p46"/>
          <p:cNvSpPr txBox="1"/>
          <p:nvPr/>
        </p:nvSpPr>
        <p:spPr>
          <a:xfrm flipH="1">
            <a:off x="5767523" y="1685875"/>
            <a:ext cx="1742700" cy="5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FFFFFF"/>
                </a:solidFill>
                <a:latin typeface="Montserrat Light"/>
                <a:ea typeface="Montserrat Light"/>
                <a:cs typeface="Montserrat Light"/>
                <a:sym typeface="Montserrat Light"/>
              </a:rPr>
              <a:t>Saturn is the ringed one</a:t>
            </a:r>
            <a:endParaRPr sz="1600">
              <a:solidFill>
                <a:srgbClr val="FFFFFF"/>
              </a:solidFill>
              <a:latin typeface="Montserrat Light"/>
              <a:ea typeface="Montserrat Light"/>
              <a:cs typeface="Montserrat Light"/>
              <a:sym typeface="Montserrat Light"/>
            </a:endParaRPr>
          </a:p>
        </p:txBody>
      </p:sp>
      <p:sp>
        <p:nvSpPr>
          <p:cNvPr id="866" name="Google Shape;866;p46"/>
          <p:cNvSpPr txBox="1"/>
          <p:nvPr/>
        </p:nvSpPr>
        <p:spPr>
          <a:xfrm flipH="1">
            <a:off x="5767513" y="1335500"/>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a:solidFill>
                  <a:schemeClr val="accent5"/>
                </a:solidFill>
                <a:latin typeface="Work Sans"/>
                <a:ea typeface="Work Sans"/>
                <a:cs typeface="Work Sans"/>
                <a:sym typeface="Work Sans"/>
              </a:rPr>
              <a:t>Age 36+</a:t>
            </a:r>
            <a:endParaRPr sz="1800" b="1">
              <a:solidFill>
                <a:schemeClr val="accent5"/>
              </a:solidFill>
              <a:latin typeface="Work Sans"/>
              <a:ea typeface="Work Sans"/>
              <a:cs typeface="Work Sans"/>
              <a:sym typeface="Work Sans"/>
            </a:endParaRPr>
          </a:p>
        </p:txBody>
      </p:sp>
      <p:sp>
        <p:nvSpPr>
          <p:cNvPr id="867" name="Google Shape;867;p46"/>
          <p:cNvSpPr txBox="1"/>
          <p:nvPr/>
        </p:nvSpPr>
        <p:spPr>
          <a:xfrm flipH="1">
            <a:off x="5767521" y="4082975"/>
            <a:ext cx="1742700" cy="5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FFFFFF"/>
                </a:solidFill>
                <a:latin typeface="Montserrat Light"/>
                <a:ea typeface="Montserrat Light"/>
                <a:cs typeface="Montserrat Light"/>
                <a:sym typeface="Montserrat Light"/>
              </a:rPr>
              <a:t>Venus has a nice name</a:t>
            </a:r>
            <a:endParaRPr sz="1600">
              <a:solidFill>
                <a:srgbClr val="FFFFFF"/>
              </a:solidFill>
              <a:latin typeface="Montserrat Light"/>
              <a:ea typeface="Montserrat Light"/>
              <a:cs typeface="Montserrat Light"/>
              <a:sym typeface="Montserrat Light"/>
            </a:endParaRPr>
          </a:p>
        </p:txBody>
      </p:sp>
      <p:sp>
        <p:nvSpPr>
          <p:cNvPr id="868" name="Google Shape;868;p46"/>
          <p:cNvSpPr txBox="1"/>
          <p:nvPr/>
        </p:nvSpPr>
        <p:spPr>
          <a:xfrm flipH="1">
            <a:off x="5767517" y="3732600"/>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a:solidFill>
                  <a:schemeClr val="accent4"/>
                </a:solidFill>
                <a:latin typeface="Work Sans"/>
                <a:ea typeface="Work Sans"/>
                <a:cs typeface="Work Sans"/>
                <a:sym typeface="Work Sans"/>
              </a:rPr>
              <a:t>Age 5-15</a:t>
            </a:r>
            <a:endParaRPr sz="1800" b="1">
              <a:solidFill>
                <a:schemeClr val="accent4"/>
              </a:solidFill>
              <a:latin typeface="Work Sans"/>
              <a:ea typeface="Work Sans"/>
              <a:cs typeface="Work Sans"/>
              <a:sym typeface="Work Sans"/>
            </a:endParaRPr>
          </a:p>
        </p:txBody>
      </p:sp>
      <p:sp>
        <p:nvSpPr>
          <p:cNvPr id="869" name="Google Shape;869;p46"/>
          <p:cNvSpPr txBox="1"/>
          <p:nvPr/>
        </p:nvSpPr>
        <p:spPr>
          <a:xfrm flipH="1">
            <a:off x="1633777" y="3873553"/>
            <a:ext cx="1117500" cy="75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accent4"/>
                </a:solidFill>
                <a:latin typeface="Work Sans"/>
                <a:ea typeface="Work Sans"/>
                <a:cs typeface="Work Sans"/>
                <a:sym typeface="Work Sans"/>
              </a:rPr>
              <a:t>70%</a:t>
            </a:r>
            <a:endParaRPr sz="3000" b="1">
              <a:solidFill>
                <a:schemeClr val="accent4"/>
              </a:solidFill>
              <a:latin typeface="Work Sans"/>
              <a:ea typeface="Work Sans"/>
              <a:cs typeface="Work Sans"/>
              <a:sym typeface="Work Sans"/>
            </a:endParaRPr>
          </a:p>
        </p:txBody>
      </p:sp>
      <p:sp>
        <p:nvSpPr>
          <p:cNvPr id="870" name="Google Shape;870;p46"/>
          <p:cNvSpPr txBox="1"/>
          <p:nvPr/>
        </p:nvSpPr>
        <p:spPr>
          <a:xfrm flipH="1">
            <a:off x="1633777" y="2680870"/>
            <a:ext cx="1117500" cy="75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accent5"/>
                </a:solidFill>
                <a:latin typeface="Work Sans"/>
                <a:ea typeface="Work Sans"/>
                <a:cs typeface="Work Sans"/>
                <a:sym typeface="Work Sans"/>
              </a:rPr>
              <a:t>30%</a:t>
            </a:r>
            <a:endParaRPr sz="3000" b="1">
              <a:solidFill>
                <a:schemeClr val="accent5"/>
              </a:solidFill>
              <a:latin typeface="Work Sans"/>
              <a:ea typeface="Work Sans"/>
              <a:cs typeface="Work Sans"/>
              <a:sym typeface="Work Sans"/>
            </a:endParaRPr>
          </a:p>
        </p:txBody>
      </p:sp>
      <p:sp>
        <p:nvSpPr>
          <p:cNvPr id="871" name="Google Shape;871;p46"/>
          <p:cNvSpPr txBox="1"/>
          <p:nvPr/>
        </p:nvSpPr>
        <p:spPr>
          <a:xfrm flipH="1">
            <a:off x="1633777" y="1481575"/>
            <a:ext cx="1117500" cy="75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accent6"/>
                </a:solidFill>
                <a:latin typeface="Work Sans"/>
                <a:ea typeface="Work Sans"/>
                <a:cs typeface="Work Sans"/>
                <a:sym typeface="Work Sans"/>
              </a:rPr>
              <a:t>20%</a:t>
            </a:r>
            <a:endParaRPr sz="3000" b="1">
              <a:solidFill>
                <a:schemeClr val="accent6"/>
              </a:solidFill>
              <a:latin typeface="Work Sans"/>
              <a:ea typeface="Work Sans"/>
              <a:cs typeface="Work Sans"/>
              <a:sym typeface="Work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30" y="0"/>
            <a:ext cx="8928339"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4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 distribution</a:t>
            </a:r>
            <a:endParaRPr/>
          </a:p>
        </p:txBody>
      </p:sp>
      <p:sp>
        <p:nvSpPr>
          <p:cNvPr id="877" name="Google Shape;877;p47"/>
          <p:cNvSpPr txBox="1">
            <a:spLocks noGrp="1"/>
          </p:cNvSpPr>
          <p:nvPr>
            <p:ph type="subTitle" idx="1"/>
          </p:nvPr>
        </p:nvSpPr>
        <p:spPr>
          <a:xfrm>
            <a:off x="5114523" y="230232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Mars is actually a cold place</a:t>
            </a:r>
            <a:endParaRPr/>
          </a:p>
        </p:txBody>
      </p:sp>
      <p:sp>
        <p:nvSpPr>
          <p:cNvPr id="878" name="Google Shape;878;p47"/>
          <p:cNvSpPr txBox="1">
            <a:spLocks noGrp="1"/>
          </p:cNvSpPr>
          <p:nvPr>
            <p:ph type="subTitle" idx="2"/>
          </p:nvPr>
        </p:nvSpPr>
        <p:spPr>
          <a:xfrm>
            <a:off x="5029525" y="1877250"/>
            <a:ext cx="18951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Social media</a:t>
            </a:r>
            <a:endParaRPr/>
          </a:p>
        </p:txBody>
      </p:sp>
      <p:sp>
        <p:nvSpPr>
          <p:cNvPr id="879" name="Google Shape;879;p47"/>
          <p:cNvSpPr txBox="1">
            <a:spLocks noGrp="1"/>
          </p:cNvSpPr>
          <p:nvPr>
            <p:ph type="subTitle" idx="3"/>
          </p:nvPr>
        </p:nvSpPr>
        <p:spPr>
          <a:xfrm>
            <a:off x="2286765" y="39680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Jupiter is the biggest planet</a:t>
            </a:r>
            <a:endParaRPr/>
          </a:p>
        </p:txBody>
      </p:sp>
      <p:sp>
        <p:nvSpPr>
          <p:cNvPr id="880" name="Google Shape;880;p47"/>
          <p:cNvSpPr txBox="1">
            <a:spLocks noGrp="1"/>
          </p:cNvSpPr>
          <p:nvPr>
            <p:ph type="subTitle" idx="4"/>
          </p:nvPr>
        </p:nvSpPr>
        <p:spPr>
          <a:xfrm>
            <a:off x="2286777" y="3543000"/>
            <a:ext cx="17427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SMS</a:t>
            </a:r>
            <a:endParaRPr/>
          </a:p>
        </p:txBody>
      </p:sp>
      <p:sp>
        <p:nvSpPr>
          <p:cNvPr id="881" name="Google Shape;881;p47"/>
          <p:cNvSpPr txBox="1">
            <a:spLocks noGrp="1"/>
          </p:cNvSpPr>
          <p:nvPr>
            <p:ph type="subTitle" idx="5"/>
          </p:nvPr>
        </p:nvSpPr>
        <p:spPr>
          <a:xfrm>
            <a:off x="5114531" y="39680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Saturn is the ringed one</a:t>
            </a:r>
            <a:endParaRPr/>
          </a:p>
        </p:txBody>
      </p:sp>
      <p:sp>
        <p:nvSpPr>
          <p:cNvPr id="882" name="Google Shape;882;p47"/>
          <p:cNvSpPr txBox="1">
            <a:spLocks noGrp="1"/>
          </p:cNvSpPr>
          <p:nvPr>
            <p:ph type="subTitle" idx="6"/>
          </p:nvPr>
        </p:nvSpPr>
        <p:spPr>
          <a:xfrm>
            <a:off x="5114544" y="3543000"/>
            <a:ext cx="17427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Email</a:t>
            </a:r>
            <a:endParaRPr/>
          </a:p>
        </p:txBody>
      </p:sp>
      <p:sp>
        <p:nvSpPr>
          <p:cNvPr id="883" name="Google Shape;883;p47"/>
          <p:cNvSpPr txBox="1">
            <a:spLocks noGrp="1"/>
          </p:cNvSpPr>
          <p:nvPr>
            <p:ph type="subTitle" idx="7"/>
          </p:nvPr>
        </p:nvSpPr>
        <p:spPr>
          <a:xfrm>
            <a:off x="2286756" y="230232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Venus has a nice name</a:t>
            </a:r>
            <a:endParaRPr/>
          </a:p>
        </p:txBody>
      </p:sp>
      <p:sp>
        <p:nvSpPr>
          <p:cNvPr id="884" name="Google Shape;884;p47"/>
          <p:cNvSpPr txBox="1">
            <a:spLocks noGrp="1"/>
          </p:cNvSpPr>
          <p:nvPr>
            <p:ph type="subTitle" idx="8"/>
          </p:nvPr>
        </p:nvSpPr>
        <p:spPr>
          <a:xfrm>
            <a:off x="2286769" y="1877250"/>
            <a:ext cx="17427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Apps</a:t>
            </a:r>
            <a:endParaRPr/>
          </a:p>
        </p:txBody>
      </p:sp>
      <p:grpSp>
        <p:nvGrpSpPr>
          <p:cNvPr id="885" name="Google Shape;885;p47"/>
          <p:cNvGrpSpPr/>
          <p:nvPr/>
        </p:nvGrpSpPr>
        <p:grpSpPr>
          <a:xfrm>
            <a:off x="5775386" y="1490976"/>
            <a:ext cx="421021" cy="280279"/>
            <a:chOff x="4629306" y="3409193"/>
            <a:chExt cx="367255" cy="244486"/>
          </a:xfrm>
        </p:grpSpPr>
        <p:sp>
          <p:nvSpPr>
            <p:cNvPr id="886" name="Google Shape;886;p47"/>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47"/>
          <p:cNvGrpSpPr/>
          <p:nvPr/>
        </p:nvGrpSpPr>
        <p:grpSpPr>
          <a:xfrm>
            <a:off x="3016022" y="3093239"/>
            <a:ext cx="284183" cy="396682"/>
            <a:chOff x="2818561" y="2439778"/>
            <a:chExt cx="247892" cy="346024"/>
          </a:xfrm>
        </p:grpSpPr>
        <p:sp>
          <p:nvSpPr>
            <p:cNvPr id="897" name="Google Shape;897;p47"/>
            <p:cNvSpPr/>
            <p:nvPr/>
          </p:nvSpPr>
          <p:spPr>
            <a:xfrm>
              <a:off x="2818561" y="2439778"/>
              <a:ext cx="247892" cy="346024"/>
            </a:xfrm>
            <a:custGeom>
              <a:avLst/>
              <a:gdLst/>
              <a:ahLst/>
              <a:cxnLst/>
              <a:rect l="l" t="t" r="r" b="b"/>
              <a:pathLst>
                <a:path w="7788" h="10871" extrusionOk="0">
                  <a:moveTo>
                    <a:pt x="5882" y="9716"/>
                  </a:moveTo>
                  <a:lnTo>
                    <a:pt x="5882" y="9966"/>
                  </a:lnTo>
                  <a:lnTo>
                    <a:pt x="5894" y="9966"/>
                  </a:lnTo>
                  <a:cubicBezTo>
                    <a:pt x="5894" y="10276"/>
                    <a:pt x="5644" y="10550"/>
                    <a:pt x="5323" y="10550"/>
                  </a:cubicBezTo>
                  <a:lnTo>
                    <a:pt x="894" y="10550"/>
                  </a:lnTo>
                  <a:cubicBezTo>
                    <a:pt x="584" y="10550"/>
                    <a:pt x="310" y="10299"/>
                    <a:pt x="310" y="9966"/>
                  </a:cubicBezTo>
                  <a:lnTo>
                    <a:pt x="310" y="9716"/>
                  </a:lnTo>
                  <a:close/>
                  <a:moveTo>
                    <a:pt x="894" y="1"/>
                  </a:moveTo>
                  <a:cubicBezTo>
                    <a:pt x="405" y="1"/>
                    <a:pt x="1" y="394"/>
                    <a:pt x="1" y="894"/>
                  </a:cubicBezTo>
                  <a:lnTo>
                    <a:pt x="1" y="7835"/>
                  </a:lnTo>
                  <a:cubicBezTo>
                    <a:pt x="1" y="7930"/>
                    <a:pt x="72" y="8002"/>
                    <a:pt x="167" y="8002"/>
                  </a:cubicBezTo>
                  <a:cubicBezTo>
                    <a:pt x="263" y="8002"/>
                    <a:pt x="334" y="7930"/>
                    <a:pt x="334" y="7835"/>
                  </a:cubicBezTo>
                  <a:lnTo>
                    <a:pt x="334" y="1346"/>
                  </a:lnTo>
                  <a:lnTo>
                    <a:pt x="3382" y="1346"/>
                  </a:lnTo>
                  <a:cubicBezTo>
                    <a:pt x="3477" y="1346"/>
                    <a:pt x="3549" y="1275"/>
                    <a:pt x="3549" y="1179"/>
                  </a:cubicBezTo>
                  <a:cubicBezTo>
                    <a:pt x="3549" y="1096"/>
                    <a:pt x="3477" y="1025"/>
                    <a:pt x="3382" y="1025"/>
                  </a:cubicBezTo>
                  <a:lnTo>
                    <a:pt x="334" y="1025"/>
                  </a:lnTo>
                  <a:lnTo>
                    <a:pt x="334" y="882"/>
                  </a:lnTo>
                  <a:cubicBezTo>
                    <a:pt x="334" y="572"/>
                    <a:pt x="584" y="310"/>
                    <a:pt x="906" y="310"/>
                  </a:cubicBezTo>
                  <a:lnTo>
                    <a:pt x="5335" y="310"/>
                  </a:lnTo>
                  <a:cubicBezTo>
                    <a:pt x="5644" y="310"/>
                    <a:pt x="5918" y="560"/>
                    <a:pt x="5918" y="882"/>
                  </a:cubicBezTo>
                  <a:lnTo>
                    <a:pt x="5918" y="1025"/>
                  </a:lnTo>
                  <a:lnTo>
                    <a:pt x="4073" y="1025"/>
                  </a:lnTo>
                  <a:cubicBezTo>
                    <a:pt x="3977" y="1025"/>
                    <a:pt x="3906" y="1096"/>
                    <a:pt x="3906" y="1179"/>
                  </a:cubicBezTo>
                  <a:cubicBezTo>
                    <a:pt x="3906" y="1275"/>
                    <a:pt x="3977" y="1346"/>
                    <a:pt x="4073" y="1346"/>
                  </a:cubicBezTo>
                  <a:lnTo>
                    <a:pt x="5894" y="1346"/>
                  </a:lnTo>
                  <a:lnTo>
                    <a:pt x="5894" y="3287"/>
                  </a:lnTo>
                  <a:cubicBezTo>
                    <a:pt x="5751" y="3251"/>
                    <a:pt x="5597" y="3239"/>
                    <a:pt x="5454" y="3239"/>
                  </a:cubicBezTo>
                  <a:cubicBezTo>
                    <a:pt x="4811" y="3239"/>
                    <a:pt x="4215" y="3501"/>
                    <a:pt x="3799" y="3930"/>
                  </a:cubicBezTo>
                  <a:lnTo>
                    <a:pt x="989" y="3930"/>
                  </a:lnTo>
                  <a:cubicBezTo>
                    <a:pt x="894" y="3930"/>
                    <a:pt x="822" y="4001"/>
                    <a:pt x="822" y="4084"/>
                  </a:cubicBezTo>
                  <a:cubicBezTo>
                    <a:pt x="822" y="4180"/>
                    <a:pt x="894" y="4251"/>
                    <a:pt x="989" y="4251"/>
                  </a:cubicBezTo>
                  <a:lnTo>
                    <a:pt x="3537" y="4251"/>
                  </a:lnTo>
                  <a:cubicBezTo>
                    <a:pt x="3477" y="4346"/>
                    <a:pt x="3418" y="4430"/>
                    <a:pt x="3370" y="4537"/>
                  </a:cubicBezTo>
                  <a:lnTo>
                    <a:pt x="1787" y="4537"/>
                  </a:lnTo>
                  <a:cubicBezTo>
                    <a:pt x="1703" y="4537"/>
                    <a:pt x="1620" y="4608"/>
                    <a:pt x="1620" y="4704"/>
                  </a:cubicBezTo>
                  <a:cubicBezTo>
                    <a:pt x="1620" y="4787"/>
                    <a:pt x="1703" y="4858"/>
                    <a:pt x="1787" y="4858"/>
                  </a:cubicBezTo>
                  <a:lnTo>
                    <a:pt x="3239" y="4858"/>
                  </a:lnTo>
                  <a:cubicBezTo>
                    <a:pt x="3156" y="5085"/>
                    <a:pt x="3132" y="5323"/>
                    <a:pt x="3132" y="5573"/>
                  </a:cubicBezTo>
                  <a:lnTo>
                    <a:pt x="3132" y="5739"/>
                  </a:lnTo>
                  <a:lnTo>
                    <a:pt x="1418" y="5739"/>
                  </a:lnTo>
                  <a:cubicBezTo>
                    <a:pt x="1322" y="5739"/>
                    <a:pt x="1251" y="5811"/>
                    <a:pt x="1251" y="5906"/>
                  </a:cubicBezTo>
                  <a:cubicBezTo>
                    <a:pt x="1251" y="5989"/>
                    <a:pt x="1322" y="6073"/>
                    <a:pt x="1418" y="6073"/>
                  </a:cubicBezTo>
                  <a:lnTo>
                    <a:pt x="3180" y="6073"/>
                  </a:lnTo>
                  <a:cubicBezTo>
                    <a:pt x="3192" y="6132"/>
                    <a:pt x="3203" y="6168"/>
                    <a:pt x="3215" y="6216"/>
                  </a:cubicBezTo>
                  <a:lnTo>
                    <a:pt x="2382" y="6216"/>
                  </a:lnTo>
                  <a:cubicBezTo>
                    <a:pt x="2299" y="6216"/>
                    <a:pt x="2215" y="6287"/>
                    <a:pt x="2215" y="6382"/>
                  </a:cubicBezTo>
                  <a:cubicBezTo>
                    <a:pt x="2215" y="6466"/>
                    <a:pt x="2299" y="6549"/>
                    <a:pt x="2382" y="6549"/>
                  </a:cubicBezTo>
                  <a:lnTo>
                    <a:pt x="3334" y="6549"/>
                  </a:lnTo>
                  <a:cubicBezTo>
                    <a:pt x="3704" y="7347"/>
                    <a:pt x="4513" y="7894"/>
                    <a:pt x="5454" y="7894"/>
                  </a:cubicBezTo>
                  <a:cubicBezTo>
                    <a:pt x="5597" y="7894"/>
                    <a:pt x="5751" y="7883"/>
                    <a:pt x="5894" y="7859"/>
                  </a:cubicBezTo>
                  <a:lnTo>
                    <a:pt x="5894" y="9407"/>
                  </a:lnTo>
                  <a:lnTo>
                    <a:pt x="334" y="9407"/>
                  </a:lnTo>
                  <a:lnTo>
                    <a:pt x="334" y="8514"/>
                  </a:lnTo>
                  <a:cubicBezTo>
                    <a:pt x="334" y="8418"/>
                    <a:pt x="263" y="8347"/>
                    <a:pt x="167" y="8347"/>
                  </a:cubicBezTo>
                  <a:cubicBezTo>
                    <a:pt x="72" y="8347"/>
                    <a:pt x="1" y="8418"/>
                    <a:pt x="1" y="8514"/>
                  </a:cubicBezTo>
                  <a:lnTo>
                    <a:pt x="1" y="9978"/>
                  </a:lnTo>
                  <a:cubicBezTo>
                    <a:pt x="1" y="10478"/>
                    <a:pt x="405" y="10871"/>
                    <a:pt x="894" y="10871"/>
                  </a:cubicBezTo>
                  <a:lnTo>
                    <a:pt x="5323" y="10871"/>
                  </a:lnTo>
                  <a:cubicBezTo>
                    <a:pt x="5811" y="10871"/>
                    <a:pt x="6216" y="10478"/>
                    <a:pt x="6216" y="9978"/>
                  </a:cubicBezTo>
                  <a:lnTo>
                    <a:pt x="6216" y="9561"/>
                  </a:lnTo>
                  <a:lnTo>
                    <a:pt x="6216" y="7763"/>
                  </a:lnTo>
                  <a:cubicBezTo>
                    <a:pt x="7121" y="7454"/>
                    <a:pt x="7775" y="6573"/>
                    <a:pt x="7775" y="5561"/>
                  </a:cubicBezTo>
                  <a:cubicBezTo>
                    <a:pt x="7787" y="5204"/>
                    <a:pt x="7716" y="4858"/>
                    <a:pt x="7549" y="4537"/>
                  </a:cubicBezTo>
                  <a:cubicBezTo>
                    <a:pt x="7515" y="4485"/>
                    <a:pt x="7462" y="4446"/>
                    <a:pt x="7399" y="4446"/>
                  </a:cubicBezTo>
                  <a:cubicBezTo>
                    <a:pt x="7375" y="4446"/>
                    <a:pt x="7350" y="4452"/>
                    <a:pt x="7323" y="4465"/>
                  </a:cubicBezTo>
                  <a:cubicBezTo>
                    <a:pt x="7252" y="4501"/>
                    <a:pt x="7204" y="4596"/>
                    <a:pt x="7252" y="4680"/>
                  </a:cubicBezTo>
                  <a:cubicBezTo>
                    <a:pt x="7383" y="4954"/>
                    <a:pt x="7442" y="5251"/>
                    <a:pt x="7442" y="5561"/>
                  </a:cubicBezTo>
                  <a:cubicBezTo>
                    <a:pt x="7442" y="6656"/>
                    <a:pt x="6549" y="7573"/>
                    <a:pt x="5430" y="7573"/>
                  </a:cubicBezTo>
                  <a:cubicBezTo>
                    <a:pt x="4335" y="7573"/>
                    <a:pt x="3430" y="6680"/>
                    <a:pt x="3430" y="5561"/>
                  </a:cubicBezTo>
                  <a:cubicBezTo>
                    <a:pt x="3430" y="4442"/>
                    <a:pt x="4323" y="3549"/>
                    <a:pt x="5430" y="3549"/>
                  </a:cubicBezTo>
                  <a:cubicBezTo>
                    <a:pt x="5990" y="3549"/>
                    <a:pt x="6525" y="3787"/>
                    <a:pt x="6906" y="4192"/>
                  </a:cubicBezTo>
                  <a:cubicBezTo>
                    <a:pt x="6939" y="4224"/>
                    <a:pt x="6986" y="4243"/>
                    <a:pt x="7032" y="4243"/>
                  </a:cubicBezTo>
                  <a:cubicBezTo>
                    <a:pt x="7069" y="4243"/>
                    <a:pt x="7106" y="4230"/>
                    <a:pt x="7133" y="4204"/>
                  </a:cubicBezTo>
                  <a:cubicBezTo>
                    <a:pt x="7192" y="4144"/>
                    <a:pt x="7204" y="4049"/>
                    <a:pt x="7144" y="3989"/>
                  </a:cubicBezTo>
                  <a:cubicBezTo>
                    <a:pt x="6882" y="3703"/>
                    <a:pt x="6561" y="3489"/>
                    <a:pt x="6216" y="3370"/>
                  </a:cubicBezTo>
                  <a:lnTo>
                    <a:pt x="6216" y="1191"/>
                  </a:lnTo>
                  <a:lnTo>
                    <a:pt x="6216" y="894"/>
                  </a:lnTo>
                  <a:cubicBezTo>
                    <a:pt x="6216" y="394"/>
                    <a:pt x="5811" y="1"/>
                    <a:pt x="5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2939833" y="2603066"/>
              <a:ext cx="11395" cy="18652"/>
            </a:xfrm>
            <a:custGeom>
              <a:avLst/>
              <a:gdLst/>
              <a:ahLst/>
              <a:cxnLst/>
              <a:rect l="l" t="t" r="r" b="b"/>
              <a:pathLst>
                <a:path w="358" h="586" extrusionOk="0">
                  <a:moveTo>
                    <a:pt x="203" y="1"/>
                  </a:moveTo>
                  <a:cubicBezTo>
                    <a:pt x="118" y="1"/>
                    <a:pt x="47" y="57"/>
                    <a:pt x="36" y="133"/>
                  </a:cubicBezTo>
                  <a:cubicBezTo>
                    <a:pt x="24" y="228"/>
                    <a:pt x="1" y="324"/>
                    <a:pt x="1" y="419"/>
                  </a:cubicBezTo>
                  <a:cubicBezTo>
                    <a:pt x="1" y="502"/>
                    <a:pt x="72" y="586"/>
                    <a:pt x="167" y="586"/>
                  </a:cubicBezTo>
                  <a:cubicBezTo>
                    <a:pt x="263" y="586"/>
                    <a:pt x="334" y="502"/>
                    <a:pt x="334" y="419"/>
                  </a:cubicBezTo>
                  <a:cubicBezTo>
                    <a:pt x="334" y="336"/>
                    <a:pt x="334" y="252"/>
                    <a:pt x="346" y="181"/>
                  </a:cubicBezTo>
                  <a:cubicBezTo>
                    <a:pt x="358" y="109"/>
                    <a:pt x="322" y="14"/>
                    <a:pt x="227" y="2"/>
                  </a:cubicBezTo>
                  <a:cubicBezTo>
                    <a:pt x="219" y="1"/>
                    <a:pt x="211" y="1"/>
                    <a:pt x="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2963706" y="2653103"/>
              <a:ext cx="19735" cy="14101"/>
            </a:xfrm>
            <a:custGeom>
              <a:avLst/>
              <a:gdLst/>
              <a:ahLst/>
              <a:cxnLst/>
              <a:rect l="l" t="t" r="r" b="b"/>
              <a:pathLst>
                <a:path w="620" h="443" extrusionOk="0">
                  <a:moveTo>
                    <a:pt x="178" y="1"/>
                  </a:moveTo>
                  <a:cubicBezTo>
                    <a:pt x="124" y="1"/>
                    <a:pt x="71" y="27"/>
                    <a:pt x="48" y="73"/>
                  </a:cubicBezTo>
                  <a:cubicBezTo>
                    <a:pt x="1" y="157"/>
                    <a:pt x="25" y="252"/>
                    <a:pt x="108" y="299"/>
                  </a:cubicBezTo>
                  <a:cubicBezTo>
                    <a:pt x="191" y="347"/>
                    <a:pt x="287" y="395"/>
                    <a:pt x="370" y="419"/>
                  </a:cubicBezTo>
                  <a:cubicBezTo>
                    <a:pt x="382" y="419"/>
                    <a:pt x="406" y="442"/>
                    <a:pt x="417" y="442"/>
                  </a:cubicBezTo>
                  <a:cubicBezTo>
                    <a:pt x="489" y="442"/>
                    <a:pt x="548" y="395"/>
                    <a:pt x="560" y="323"/>
                  </a:cubicBezTo>
                  <a:cubicBezTo>
                    <a:pt x="620" y="228"/>
                    <a:pt x="584" y="121"/>
                    <a:pt x="489" y="109"/>
                  </a:cubicBezTo>
                  <a:lnTo>
                    <a:pt x="263" y="26"/>
                  </a:lnTo>
                  <a:cubicBezTo>
                    <a:pt x="237" y="9"/>
                    <a:pt x="208" y="1"/>
                    <a:pt x="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2948555" y="2577443"/>
              <a:ext cx="17093" cy="16615"/>
            </a:xfrm>
            <a:custGeom>
              <a:avLst/>
              <a:gdLst/>
              <a:ahLst/>
              <a:cxnLst/>
              <a:rect l="l" t="t" r="r" b="b"/>
              <a:pathLst>
                <a:path w="537" h="522" extrusionOk="0">
                  <a:moveTo>
                    <a:pt x="364" y="1"/>
                  </a:moveTo>
                  <a:cubicBezTo>
                    <a:pt x="322" y="1"/>
                    <a:pt x="280" y="15"/>
                    <a:pt x="251" y="45"/>
                  </a:cubicBezTo>
                  <a:cubicBezTo>
                    <a:pt x="179" y="117"/>
                    <a:pt x="120" y="200"/>
                    <a:pt x="60" y="271"/>
                  </a:cubicBezTo>
                  <a:cubicBezTo>
                    <a:pt x="1" y="343"/>
                    <a:pt x="24" y="450"/>
                    <a:pt x="84" y="498"/>
                  </a:cubicBezTo>
                  <a:cubicBezTo>
                    <a:pt x="120" y="510"/>
                    <a:pt x="143" y="521"/>
                    <a:pt x="179" y="521"/>
                  </a:cubicBezTo>
                  <a:cubicBezTo>
                    <a:pt x="227" y="521"/>
                    <a:pt x="286" y="498"/>
                    <a:pt x="310" y="462"/>
                  </a:cubicBezTo>
                  <a:cubicBezTo>
                    <a:pt x="358" y="402"/>
                    <a:pt x="417" y="343"/>
                    <a:pt x="465" y="283"/>
                  </a:cubicBezTo>
                  <a:cubicBezTo>
                    <a:pt x="536" y="224"/>
                    <a:pt x="536" y="117"/>
                    <a:pt x="477" y="45"/>
                  </a:cubicBezTo>
                  <a:cubicBezTo>
                    <a:pt x="447" y="15"/>
                    <a:pt x="405"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2943621" y="2631299"/>
              <a:ext cx="16329" cy="17697"/>
            </a:xfrm>
            <a:custGeom>
              <a:avLst/>
              <a:gdLst/>
              <a:ahLst/>
              <a:cxnLst/>
              <a:rect l="l" t="t" r="r" b="b"/>
              <a:pathLst>
                <a:path w="513" h="556" extrusionOk="0">
                  <a:moveTo>
                    <a:pt x="196" y="1"/>
                  </a:moveTo>
                  <a:cubicBezTo>
                    <a:pt x="172" y="1"/>
                    <a:pt x="146" y="7"/>
                    <a:pt x="120" y="20"/>
                  </a:cubicBezTo>
                  <a:cubicBezTo>
                    <a:pt x="48" y="68"/>
                    <a:pt x="1" y="151"/>
                    <a:pt x="48" y="246"/>
                  </a:cubicBezTo>
                  <a:cubicBezTo>
                    <a:pt x="96" y="330"/>
                    <a:pt x="144" y="425"/>
                    <a:pt x="203" y="496"/>
                  </a:cubicBezTo>
                  <a:cubicBezTo>
                    <a:pt x="227" y="544"/>
                    <a:pt x="275" y="556"/>
                    <a:pt x="334" y="556"/>
                  </a:cubicBezTo>
                  <a:cubicBezTo>
                    <a:pt x="358" y="556"/>
                    <a:pt x="394" y="544"/>
                    <a:pt x="417" y="532"/>
                  </a:cubicBezTo>
                  <a:cubicBezTo>
                    <a:pt x="501" y="484"/>
                    <a:pt x="513" y="377"/>
                    <a:pt x="465" y="306"/>
                  </a:cubicBezTo>
                  <a:cubicBezTo>
                    <a:pt x="417" y="246"/>
                    <a:pt x="382" y="175"/>
                    <a:pt x="346" y="92"/>
                  </a:cubicBezTo>
                  <a:cubicBezTo>
                    <a:pt x="312" y="40"/>
                    <a:pt x="259"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3019408" y="2638907"/>
              <a:ext cx="16711" cy="16170"/>
            </a:xfrm>
            <a:custGeom>
              <a:avLst/>
              <a:gdLst/>
              <a:ahLst/>
              <a:cxnLst/>
              <a:rect l="l" t="t" r="r" b="b"/>
              <a:pathLst>
                <a:path w="525" h="508" extrusionOk="0">
                  <a:moveTo>
                    <a:pt x="346" y="1"/>
                  </a:moveTo>
                  <a:cubicBezTo>
                    <a:pt x="290" y="1"/>
                    <a:pt x="238" y="29"/>
                    <a:pt x="215" y="67"/>
                  </a:cubicBezTo>
                  <a:cubicBezTo>
                    <a:pt x="168" y="126"/>
                    <a:pt x="108" y="186"/>
                    <a:pt x="61" y="245"/>
                  </a:cubicBezTo>
                  <a:cubicBezTo>
                    <a:pt x="1" y="305"/>
                    <a:pt x="1" y="412"/>
                    <a:pt x="61" y="472"/>
                  </a:cubicBezTo>
                  <a:cubicBezTo>
                    <a:pt x="96" y="495"/>
                    <a:pt x="144" y="507"/>
                    <a:pt x="180" y="507"/>
                  </a:cubicBezTo>
                  <a:cubicBezTo>
                    <a:pt x="227" y="507"/>
                    <a:pt x="251" y="495"/>
                    <a:pt x="299" y="472"/>
                  </a:cubicBezTo>
                  <a:cubicBezTo>
                    <a:pt x="370" y="388"/>
                    <a:pt x="430" y="317"/>
                    <a:pt x="489" y="245"/>
                  </a:cubicBezTo>
                  <a:cubicBezTo>
                    <a:pt x="525" y="186"/>
                    <a:pt x="513" y="79"/>
                    <a:pt x="442" y="31"/>
                  </a:cubicBezTo>
                  <a:cubicBezTo>
                    <a:pt x="411" y="10"/>
                    <a:pt x="378"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3033063" y="2611087"/>
              <a:ext cx="12159" cy="18971"/>
            </a:xfrm>
            <a:custGeom>
              <a:avLst/>
              <a:gdLst/>
              <a:ahLst/>
              <a:cxnLst/>
              <a:rect l="l" t="t" r="r" b="b"/>
              <a:pathLst>
                <a:path w="382" h="596" extrusionOk="0">
                  <a:moveTo>
                    <a:pt x="203" y="0"/>
                  </a:moveTo>
                  <a:cubicBezTo>
                    <a:pt x="108" y="0"/>
                    <a:pt x="36" y="72"/>
                    <a:pt x="36" y="167"/>
                  </a:cubicBezTo>
                  <a:cubicBezTo>
                    <a:pt x="36" y="238"/>
                    <a:pt x="36" y="334"/>
                    <a:pt x="24" y="405"/>
                  </a:cubicBezTo>
                  <a:cubicBezTo>
                    <a:pt x="1" y="488"/>
                    <a:pt x="60" y="584"/>
                    <a:pt x="155" y="596"/>
                  </a:cubicBezTo>
                  <a:lnTo>
                    <a:pt x="179" y="596"/>
                  </a:lnTo>
                  <a:cubicBezTo>
                    <a:pt x="263" y="596"/>
                    <a:pt x="334" y="536"/>
                    <a:pt x="346" y="465"/>
                  </a:cubicBezTo>
                  <a:cubicBezTo>
                    <a:pt x="370" y="369"/>
                    <a:pt x="382" y="274"/>
                    <a:pt x="382" y="167"/>
                  </a:cubicBezTo>
                  <a:cubicBezTo>
                    <a:pt x="346" y="72"/>
                    <a:pt x="286" y="0"/>
                    <a:pt x="2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3024342" y="2583363"/>
              <a:ext cx="15947" cy="17888"/>
            </a:xfrm>
            <a:custGeom>
              <a:avLst/>
              <a:gdLst/>
              <a:ahLst/>
              <a:cxnLst/>
              <a:rect l="l" t="t" r="r" b="b"/>
              <a:pathLst>
                <a:path w="501" h="562" extrusionOk="0">
                  <a:moveTo>
                    <a:pt x="187" y="1"/>
                  </a:moveTo>
                  <a:cubicBezTo>
                    <a:pt x="154" y="1"/>
                    <a:pt x="119" y="13"/>
                    <a:pt x="84" y="38"/>
                  </a:cubicBezTo>
                  <a:cubicBezTo>
                    <a:pt x="13" y="97"/>
                    <a:pt x="1" y="193"/>
                    <a:pt x="60" y="264"/>
                  </a:cubicBezTo>
                  <a:cubicBezTo>
                    <a:pt x="96" y="324"/>
                    <a:pt x="144" y="395"/>
                    <a:pt x="179" y="466"/>
                  </a:cubicBezTo>
                  <a:cubicBezTo>
                    <a:pt x="203" y="526"/>
                    <a:pt x="263" y="562"/>
                    <a:pt x="322" y="562"/>
                  </a:cubicBezTo>
                  <a:cubicBezTo>
                    <a:pt x="358" y="562"/>
                    <a:pt x="370" y="562"/>
                    <a:pt x="394" y="550"/>
                  </a:cubicBezTo>
                  <a:cubicBezTo>
                    <a:pt x="477" y="502"/>
                    <a:pt x="501" y="407"/>
                    <a:pt x="465" y="324"/>
                  </a:cubicBezTo>
                  <a:cubicBezTo>
                    <a:pt x="417" y="228"/>
                    <a:pt x="370" y="145"/>
                    <a:pt x="310" y="74"/>
                  </a:cubicBezTo>
                  <a:cubicBezTo>
                    <a:pt x="276" y="25"/>
                    <a:pt x="233" y="1"/>
                    <a:pt x="1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2992894" y="2655808"/>
              <a:ext cx="19735" cy="12159"/>
            </a:xfrm>
            <a:custGeom>
              <a:avLst/>
              <a:gdLst/>
              <a:ahLst/>
              <a:cxnLst/>
              <a:rect l="l" t="t" r="r" b="b"/>
              <a:pathLst>
                <a:path w="620" h="382" extrusionOk="0">
                  <a:moveTo>
                    <a:pt x="437" y="0"/>
                  </a:moveTo>
                  <a:cubicBezTo>
                    <a:pt x="419" y="0"/>
                    <a:pt x="400" y="4"/>
                    <a:pt x="382" y="12"/>
                  </a:cubicBezTo>
                  <a:cubicBezTo>
                    <a:pt x="298" y="36"/>
                    <a:pt x="227" y="60"/>
                    <a:pt x="155" y="72"/>
                  </a:cubicBezTo>
                  <a:cubicBezTo>
                    <a:pt x="60" y="84"/>
                    <a:pt x="1" y="155"/>
                    <a:pt x="24" y="250"/>
                  </a:cubicBezTo>
                  <a:cubicBezTo>
                    <a:pt x="36" y="322"/>
                    <a:pt x="96" y="381"/>
                    <a:pt x="179" y="381"/>
                  </a:cubicBezTo>
                  <a:lnTo>
                    <a:pt x="203" y="381"/>
                  </a:lnTo>
                  <a:cubicBezTo>
                    <a:pt x="298" y="369"/>
                    <a:pt x="393" y="357"/>
                    <a:pt x="477" y="322"/>
                  </a:cubicBezTo>
                  <a:cubicBezTo>
                    <a:pt x="572" y="298"/>
                    <a:pt x="620" y="203"/>
                    <a:pt x="584" y="119"/>
                  </a:cubicBezTo>
                  <a:cubicBezTo>
                    <a:pt x="556" y="45"/>
                    <a:pt x="500" y="0"/>
                    <a:pt x="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3000469" y="2566366"/>
              <a:ext cx="20117" cy="13655"/>
            </a:xfrm>
            <a:custGeom>
              <a:avLst/>
              <a:gdLst/>
              <a:ahLst/>
              <a:cxnLst/>
              <a:rect l="l" t="t" r="r" b="b"/>
              <a:pathLst>
                <a:path w="632" h="429" extrusionOk="0">
                  <a:moveTo>
                    <a:pt x="181" y="0"/>
                  </a:moveTo>
                  <a:cubicBezTo>
                    <a:pt x="116" y="0"/>
                    <a:pt x="55" y="43"/>
                    <a:pt x="36" y="107"/>
                  </a:cubicBezTo>
                  <a:cubicBezTo>
                    <a:pt x="1" y="203"/>
                    <a:pt x="48" y="286"/>
                    <a:pt x="144" y="322"/>
                  </a:cubicBezTo>
                  <a:lnTo>
                    <a:pt x="358" y="405"/>
                  </a:lnTo>
                  <a:cubicBezTo>
                    <a:pt x="394" y="429"/>
                    <a:pt x="405" y="429"/>
                    <a:pt x="441" y="429"/>
                  </a:cubicBezTo>
                  <a:cubicBezTo>
                    <a:pt x="501" y="429"/>
                    <a:pt x="560" y="393"/>
                    <a:pt x="584" y="334"/>
                  </a:cubicBezTo>
                  <a:cubicBezTo>
                    <a:pt x="632" y="274"/>
                    <a:pt x="596" y="167"/>
                    <a:pt x="513" y="131"/>
                  </a:cubicBezTo>
                  <a:cubicBezTo>
                    <a:pt x="417" y="84"/>
                    <a:pt x="334" y="36"/>
                    <a:pt x="239" y="12"/>
                  </a:cubicBezTo>
                  <a:cubicBezTo>
                    <a:pt x="220" y="4"/>
                    <a:pt x="200" y="0"/>
                    <a:pt x="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2972045" y="2565188"/>
              <a:ext cx="18971" cy="12191"/>
            </a:xfrm>
            <a:custGeom>
              <a:avLst/>
              <a:gdLst/>
              <a:ahLst/>
              <a:cxnLst/>
              <a:rect l="l" t="t" r="r" b="b"/>
              <a:pathLst>
                <a:path w="596" h="383" extrusionOk="0">
                  <a:moveTo>
                    <a:pt x="441" y="0"/>
                  </a:moveTo>
                  <a:cubicBezTo>
                    <a:pt x="434" y="0"/>
                    <a:pt x="426" y="1"/>
                    <a:pt x="417" y="2"/>
                  </a:cubicBezTo>
                  <a:cubicBezTo>
                    <a:pt x="310" y="13"/>
                    <a:pt x="227" y="25"/>
                    <a:pt x="144" y="61"/>
                  </a:cubicBezTo>
                  <a:cubicBezTo>
                    <a:pt x="48" y="85"/>
                    <a:pt x="1" y="180"/>
                    <a:pt x="36" y="264"/>
                  </a:cubicBezTo>
                  <a:cubicBezTo>
                    <a:pt x="60" y="347"/>
                    <a:pt x="120" y="383"/>
                    <a:pt x="179" y="383"/>
                  </a:cubicBezTo>
                  <a:cubicBezTo>
                    <a:pt x="203" y="383"/>
                    <a:pt x="215" y="383"/>
                    <a:pt x="227" y="371"/>
                  </a:cubicBezTo>
                  <a:cubicBezTo>
                    <a:pt x="298" y="347"/>
                    <a:pt x="370" y="323"/>
                    <a:pt x="453" y="311"/>
                  </a:cubicBezTo>
                  <a:cubicBezTo>
                    <a:pt x="536" y="299"/>
                    <a:pt x="596" y="228"/>
                    <a:pt x="596" y="133"/>
                  </a:cubicBezTo>
                  <a:cubicBezTo>
                    <a:pt x="585" y="56"/>
                    <a:pt x="524" y="0"/>
                    <a:pt x="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2976597" y="2586451"/>
              <a:ext cx="32244" cy="61814"/>
            </a:xfrm>
            <a:custGeom>
              <a:avLst/>
              <a:gdLst/>
              <a:ahLst/>
              <a:cxnLst/>
              <a:rect l="l" t="t" r="r" b="b"/>
              <a:pathLst>
                <a:path w="1013" h="1942" extrusionOk="0">
                  <a:moveTo>
                    <a:pt x="501" y="0"/>
                  </a:moveTo>
                  <a:cubicBezTo>
                    <a:pt x="417" y="0"/>
                    <a:pt x="334" y="72"/>
                    <a:pt x="334" y="167"/>
                  </a:cubicBezTo>
                  <a:lnTo>
                    <a:pt x="334" y="310"/>
                  </a:lnTo>
                  <a:cubicBezTo>
                    <a:pt x="143" y="346"/>
                    <a:pt x="1" y="524"/>
                    <a:pt x="1" y="715"/>
                  </a:cubicBezTo>
                  <a:cubicBezTo>
                    <a:pt x="1" y="941"/>
                    <a:pt x="179" y="1131"/>
                    <a:pt x="417" y="1131"/>
                  </a:cubicBezTo>
                  <a:lnTo>
                    <a:pt x="608" y="1131"/>
                  </a:lnTo>
                  <a:cubicBezTo>
                    <a:pt x="655" y="1131"/>
                    <a:pt x="691" y="1179"/>
                    <a:pt x="691" y="1227"/>
                  </a:cubicBezTo>
                  <a:cubicBezTo>
                    <a:pt x="691" y="1262"/>
                    <a:pt x="655" y="1310"/>
                    <a:pt x="608" y="1310"/>
                  </a:cubicBezTo>
                  <a:lnTo>
                    <a:pt x="322" y="1310"/>
                  </a:lnTo>
                  <a:cubicBezTo>
                    <a:pt x="310" y="1239"/>
                    <a:pt x="251" y="1179"/>
                    <a:pt x="155" y="1179"/>
                  </a:cubicBezTo>
                  <a:cubicBezTo>
                    <a:pt x="72" y="1179"/>
                    <a:pt x="1" y="1250"/>
                    <a:pt x="1" y="1346"/>
                  </a:cubicBezTo>
                  <a:cubicBezTo>
                    <a:pt x="1" y="1501"/>
                    <a:pt x="132" y="1643"/>
                    <a:pt x="298" y="1643"/>
                  </a:cubicBezTo>
                  <a:lnTo>
                    <a:pt x="334" y="1643"/>
                  </a:lnTo>
                  <a:lnTo>
                    <a:pt x="334" y="1774"/>
                  </a:lnTo>
                  <a:cubicBezTo>
                    <a:pt x="334" y="1858"/>
                    <a:pt x="405" y="1941"/>
                    <a:pt x="501" y="1941"/>
                  </a:cubicBezTo>
                  <a:cubicBezTo>
                    <a:pt x="596" y="1941"/>
                    <a:pt x="667" y="1858"/>
                    <a:pt x="667" y="1774"/>
                  </a:cubicBezTo>
                  <a:lnTo>
                    <a:pt x="667" y="1620"/>
                  </a:lnTo>
                  <a:cubicBezTo>
                    <a:pt x="858" y="1596"/>
                    <a:pt x="1001" y="1417"/>
                    <a:pt x="1001" y="1227"/>
                  </a:cubicBezTo>
                  <a:cubicBezTo>
                    <a:pt x="1001" y="1000"/>
                    <a:pt x="834" y="810"/>
                    <a:pt x="596" y="810"/>
                  </a:cubicBezTo>
                  <a:lnTo>
                    <a:pt x="393" y="810"/>
                  </a:lnTo>
                  <a:cubicBezTo>
                    <a:pt x="358" y="810"/>
                    <a:pt x="310" y="762"/>
                    <a:pt x="310" y="715"/>
                  </a:cubicBezTo>
                  <a:cubicBezTo>
                    <a:pt x="310" y="667"/>
                    <a:pt x="358" y="631"/>
                    <a:pt x="393" y="631"/>
                  </a:cubicBezTo>
                  <a:lnTo>
                    <a:pt x="679" y="631"/>
                  </a:lnTo>
                  <a:cubicBezTo>
                    <a:pt x="691" y="703"/>
                    <a:pt x="751" y="762"/>
                    <a:pt x="846" y="762"/>
                  </a:cubicBezTo>
                  <a:cubicBezTo>
                    <a:pt x="929" y="762"/>
                    <a:pt x="1013" y="679"/>
                    <a:pt x="1013" y="596"/>
                  </a:cubicBezTo>
                  <a:cubicBezTo>
                    <a:pt x="1013" y="429"/>
                    <a:pt x="870" y="298"/>
                    <a:pt x="715" y="298"/>
                  </a:cubicBezTo>
                  <a:lnTo>
                    <a:pt x="667" y="298"/>
                  </a:lnTo>
                  <a:lnTo>
                    <a:pt x="667" y="167"/>
                  </a:lnTo>
                  <a:cubicBezTo>
                    <a:pt x="667" y="72"/>
                    <a:pt x="596" y="0"/>
                    <a:pt x="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7"/>
          <p:cNvGrpSpPr/>
          <p:nvPr/>
        </p:nvGrpSpPr>
        <p:grpSpPr>
          <a:xfrm>
            <a:off x="2967174" y="1447092"/>
            <a:ext cx="381903" cy="368037"/>
            <a:chOff x="2780301" y="1521896"/>
            <a:chExt cx="333133" cy="321037"/>
          </a:xfrm>
        </p:grpSpPr>
        <p:sp>
          <p:nvSpPr>
            <p:cNvPr id="910" name="Google Shape;910;p47"/>
            <p:cNvSpPr/>
            <p:nvPr/>
          </p:nvSpPr>
          <p:spPr>
            <a:xfrm>
              <a:off x="3009573" y="1542745"/>
              <a:ext cx="72031" cy="9517"/>
            </a:xfrm>
            <a:custGeom>
              <a:avLst/>
              <a:gdLst/>
              <a:ahLst/>
              <a:cxnLst/>
              <a:rect l="l" t="t" r="r" b="b"/>
              <a:pathLst>
                <a:path w="2263" h="299" extrusionOk="0">
                  <a:moveTo>
                    <a:pt x="155" y="1"/>
                  </a:moveTo>
                  <a:cubicBezTo>
                    <a:pt x="60" y="1"/>
                    <a:pt x="0" y="84"/>
                    <a:pt x="0" y="155"/>
                  </a:cubicBezTo>
                  <a:cubicBezTo>
                    <a:pt x="0" y="227"/>
                    <a:pt x="72" y="298"/>
                    <a:pt x="155" y="298"/>
                  </a:cubicBezTo>
                  <a:lnTo>
                    <a:pt x="2120" y="298"/>
                  </a:lnTo>
                  <a:cubicBezTo>
                    <a:pt x="2203" y="298"/>
                    <a:pt x="2263" y="227"/>
                    <a:pt x="2263" y="155"/>
                  </a:cubicBezTo>
                  <a:cubicBezTo>
                    <a:pt x="2263" y="60"/>
                    <a:pt x="2203" y="1"/>
                    <a:pt x="2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2967876" y="1542745"/>
              <a:ext cx="30366" cy="9517"/>
            </a:xfrm>
            <a:custGeom>
              <a:avLst/>
              <a:gdLst/>
              <a:ahLst/>
              <a:cxnLst/>
              <a:rect l="l" t="t" r="r" b="b"/>
              <a:pathLst>
                <a:path w="954" h="299" extrusionOk="0">
                  <a:moveTo>
                    <a:pt x="156" y="1"/>
                  </a:moveTo>
                  <a:cubicBezTo>
                    <a:pt x="60" y="1"/>
                    <a:pt x="1" y="84"/>
                    <a:pt x="1" y="155"/>
                  </a:cubicBezTo>
                  <a:cubicBezTo>
                    <a:pt x="1" y="227"/>
                    <a:pt x="72" y="298"/>
                    <a:pt x="156" y="298"/>
                  </a:cubicBezTo>
                  <a:lnTo>
                    <a:pt x="810" y="298"/>
                  </a:lnTo>
                  <a:cubicBezTo>
                    <a:pt x="894" y="298"/>
                    <a:pt x="953" y="227"/>
                    <a:pt x="953" y="155"/>
                  </a:cubicBezTo>
                  <a:cubicBezTo>
                    <a:pt x="953" y="60"/>
                    <a:pt x="894" y="1"/>
                    <a:pt x="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3061870" y="1563594"/>
              <a:ext cx="19735" cy="9517"/>
            </a:xfrm>
            <a:custGeom>
              <a:avLst/>
              <a:gdLst/>
              <a:ahLst/>
              <a:cxnLst/>
              <a:rect l="l" t="t" r="r" b="b"/>
              <a:pathLst>
                <a:path w="620" h="299" extrusionOk="0">
                  <a:moveTo>
                    <a:pt x="143" y="0"/>
                  </a:moveTo>
                  <a:cubicBezTo>
                    <a:pt x="60" y="0"/>
                    <a:pt x="0" y="84"/>
                    <a:pt x="0" y="155"/>
                  </a:cubicBezTo>
                  <a:cubicBezTo>
                    <a:pt x="0" y="239"/>
                    <a:pt x="72" y="298"/>
                    <a:pt x="143" y="298"/>
                  </a:cubicBezTo>
                  <a:lnTo>
                    <a:pt x="477" y="298"/>
                  </a:lnTo>
                  <a:cubicBezTo>
                    <a:pt x="560" y="298"/>
                    <a:pt x="620" y="227"/>
                    <a:pt x="620" y="155"/>
                  </a:cubicBezTo>
                  <a:cubicBezTo>
                    <a:pt x="620" y="60"/>
                    <a:pt x="560" y="0"/>
                    <a:pt x="4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2967876" y="1563594"/>
              <a:ext cx="82663" cy="9517"/>
            </a:xfrm>
            <a:custGeom>
              <a:avLst/>
              <a:gdLst/>
              <a:ahLst/>
              <a:cxnLst/>
              <a:rect l="l" t="t" r="r" b="b"/>
              <a:pathLst>
                <a:path w="2597" h="299" extrusionOk="0">
                  <a:moveTo>
                    <a:pt x="156" y="0"/>
                  </a:moveTo>
                  <a:cubicBezTo>
                    <a:pt x="60" y="0"/>
                    <a:pt x="1" y="84"/>
                    <a:pt x="1" y="155"/>
                  </a:cubicBezTo>
                  <a:cubicBezTo>
                    <a:pt x="1" y="239"/>
                    <a:pt x="72" y="298"/>
                    <a:pt x="156" y="298"/>
                  </a:cubicBezTo>
                  <a:lnTo>
                    <a:pt x="2442" y="298"/>
                  </a:lnTo>
                  <a:cubicBezTo>
                    <a:pt x="2537" y="298"/>
                    <a:pt x="2596" y="227"/>
                    <a:pt x="2596" y="155"/>
                  </a:cubicBezTo>
                  <a:cubicBezTo>
                    <a:pt x="2596" y="60"/>
                    <a:pt x="2537" y="0"/>
                    <a:pt x="2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2936809" y="1521896"/>
              <a:ext cx="176625" cy="96286"/>
            </a:xfrm>
            <a:custGeom>
              <a:avLst/>
              <a:gdLst/>
              <a:ahLst/>
              <a:cxnLst/>
              <a:rect l="l" t="t" r="r" b="b"/>
              <a:pathLst>
                <a:path w="5549" h="3025" extrusionOk="0">
                  <a:moveTo>
                    <a:pt x="4894" y="298"/>
                  </a:moveTo>
                  <a:cubicBezTo>
                    <a:pt x="5084" y="298"/>
                    <a:pt x="5227" y="453"/>
                    <a:pt x="5227" y="644"/>
                  </a:cubicBezTo>
                  <a:lnTo>
                    <a:pt x="5227" y="1620"/>
                  </a:lnTo>
                  <a:cubicBezTo>
                    <a:pt x="5227" y="1822"/>
                    <a:pt x="5084" y="1965"/>
                    <a:pt x="4894" y="1965"/>
                  </a:cubicBezTo>
                  <a:lnTo>
                    <a:pt x="4406" y="1965"/>
                  </a:lnTo>
                  <a:cubicBezTo>
                    <a:pt x="4358" y="1965"/>
                    <a:pt x="4310" y="1989"/>
                    <a:pt x="4287" y="2025"/>
                  </a:cubicBezTo>
                  <a:cubicBezTo>
                    <a:pt x="4251" y="2061"/>
                    <a:pt x="4239" y="2096"/>
                    <a:pt x="4251" y="2144"/>
                  </a:cubicBezTo>
                  <a:lnTo>
                    <a:pt x="4346" y="2727"/>
                  </a:lnTo>
                  <a:lnTo>
                    <a:pt x="4346" y="2739"/>
                  </a:lnTo>
                  <a:lnTo>
                    <a:pt x="4322" y="2739"/>
                  </a:lnTo>
                  <a:lnTo>
                    <a:pt x="3346" y="2001"/>
                  </a:lnTo>
                  <a:cubicBezTo>
                    <a:pt x="3310" y="1977"/>
                    <a:pt x="3287" y="1965"/>
                    <a:pt x="3251" y="1965"/>
                  </a:cubicBezTo>
                  <a:lnTo>
                    <a:pt x="631" y="1965"/>
                  </a:lnTo>
                  <a:cubicBezTo>
                    <a:pt x="441" y="1965"/>
                    <a:pt x="298" y="1822"/>
                    <a:pt x="298" y="1620"/>
                  </a:cubicBezTo>
                  <a:lnTo>
                    <a:pt x="298" y="644"/>
                  </a:lnTo>
                  <a:cubicBezTo>
                    <a:pt x="298" y="453"/>
                    <a:pt x="441" y="298"/>
                    <a:pt x="631" y="298"/>
                  </a:cubicBezTo>
                  <a:close/>
                  <a:moveTo>
                    <a:pt x="631" y="1"/>
                  </a:moveTo>
                  <a:cubicBezTo>
                    <a:pt x="274" y="1"/>
                    <a:pt x="0" y="286"/>
                    <a:pt x="0" y="644"/>
                  </a:cubicBezTo>
                  <a:lnTo>
                    <a:pt x="0" y="1632"/>
                  </a:lnTo>
                  <a:cubicBezTo>
                    <a:pt x="0" y="1989"/>
                    <a:pt x="274" y="2263"/>
                    <a:pt x="631" y="2263"/>
                  </a:cubicBezTo>
                  <a:lnTo>
                    <a:pt x="3203" y="2263"/>
                  </a:lnTo>
                  <a:lnTo>
                    <a:pt x="4144" y="2965"/>
                  </a:lnTo>
                  <a:cubicBezTo>
                    <a:pt x="4203" y="3013"/>
                    <a:pt x="4263" y="3025"/>
                    <a:pt x="4334" y="3025"/>
                  </a:cubicBezTo>
                  <a:cubicBezTo>
                    <a:pt x="4394" y="3025"/>
                    <a:pt x="4453" y="3013"/>
                    <a:pt x="4501" y="2977"/>
                  </a:cubicBezTo>
                  <a:cubicBezTo>
                    <a:pt x="4608" y="2906"/>
                    <a:pt x="4668" y="2787"/>
                    <a:pt x="4656" y="2656"/>
                  </a:cubicBezTo>
                  <a:lnTo>
                    <a:pt x="4596" y="2251"/>
                  </a:lnTo>
                  <a:lnTo>
                    <a:pt x="4906" y="2251"/>
                  </a:lnTo>
                  <a:cubicBezTo>
                    <a:pt x="5263" y="2251"/>
                    <a:pt x="5549" y="1965"/>
                    <a:pt x="5549" y="1608"/>
                  </a:cubicBezTo>
                  <a:lnTo>
                    <a:pt x="5549" y="632"/>
                  </a:lnTo>
                  <a:cubicBezTo>
                    <a:pt x="5525" y="286"/>
                    <a:pt x="5251" y="1"/>
                    <a:pt x="4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2811367" y="1767115"/>
              <a:ext cx="72413" cy="9485"/>
            </a:xfrm>
            <a:custGeom>
              <a:avLst/>
              <a:gdLst/>
              <a:ahLst/>
              <a:cxnLst/>
              <a:rect l="l" t="t" r="r" b="b"/>
              <a:pathLst>
                <a:path w="2275" h="298" extrusionOk="0">
                  <a:moveTo>
                    <a:pt x="155" y="0"/>
                  </a:moveTo>
                  <a:cubicBezTo>
                    <a:pt x="60" y="0"/>
                    <a:pt x="0" y="72"/>
                    <a:pt x="0" y="143"/>
                  </a:cubicBezTo>
                  <a:cubicBezTo>
                    <a:pt x="0" y="214"/>
                    <a:pt x="84" y="298"/>
                    <a:pt x="155" y="298"/>
                  </a:cubicBezTo>
                  <a:lnTo>
                    <a:pt x="2120" y="298"/>
                  </a:lnTo>
                  <a:cubicBezTo>
                    <a:pt x="2215" y="298"/>
                    <a:pt x="2275" y="214"/>
                    <a:pt x="2275" y="143"/>
                  </a:cubicBezTo>
                  <a:cubicBezTo>
                    <a:pt x="2275" y="72"/>
                    <a:pt x="2215" y="0"/>
                    <a:pt x="2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2894730" y="1767115"/>
              <a:ext cx="20117" cy="9485"/>
            </a:xfrm>
            <a:custGeom>
              <a:avLst/>
              <a:gdLst/>
              <a:ahLst/>
              <a:cxnLst/>
              <a:rect l="l" t="t" r="r" b="b"/>
              <a:pathLst>
                <a:path w="632" h="298" extrusionOk="0">
                  <a:moveTo>
                    <a:pt x="156" y="0"/>
                  </a:moveTo>
                  <a:cubicBezTo>
                    <a:pt x="60" y="0"/>
                    <a:pt x="1" y="72"/>
                    <a:pt x="1" y="143"/>
                  </a:cubicBezTo>
                  <a:cubicBezTo>
                    <a:pt x="1" y="214"/>
                    <a:pt x="84" y="298"/>
                    <a:pt x="156" y="298"/>
                  </a:cubicBezTo>
                  <a:lnTo>
                    <a:pt x="489" y="298"/>
                  </a:lnTo>
                  <a:cubicBezTo>
                    <a:pt x="572" y="298"/>
                    <a:pt x="632" y="214"/>
                    <a:pt x="632" y="143"/>
                  </a:cubicBezTo>
                  <a:cubicBezTo>
                    <a:pt x="632" y="72"/>
                    <a:pt x="572" y="0"/>
                    <a:pt x="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2811367" y="1787932"/>
              <a:ext cx="20117" cy="9517"/>
            </a:xfrm>
            <a:custGeom>
              <a:avLst/>
              <a:gdLst/>
              <a:ahLst/>
              <a:cxnLst/>
              <a:rect l="l" t="t" r="r" b="b"/>
              <a:pathLst>
                <a:path w="632" h="299" extrusionOk="0">
                  <a:moveTo>
                    <a:pt x="155" y="1"/>
                  </a:moveTo>
                  <a:cubicBezTo>
                    <a:pt x="60" y="1"/>
                    <a:pt x="0" y="72"/>
                    <a:pt x="0" y="144"/>
                  </a:cubicBezTo>
                  <a:cubicBezTo>
                    <a:pt x="0" y="239"/>
                    <a:pt x="84" y="299"/>
                    <a:pt x="155" y="299"/>
                  </a:cubicBezTo>
                  <a:lnTo>
                    <a:pt x="489" y="299"/>
                  </a:lnTo>
                  <a:cubicBezTo>
                    <a:pt x="572" y="299"/>
                    <a:pt x="631" y="215"/>
                    <a:pt x="631" y="144"/>
                  </a:cubicBezTo>
                  <a:cubicBezTo>
                    <a:pt x="631" y="60"/>
                    <a:pt x="572" y="1"/>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2842815" y="1787932"/>
              <a:ext cx="72031" cy="9517"/>
            </a:xfrm>
            <a:custGeom>
              <a:avLst/>
              <a:gdLst/>
              <a:ahLst/>
              <a:cxnLst/>
              <a:rect l="l" t="t" r="r" b="b"/>
              <a:pathLst>
                <a:path w="2263" h="299" extrusionOk="0">
                  <a:moveTo>
                    <a:pt x="144" y="1"/>
                  </a:moveTo>
                  <a:cubicBezTo>
                    <a:pt x="60" y="1"/>
                    <a:pt x="1" y="72"/>
                    <a:pt x="1" y="144"/>
                  </a:cubicBezTo>
                  <a:cubicBezTo>
                    <a:pt x="1" y="239"/>
                    <a:pt x="72" y="299"/>
                    <a:pt x="144" y="299"/>
                  </a:cubicBezTo>
                  <a:lnTo>
                    <a:pt x="2120" y="299"/>
                  </a:lnTo>
                  <a:cubicBezTo>
                    <a:pt x="2203" y="299"/>
                    <a:pt x="2263" y="215"/>
                    <a:pt x="2263" y="144"/>
                  </a:cubicBezTo>
                  <a:cubicBezTo>
                    <a:pt x="2263" y="60"/>
                    <a:pt x="2203" y="1"/>
                    <a:pt x="2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2780301" y="1746266"/>
              <a:ext cx="166375" cy="96668"/>
            </a:xfrm>
            <a:custGeom>
              <a:avLst/>
              <a:gdLst/>
              <a:ahLst/>
              <a:cxnLst/>
              <a:rect l="l" t="t" r="r" b="b"/>
              <a:pathLst>
                <a:path w="5227" h="3037" extrusionOk="0">
                  <a:moveTo>
                    <a:pt x="4572" y="286"/>
                  </a:moveTo>
                  <a:cubicBezTo>
                    <a:pt x="4763" y="286"/>
                    <a:pt x="4917" y="441"/>
                    <a:pt x="4917" y="631"/>
                  </a:cubicBezTo>
                  <a:lnTo>
                    <a:pt x="4917" y="1619"/>
                  </a:lnTo>
                  <a:cubicBezTo>
                    <a:pt x="4917" y="1810"/>
                    <a:pt x="4763" y="1965"/>
                    <a:pt x="4572" y="1965"/>
                  </a:cubicBezTo>
                  <a:lnTo>
                    <a:pt x="2274" y="1965"/>
                  </a:lnTo>
                  <a:cubicBezTo>
                    <a:pt x="2250" y="1965"/>
                    <a:pt x="2215" y="1977"/>
                    <a:pt x="2191" y="1989"/>
                  </a:cubicBezTo>
                  <a:lnTo>
                    <a:pt x="1203" y="2739"/>
                  </a:lnTo>
                  <a:lnTo>
                    <a:pt x="1191" y="2739"/>
                  </a:lnTo>
                  <a:lnTo>
                    <a:pt x="1191" y="2715"/>
                  </a:lnTo>
                  <a:lnTo>
                    <a:pt x="1286" y="2143"/>
                  </a:lnTo>
                  <a:cubicBezTo>
                    <a:pt x="1286" y="2096"/>
                    <a:pt x="1286" y="2048"/>
                    <a:pt x="1250" y="2012"/>
                  </a:cubicBezTo>
                  <a:cubicBezTo>
                    <a:pt x="1215" y="1989"/>
                    <a:pt x="1179" y="1965"/>
                    <a:pt x="1131" y="1965"/>
                  </a:cubicBezTo>
                  <a:lnTo>
                    <a:pt x="643" y="1965"/>
                  </a:lnTo>
                  <a:cubicBezTo>
                    <a:pt x="453" y="1965"/>
                    <a:pt x="298" y="1810"/>
                    <a:pt x="298" y="1619"/>
                  </a:cubicBezTo>
                  <a:lnTo>
                    <a:pt x="298" y="631"/>
                  </a:lnTo>
                  <a:cubicBezTo>
                    <a:pt x="298" y="441"/>
                    <a:pt x="453" y="286"/>
                    <a:pt x="643" y="286"/>
                  </a:cubicBezTo>
                  <a:close/>
                  <a:moveTo>
                    <a:pt x="643" y="0"/>
                  </a:moveTo>
                  <a:cubicBezTo>
                    <a:pt x="286" y="0"/>
                    <a:pt x="0" y="274"/>
                    <a:pt x="0" y="631"/>
                  </a:cubicBezTo>
                  <a:lnTo>
                    <a:pt x="0" y="1619"/>
                  </a:lnTo>
                  <a:cubicBezTo>
                    <a:pt x="0" y="1977"/>
                    <a:pt x="286" y="2262"/>
                    <a:pt x="643" y="2262"/>
                  </a:cubicBezTo>
                  <a:lnTo>
                    <a:pt x="953" y="2262"/>
                  </a:lnTo>
                  <a:lnTo>
                    <a:pt x="893" y="2655"/>
                  </a:lnTo>
                  <a:cubicBezTo>
                    <a:pt x="881" y="2798"/>
                    <a:pt x="929" y="2917"/>
                    <a:pt x="1048" y="2989"/>
                  </a:cubicBezTo>
                  <a:cubicBezTo>
                    <a:pt x="1084" y="3012"/>
                    <a:pt x="1143" y="3036"/>
                    <a:pt x="1203" y="3036"/>
                  </a:cubicBezTo>
                  <a:cubicBezTo>
                    <a:pt x="1262" y="3036"/>
                    <a:pt x="1346" y="3012"/>
                    <a:pt x="1405" y="2977"/>
                  </a:cubicBezTo>
                  <a:lnTo>
                    <a:pt x="2334" y="2274"/>
                  </a:lnTo>
                  <a:lnTo>
                    <a:pt x="4584" y="2274"/>
                  </a:lnTo>
                  <a:cubicBezTo>
                    <a:pt x="4941" y="2274"/>
                    <a:pt x="5227" y="1989"/>
                    <a:pt x="5227" y="1631"/>
                  </a:cubicBezTo>
                  <a:lnTo>
                    <a:pt x="5227" y="655"/>
                  </a:lnTo>
                  <a:cubicBezTo>
                    <a:pt x="5215" y="274"/>
                    <a:pt x="4929" y="0"/>
                    <a:pt x="4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3020172" y="1720102"/>
              <a:ext cx="61432" cy="9517"/>
            </a:xfrm>
            <a:custGeom>
              <a:avLst/>
              <a:gdLst/>
              <a:ahLst/>
              <a:cxnLst/>
              <a:rect l="l" t="t" r="r" b="b"/>
              <a:pathLst>
                <a:path w="1930" h="299" extrusionOk="0">
                  <a:moveTo>
                    <a:pt x="144" y="1"/>
                  </a:moveTo>
                  <a:cubicBezTo>
                    <a:pt x="60" y="1"/>
                    <a:pt x="1" y="72"/>
                    <a:pt x="1" y="144"/>
                  </a:cubicBezTo>
                  <a:cubicBezTo>
                    <a:pt x="1" y="239"/>
                    <a:pt x="72" y="298"/>
                    <a:pt x="144" y="298"/>
                  </a:cubicBezTo>
                  <a:lnTo>
                    <a:pt x="1787" y="298"/>
                  </a:lnTo>
                  <a:cubicBezTo>
                    <a:pt x="1870" y="298"/>
                    <a:pt x="1930" y="227"/>
                    <a:pt x="1930" y="144"/>
                  </a:cubicBezTo>
                  <a:cubicBezTo>
                    <a:pt x="1930" y="60"/>
                    <a:pt x="1870" y="1"/>
                    <a:pt x="17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988724" y="1720102"/>
              <a:ext cx="19735" cy="9517"/>
            </a:xfrm>
            <a:custGeom>
              <a:avLst/>
              <a:gdLst/>
              <a:ahLst/>
              <a:cxnLst/>
              <a:rect l="l" t="t" r="r" b="b"/>
              <a:pathLst>
                <a:path w="620" h="299" extrusionOk="0">
                  <a:moveTo>
                    <a:pt x="143" y="1"/>
                  </a:moveTo>
                  <a:cubicBezTo>
                    <a:pt x="60" y="1"/>
                    <a:pt x="1" y="72"/>
                    <a:pt x="1" y="144"/>
                  </a:cubicBezTo>
                  <a:cubicBezTo>
                    <a:pt x="1" y="239"/>
                    <a:pt x="72" y="298"/>
                    <a:pt x="143" y="298"/>
                  </a:cubicBezTo>
                  <a:lnTo>
                    <a:pt x="477" y="298"/>
                  </a:lnTo>
                  <a:cubicBezTo>
                    <a:pt x="572" y="298"/>
                    <a:pt x="620" y="227"/>
                    <a:pt x="620" y="144"/>
                  </a:cubicBezTo>
                  <a:cubicBezTo>
                    <a:pt x="620" y="60"/>
                    <a:pt x="572" y="1"/>
                    <a:pt x="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957658" y="1699253"/>
              <a:ext cx="155776" cy="75087"/>
            </a:xfrm>
            <a:custGeom>
              <a:avLst/>
              <a:gdLst/>
              <a:ahLst/>
              <a:cxnLst/>
              <a:rect l="l" t="t" r="r" b="b"/>
              <a:pathLst>
                <a:path w="4894" h="2359" extrusionOk="0">
                  <a:moveTo>
                    <a:pt x="4239" y="299"/>
                  </a:moveTo>
                  <a:cubicBezTo>
                    <a:pt x="4429" y="299"/>
                    <a:pt x="4572" y="441"/>
                    <a:pt x="4572" y="644"/>
                  </a:cubicBezTo>
                  <a:lnTo>
                    <a:pt x="4572" y="965"/>
                  </a:lnTo>
                  <a:cubicBezTo>
                    <a:pt x="4572" y="1156"/>
                    <a:pt x="4429" y="1311"/>
                    <a:pt x="4239" y="1311"/>
                  </a:cubicBezTo>
                  <a:lnTo>
                    <a:pt x="3751" y="1311"/>
                  </a:lnTo>
                  <a:cubicBezTo>
                    <a:pt x="3703" y="1311"/>
                    <a:pt x="3655" y="1322"/>
                    <a:pt x="3632" y="1370"/>
                  </a:cubicBezTo>
                  <a:cubicBezTo>
                    <a:pt x="3596" y="1394"/>
                    <a:pt x="3584" y="1442"/>
                    <a:pt x="3596" y="1489"/>
                  </a:cubicBezTo>
                  <a:lnTo>
                    <a:pt x="3691" y="2061"/>
                  </a:lnTo>
                  <a:lnTo>
                    <a:pt x="3691" y="2084"/>
                  </a:lnTo>
                  <a:cubicBezTo>
                    <a:pt x="3691" y="2088"/>
                    <a:pt x="3689" y="2090"/>
                    <a:pt x="3685" y="2090"/>
                  </a:cubicBezTo>
                  <a:cubicBezTo>
                    <a:pt x="3678" y="2090"/>
                    <a:pt x="3667" y="2084"/>
                    <a:pt x="3667" y="2084"/>
                  </a:cubicBezTo>
                  <a:lnTo>
                    <a:pt x="2691" y="1334"/>
                  </a:lnTo>
                  <a:cubicBezTo>
                    <a:pt x="2655" y="1322"/>
                    <a:pt x="2632" y="1311"/>
                    <a:pt x="2596" y="1311"/>
                  </a:cubicBezTo>
                  <a:lnTo>
                    <a:pt x="631" y="1311"/>
                  </a:lnTo>
                  <a:cubicBezTo>
                    <a:pt x="441" y="1311"/>
                    <a:pt x="298" y="1156"/>
                    <a:pt x="298" y="965"/>
                  </a:cubicBezTo>
                  <a:lnTo>
                    <a:pt x="298" y="644"/>
                  </a:lnTo>
                  <a:cubicBezTo>
                    <a:pt x="298" y="441"/>
                    <a:pt x="441" y="299"/>
                    <a:pt x="631" y="299"/>
                  </a:cubicBezTo>
                  <a:close/>
                  <a:moveTo>
                    <a:pt x="631" y="1"/>
                  </a:moveTo>
                  <a:cubicBezTo>
                    <a:pt x="274" y="1"/>
                    <a:pt x="0" y="275"/>
                    <a:pt x="0" y="644"/>
                  </a:cubicBezTo>
                  <a:lnTo>
                    <a:pt x="0" y="965"/>
                  </a:lnTo>
                  <a:cubicBezTo>
                    <a:pt x="0" y="1322"/>
                    <a:pt x="274" y="1608"/>
                    <a:pt x="631" y="1608"/>
                  </a:cubicBezTo>
                  <a:lnTo>
                    <a:pt x="2548" y="1608"/>
                  </a:lnTo>
                  <a:lnTo>
                    <a:pt x="3489" y="2299"/>
                  </a:lnTo>
                  <a:cubicBezTo>
                    <a:pt x="3548" y="2346"/>
                    <a:pt x="3608" y="2358"/>
                    <a:pt x="3679" y="2358"/>
                  </a:cubicBezTo>
                  <a:cubicBezTo>
                    <a:pt x="3739" y="2358"/>
                    <a:pt x="3798" y="2346"/>
                    <a:pt x="3846" y="2323"/>
                  </a:cubicBezTo>
                  <a:cubicBezTo>
                    <a:pt x="3953" y="2239"/>
                    <a:pt x="4013" y="2120"/>
                    <a:pt x="4001" y="1989"/>
                  </a:cubicBezTo>
                  <a:lnTo>
                    <a:pt x="3941" y="1584"/>
                  </a:lnTo>
                  <a:lnTo>
                    <a:pt x="4251" y="1584"/>
                  </a:lnTo>
                  <a:cubicBezTo>
                    <a:pt x="4608" y="1584"/>
                    <a:pt x="4894" y="1311"/>
                    <a:pt x="4894" y="953"/>
                  </a:cubicBezTo>
                  <a:lnTo>
                    <a:pt x="4894" y="620"/>
                  </a:lnTo>
                  <a:cubicBezTo>
                    <a:pt x="4870" y="287"/>
                    <a:pt x="4596" y="1"/>
                    <a:pt x="4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811367" y="1626108"/>
              <a:ext cx="72413" cy="9517"/>
            </a:xfrm>
            <a:custGeom>
              <a:avLst/>
              <a:gdLst/>
              <a:ahLst/>
              <a:cxnLst/>
              <a:rect l="l" t="t" r="r" b="b"/>
              <a:pathLst>
                <a:path w="2275" h="299" extrusionOk="0">
                  <a:moveTo>
                    <a:pt x="155" y="1"/>
                  </a:moveTo>
                  <a:cubicBezTo>
                    <a:pt x="60" y="1"/>
                    <a:pt x="0" y="84"/>
                    <a:pt x="0" y="156"/>
                  </a:cubicBezTo>
                  <a:cubicBezTo>
                    <a:pt x="0" y="227"/>
                    <a:pt x="84" y="299"/>
                    <a:pt x="155" y="299"/>
                  </a:cubicBezTo>
                  <a:lnTo>
                    <a:pt x="2120" y="299"/>
                  </a:lnTo>
                  <a:cubicBezTo>
                    <a:pt x="2215" y="299"/>
                    <a:pt x="2275" y="227"/>
                    <a:pt x="2275" y="156"/>
                  </a:cubicBezTo>
                  <a:cubicBezTo>
                    <a:pt x="2275" y="60"/>
                    <a:pt x="2215" y="1"/>
                    <a:pt x="2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895112" y="1626108"/>
              <a:ext cx="30366" cy="9517"/>
            </a:xfrm>
            <a:custGeom>
              <a:avLst/>
              <a:gdLst/>
              <a:ahLst/>
              <a:cxnLst/>
              <a:rect l="l" t="t" r="r" b="b"/>
              <a:pathLst>
                <a:path w="954" h="299" extrusionOk="0">
                  <a:moveTo>
                    <a:pt x="144" y="1"/>
                  </a:moveTo>
                  <a:cubicBezTo>
                    <a:pt x="60" y="1"/>
                    <a:pt x="1" y="84"/>
                    <a:pt x="1" y="156"/>
                  </a:cubicBezTo>
                  <a:cubicBezTo>
                    <a:pt x="1" y="227"/>
                    <a:pt x="72" y="299"/>
                    <a:pt x="144" y="299"/>
                  </a:cubicBezTo>
                  <a:lnTo>
                    <a:pt x="798" y="299"/>
                  </a:lnTo>
                  <a:cubicBezTo>
                    <a:pt x="894" y="299"/>
                    <a:pt x="953" y="227"/>
                    <a:pt x="953" y="156"/>
                  </a:cubicBezTo>
                  <a:cubicBezTo>
                    <a:pt x="953" y="60"/>
                    <a:pt x="882" y="1"/>
                    <a:pt x="7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811367" y="1667805"/>
              <a:ext cx="72413" cy="9517"/>
            </a:xfrm>
            <a:custGeom>
              <a:avLst/>
              <a:gdLst/>
              <a:ahLst/>
              <a:cxnLst/>
              <a:rect l="l" t="t" r="r" b="b"/>
              <a:pathLst>
                <a:path w="2275" h="299" extrusionOk="0">
                  <a:moveTo>
                    <a:pt x="155" y="1"/>
                  </a:moveTo>
                  <a:cubicBezTo>
                    <a:pt x="60" y="1"/>
                    <a:pt x="0" y="84"/>
                    <a:pt x="0" y="155"/>
                  </a:cubicBezTo>
                  <a:cubicBezTo>
                    <a:pt x="0" y="227"/>
                    <a:pt x="84" y="298"/>
                    <a:pt x="155" y="298"/>
                  </a:cubicBezTo>
                  <a:lnTo>
                    <a:pt x="2120" y="298"/>
                  </a:lnTo>
                  <a:cubicBezTo>
                    <a:pt x="2215" y="298"/>
                    <a:pt x="2275" y="227"/>
                    <a:pt x="2275" y="155"/>
                  </a:cubicBezTo>
                  <a:cubicBezTo>
                    <a:pt x="2275" y="60"/>
                    <a:pt x="2215" y="1"/>
                    <a:pt x="2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2895112" y="1667805"/>
              <a:ext cx="30366" cy="9517"/>
            </a:xfrm>
            <a:custGeom>
              <a:avLst/>
              <a:gdLst/>
              <a:ahLst/>
              <a:cxnLst/>
              <a:rect l="l" t="t" r="r" b="b"/>
              <a:pathLst>
                <a:path w="954" h="299" extrusionOk="0">
                  <a:moveTo>
                    <a:pt x="144" y="1"/>
                  </a:moveTo>
                  <a:cubicBezTo>
                    <a:pt x="60" y="1"/>
                    <a:pt x="1" y="84"/>
                    <a:pt x="1" y="155"/>
                  </a:cubicBezTo>
                  <a:cubicBezTo>
                    <a:pt x="1" y="227"/>
                    <a:pt x="72" y="298"/>
                    <a:pt x="144" y="298"/>
                  </a:cubicBezTo>
                  <a:lnTo>
                    <a:pt x="798" y="298"/>
                  </a:lnTo>
                  <a:cubicBezTo>
                    <a:pt x="894" y="298"/>
                    <a:pt x="953" y="227"/>
                    <a:pt x="953" y="155"/>
                  </a:cubicBezTo>
                  <a:cubicBezTo>
                    <a:pt x="953" y="60"/>
                    <a:pt x="882" y="1"/>
                    <a:pt x="7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2811367" y="1646957"/>
              <a:ext cx="20117" cy="9517"/>
            </a:xfrm>
            <a:custGeom>
              <a:avLst/>
              <a:gdLst/>
              <a:ahLst/>
              <a:cxnLst/>
              <a:rect l="l" t="t" r="r" b="b"/>
              <a:pathLst>
                <a:path w="632" h="299" extrusionOk="0">
                  <a:moveTo>
                    <a:pt x="155" y="1"/>
                  </a:moveTo>
                  <a:cubicBezTo>
                    <a:pt x="60" y="1"/>
                    <a:pt x="0" y="72"/>
                    <a:pt x="0" y="156"/>
                  </a:cubicBezTo>
                  <a:cubicBezTo>
                    <a:pt x="0" y="239"/>
                    <a:pt x="84" y="298"/>
                    <a:pt x="155" y="298"/>
                  </a:cubicBezTo>
                  <a:lnTo>
                    <a:pt x="489" y="298"/>
                  </a:lnTo>
                  <a:cubicBezTo>
                    <a:pt x="572" y="298"/>
                    <a:pt x="631" y="227"/>
                    <a:pt x="631" y="156"/>
                  </a:cubicBezTo>
                  <a:cubicBezTo>
                    <a:pt x="631" y="60"/>
                    <a:pt x="572" y="1"/>
                    <a:pt x="4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2842815" y="1646957"/>
              <a:ext cx="82663" cy="9517"/>
            </a:xfrm>
            <a:custGeom>
              <a:avLst/>
              <a:gdLst/>
              <a:ahLst/>
              <a:cxnLst/>
              <a:rect l="l" t="t" r="r" b="b"/>
              <a:pathLst>
                <a:path w="2597" h="299" extrusionOk="0">
                  <a:moveTo>
                    <a:pt x="155" y="1"/>
                  </a:moveTo>
                  <a:cubicBezTo>
                    <a:pt x="60" y="1"/>
                    <a:pt x="1" y="72"/>
                    <a:pt x="1" y="156"/>
                  </a:cubicBezTo>
                  <a:cubicBezTo>
                    <a:pt x="1" y="239"/>
                    <a:pt x="72" y="298"/>
                    <a:pt x="155" y="298"/>
                  </a:cubicBezTo>
                  <a:lnTo>
                    <a:pt x="2441" y="298"/>
                  </a:lnTo>
                  <a:cubicBezTo>
                    <a:pt x="2537" y="298"/>
                    <a:pt x="2596" y="227"/>
                    <a:pt x="2596" y="156"/>
                  </a:cubicBezTo>
                  <a:cubicBezTo>
                    <a:pt x="2596" y="60"/>
                    <a:pt x="2525" y="1"/>
                    <a:pt x="24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2780301" y="1605291"/>
              <a:ext cx="176625" cy="117516"/>
            </a:xfrm>
            <a:custGeom>
              <a:avLst/>
              <a:gdLst/>
              <a:ahLst/>
              <a:cxnLst/>
              <a:rect l="l" t="t" r="r" b="b"/>
              <a:pathLst>
                <a:path w="5549" h="3692" extrusionOk="0">
                  <a:moveTo>
                    <a:pt x="4894" y="298"/>
                  </a:moveTo>
                  <a:cubicBezTo>
                    <a:pt x="5084" y="298"/>
                    <a:pt x="5239" y="453"/>
                    <a:pt x="5239" y="643"/>
                  </a:cubicBezTo>
                  <a:lnTo>
                    <a:pt x="5239" y="2274"/>
                  </a:lnTo>
                  <a:cubicBezTo>
                    <a:pt x="5239" y="2477"/>
                    <a:pt x="5084" y="2619"/>
                    <a:pt x="4894" y="2619"/>
                  </a:cubicBezTo>
                  <a:lnTo>
                    <a:pt x="2274" y="2619"/>
                  </a:lnTo>
                  <a:cubicBezTo>
                    <a:pt x="2250" y="2619"/>
                    <a:pt x="2215" y="2643"/>
                    <a:pt x="2191" y="2655"/>
                  </a:cubicBezTo>
                  <a:lnTo>
                    <a:pt x="1203" y="3393"/>
                  </a:lnTo>
                  <a:lnTo>
                    <a:pt x="1191" y="3393"/>
                  </a:lnTo>
                  <a:lnTo>
                    <a:pt x="1191" y="3381"/>
                  </a:lnTo>
                  <a:lnTo>
                    <a:pt x="1274" y="2798"/>
                  </a:lnTo>
                  <a:cubicBezTo>
                    <a:pt x="1274" y="2750"/>
                    <a:pt x="1274" y="2715"/>
                    <a:pt x="1250" y="2679"/>
                  </a:cubicBezTo>
                  <a:cubicBezTo>
                    <a:pt x="1215" y="2655"/>
                    <a:pt x="1179" y="2619"/>
                    <a:pt x="1131" y="2619"/>
                  </a:cubicBezTo>
                  <a:lnTo>
                    <a:pt x="643" y="2619"/>
                  </a:lnTo>
                  <a:cubicBezTo>
                    <a:pt x="453" y="2619"/>
                    <a:pt x="298" y="2477"/>
                    <a:pt x="298" y="2274"/>
                  </a:cubicBezTo>
                  <a:lnTo>
                    <a:pt x="298" y="643"/>
                  </a:lnTo>
                  <a:cubicBezTo>
                    <a:pt x="298" y="453"/>
                    <a:pt x="453" y="298"/>
                    <a:pt x="643" y="298"/>
                  </a:cubicBezTo>
                  <a:close/>
                  <a:moveTo>
                    <a:pt x="643" y="0"/>
                  </a:moveTo>
                  <a:cubicBezTo>
                    <a:pt x="286" y="0"/>
                    <a:pt x="0" y="286"/>
                    <a:pt x="0" y="643"/>
                  </a:cubicBezTo>
                  <a:lnTo>
                    <a:pt x="0" y="2286"/>
                  </a:lnTo>
                  <a:cubicBezTo>
                    <a:pt x="0" y="2643"/>
                    <a:pt x="286" y="2917"/>
                    <a:pt x="643" y="2917"/>
                  </a:cubicBezTo>
                  <a:lnTo>
                    <a:pt x="953" y="2917"/>
                  </a:lnTo>
                  <a:lnTo>
                    <a:pt x="893" y="3322"/>
                  </a:lnTo>
                  <a:cubicBezTo>
                    <a:pt x="881" y="3453"/>
                    <a:pt x="929" y="3572"/>
                    <a:pt x="1048" y="3655"/>
                  </a:cubicBezTo>
                  <a:cubicBezTo>
                    <a:pt x="1084" y="3679"/>
                    <a:pt x="1143" y="3691"/>
                    <a:pt x="1203" y="3691"/>
                  </a:cubicBezTo>
                  <a:cubicBezTo>
                    <a:pt x="1262" y="3691"/>
                    <a:pt x="1346" y="3679"/>
                    <a:pt x="1405" y="3632"/>
                  </a:cubicBezTo>
                  <a:lnTo>
                    <a:pt x="2334" y="2941"/>
                  </a:lnTo>
                  <a:lnTo>
                    <a:pt x="4906" y="2941"/>
                  </a:lnTo>
                  <a:cubicBezTo>
                    <a:pt x="5263" y="2941"/>
                    <a:pt x="5548" y="2655"/>
                    <a:pt x="5548" y="2298"/>
                  </a:cubicBezTo>
                  <a:lnTo>
                    <a:pt x="5548" y="655"/>
                  </a:lnTo>
                  <a:cubicBezTo>
                    <a:pt x="5537" y="286"/>
                    <a:pt x="5251" y="0"/>
                    <a:pt x="4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7"/>
          <p:cNvGrpSpPr/>
          <p:nvPr/>
        </p:nvGrpSpPr>
        <p:grpSpPr>
          <a:xfrm>
            <a:off x="5864407" y="3100621"/>
            <a:ext cx="242913" cy="389311"/>
            <a:chOff x="3316159" y="1515085"/>
            <a:chExt cx="211892" cy="339594"/>
          </a:xfrm>
        </p:grpSpPr>
        <p:sp>
          <p:nvSpPr>
            <p:cNvPr id="931" name="Google Shape;931;p47"/>
            <p:cNvSpPr/>
            <p:nvPr/>
          </p:nvSpPr>
          <p:spPr>
            <a:xfrm>
              <a:off x="3316159" y="1557514"/>
              <a:ext cx="169049" cy="297165"/>
            </a:xfrm>
            <a:custGeom>
              <a:avLst/>
              <a:gdLst/>
              <a:ahLst/>
              <a:cxnLst/>
              <a:rect l="l" t="t" r="r" b="b"/>
              <a:pathLst>
                <a:path w="5311" h="9336" extrusionOk="0">
                  <a:moveTo>
                    <a:pt x="4656" y="310"/>
                  </a:moveTo>
                  <a:cubicBezTo>
                    <a:pt x="4846" y="310"/>
                    <a:pt x="5001" y="477"/>
                    <a:pt x="5001" y="668"/>
                  </a:cubicBezTo>
                  <a:lnTo>
                    <a:pt x="298" y="668"/>
                  </a:lnTo>
                  <a:lnTo>
                    <a:pt x="298" y="656"/>
                  </a:lnTo>
                  <a:cubicBezTo>
                    <a:pt x="298" y="465"/>
                    <a:pt x="441" y="310"/>
                    <a:pt x="632" y="310"/>
                  </a:cubicBezTo>
                  <a:close/>
                  <a:moveTo>
                    <a:pt x="5001" y="989"/>
                  </a:moveTo>
                  <a:lnTo>
                    <a:pt x="5001" y="7680"/>
                  </a:lnTo>
                  <a:lnTo>
                    <a:pt x="298" y="7680"/>
                  </a:lnTo>
                  <a:lnTo>
                    <a:pt x="298" y="989"/>
                  </a:lnTo>
                  <a:close/>
                  <a:moveTo>
                    <a:pt x="5013" y="7990"/>
                  </a:moveTo>
                  <a:lnTo>
                    <a:pt x="5013" y="8681"/>
                  </a:lnTo>
                  <a:lnTo>
                    <a:pt x="5001" y="8681"/>
                  </a:lnTo>
                  <a:cubicBezTo>
                    <a:pt x="5001" y="8871"/>
                    <a:pt x="4846" y="9026"/>
                    <a:pt x="4656" y="9026"/>
                  </a:cubicBezTo>
                  <a:lnTo>
                    <a:pt x="655" y="9026"/>
                  </a:lnTo>
                  <a:cubicBezTo>
                    <a:pt x="465" y="9026"/>
                    <a:pt x="310" y="8871"/>
                    <a:pt x="310" y="8681"/>
                  </a:cubicBezTo>
                  <a:lnTo>
                    <a:pt x="310" y="7990"/>
                  </a:lnTo>
                  <a:close/>
                  <a:moveTo>
                    <a:pt x="655" y="1"/>
                  </a:moveTo>
                  <a:cubicBezTo>
                    <a:pt x="298" y="1"/>
                    <a:pt x="1" y="299"/>
                    <a:pt x="1" y="656"/>
                  </a:cubicBezTo>
                  <a:lnTo>
                    <a:pt x="1" y="8681"/>
                  </a:lnTo>
                  <a:cubicBezTo>
                    <a:pt x="1" y="9038"/>
                    <a:pt x="298" y="9335"/>
                    <a:pt x="655" y="9335"/>
                  </a:cubicBezTo>
                  <a:lnTo>
                    <a:pt x="4656" y="9335"/>
                  </a:lnTo>
                  <a:cubicBezTo>
                    <a:pt x="5013" y="9335"/>
                    <a:pt x="5311" y="9038"/>
                    <a:pt x="5311" y="8681"/>
                  </a:cubicBezTo>
                  <a:lnTo>
                    <a:pt x="5311" y="656"/>
                  </a:lnTo>
                  <a:cubicBezTo>
                    <a:pt x="5311" y="299"/>
                    <a:pt x="5025" y="1"/>
                    <a:pt x="46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3337772" y="1610161"/>
              <a:ext cx="132667" cy="127415"/>
            </a:xfrm>
            <a:custGeom>
              <a:avLst/>
              <a:gdLst/>
              <a:ahLst/>
              <a:cxnLst/>
              <a:rect l="l" t="t" r="r" b="b"/>
              <a:pathLst>
                <a:path w="4168" h="4003" extrusionOk="0">
                  <a:moveTo>
                    <a:pt x="2131" y="1014"/>
                  </a:moveTo>
                  <a:cubicBezTo>
                    <a:pt x="2322" y="1014"/>
                    <a:pt x="2477" y="1157"/>
                    <a:pt x="2477" y="1359"/>
                  </a:cubicBezTo>
                  <a:lnTo>
                    <a:pt x="2477" y="1681"/>
                  </a:lnTo>
                  <a:cubicBezTo>
                    <a:pt x="2477" y="1966"/>
                    <a:pt x="2251" y="2181"/>
                    <a:pt x="1965" y="2181"/>
                  </a:cubicBezTo>
                  <a:cubicBezTo>
                    <a:pt x="1958" y="2181"/>
                    <a:pt x="1952" y="2181"/>
                    <a:pt x="1945" y="2181"/>
                  </a:cubicBezTo>
                  <a:cubicBezTo>
                    <a:pt x="1691" y="2181"/>
                    <a:pt x="1465" y="1959"/>
                    <a:pt x="1465" y="1681"/>
                  </a:cubicBezTo>
                  <a:lnTo>
                    <a:pt x="1465" y="1359"/>
                  </a:lnTo>
                  <a:cubicBezTo>
                    <a:pt x="1465" y="1157"/>
                    <a:pt x="1608" y="1014"/>
                    <a:pt x="1810" y="1014"/>
                  </a:cubicBezTo>
                  <a:close/>
                  <a:moveTo>
                    <a:pt x="2143" y="2478"/>
                  </a:moveTo>
                  <a:lnTo>
                    <a:pt x="2143" y="2574"/>
                  </a:lnTo>
                  <a:cubicBezTo>
                    <a:pt x="2167" y="2633"/>
                    <a:pt x="2179" y="2693"/>
                    <a:pt x="2191" y="2740"/>
                  </a:cubicBezTo>
                  <a:lnTo>
                    <a:pt x="1989" y="2943"/>
                  </a:lnTo>
                  <a:lnTo>
                    <a:pt x="1953" y="2943"/>
                  </a:lnTo>
                  <a:lnTo>
                    <a:pt x="1750" y="2740"/>
                  </a:lnTo>
                  <a:cubicBezTo>
                    <a:pt x="1774" y="2693"/>
                    <a:pt x="1786" y="2633"/>
                    <a:pt x="1786" y="2574"/>
                  </a:cubicBezTo>
                  <a:lnTo>
                    <a:pt x="1786" y="2478"/>
                  </a:lnTo>
                  <a:cubicBezTo>
                    <a:pt x="1846" y="2502"/>
                    <a:pt x="1905" y="2502"/>
                    <a:pt x="1965" y="2502"/>
                  </a:cubicBezTo>
                  <a:cubicBezTo>
                    <a:pt x="2024" y="2502"/>
                    <a:pt x="2084" y="2502"/>
                    <a:pt x="2143" y="2478"/>
                  </a:cubicBezTo>
                  <a:close/>
                  <a:moveTo>
                    <a:pt x="2441" y="2931"/>
                  </a:moveTo>
                  <a:lnTo>
                    <a:pt x="2715" y="3062"/>
                  </a:lnTo>
                  <a:cubicBezTo>
                    <a:pt x="2774" y="3098"/>
                    <a:pt x="2822" y="3157"/>
                    <a:pt x="2822" y="3228"/>
                  </a:cubicBezTo>
                  <a:lnTo>
                    <a:pt x="2822" y="3467"/>
                  </a:lnTo>
                  <a:cubicBezTo>
                    <a:pt x="2560" y="3609"/>
                    <a:pt x="2262" y="3693"/>
                    <a:pt x="1965" y="3693"/>
                  </a:cubicBezTo>
                  <a:cubicBezTo>
                    <a:pt x="1667" y="3693"/>
                    <a:pt x="1369" y="3609"/>
                    <a:pt x="1119" y="3467"/>
                  </a:cubicBezTo>
                  <a:lnTo>
                    <a:pt x="1119" y="3228"/>
                  </a:lnTo>
                  <a:cubicBezTo>
                    <a:pt x="1119" y="3157"/>
                    <a:pt x="1167" y="3098"/>
                    <a:pt x="1227" y="3062"/>
                  </a:cubicBezTo>
                  <a:lnTo>
                    <a:pt x="1489" y="2931"/>
                  </a:lnTo>
                  <a:lnTo>
                    <a:pt x="1750" y="3181"/>
                  </a:lnTo>
                  <a:cubicBezTo>
                    <a:pt x="1810" y="3240"/>
                    <a:pt x="1893" y="3276"/>
                    <a:pt x="1965" y="3276"/>
                  </a:cubicBezTo>
                  <a:cubicBezTo>
                    <a:pt x="2048" y="3276"/>
                    <a:pt x="2131" y="3240"/>
                    <a:pt x="2191" y="3181"/>
                  </a:cubicBezTo>
                  <a:lnTo>
                    <a:pt x="2441" y="2931"/>
                  </a:lnTo>
                  <a:close/>
                  <a:moveTo>
                    <a:pt x="2009" y="0"/>
                  </a:moveTo>
                  <a:cubicBezTo>
                    <a:pt x="1492" y="0"/>
                    <a:pt x="976" y="204"/>
                    <a:pt x="584" y="597"/>
                  </a:cubicBezTo>
                  <a:cubicBezTo>
                    <a:pt x="215" y="966"/>
                    <a:pt x="0" y="1466"/>
                    <a:pt x="0" y="2002"/>
                  </a:cubicBezTo>
                  <a:cubicBezTo>
                    <a:pt x="0" y="2550"/>
                    <a:pt x="215" y="3038"/>
                    <a:pt x="584" y="3419"/>
                  </a:cubicBezTo>
                  <a:cubicBezTo>
                    <a:pt x="977" y="3812"/>
                    <a:pt x="1477" y="4002"/>
                    <a:pt x="2000" y="4002"/>
                  </a:cubicBezTo>
                  <a:cubicBezTo>
                    <a:pt x="2501" y="4002"/>
                    <a:pt x="3024" y="3812"/>
                    <a:pt x="3417" y="3419"/>
                  </a:cubicBezTo>
                  <a:cubicBezTo>
                    <a:pt x="4072" y="2740"/>
                    <a:pt x="4167" y="1681"/>
                    <a:pt x="3620" y="883"/>
                  </a:cubicBezTo>
                  <a:cubicBezTo>
                    <a:pt x="3590" y="832"/>
                    <a:pt x="3543" y="807"/>
                    <a:pt x="3492" y="807"/>
                  </a:cubicBezTo>
                  <a:cubicBezTo>
                    <a:pt x="3459" y="807"/>
                    <a:pt x="3426" y="817"/>
                    <a:pt x="3394" y="835"/>
                  </a:cubicBezTo>
                  <a:cubicBezTo>
                    <a:pt x="3322" y="883"/>
                    <a:pt x="3310" y="978"/>
                    <a:pt x="3358" y="1062"/>
                  </a:cubicBezTo>
                  <a:cubicBezTo>
                    <a:pt x="3810" y="1728"/>
                    <a:pt x="3727" y="2621"/>
                    <a:pt x="3155" y="3193"/>
                  </a:cubicBezTo>
                  <a:lnTo>
                    <a:pt x="3132" y="3228"/>
                  </a:lnTo>
                  <a:lnTo>
                    <a:pt x="3132" y="3217"/>
                  </a:lnTo>
                  <a:cubicBezTo>
                    <a:pt x="3132" y="3014"/>
                    <a:pt x="3024" y="2859"/>
                    <a:pt x="2858" y="2776"/>
                  </a:cubicBezTo>
                  <a:lnTo>
                    <a:pt x="2477" y="2586"/>
                  </a:lnTo>
                  <a:lnTo>
                    <a:pt x="2477" y="2574"/>
                  </a:lnTo>
                  <a:lnTo>
                    <a:pt x="2477" y="2336"/>
                  </a:lnTo>
                  <a:cubicBezTo>
                    <a:pt x="2679" y="2181"/>
                    <a:pt x="2798" y="1943"/>
                    <a:pt x="2798" y="1681"/>
                  </a:cubicBezTo>
                  <a:lnTo>
                    <a:pt x="2798" y="1347"/>
                  </a:lnTo>
                  <a:cubicBezTo>
                    <a:pt x="2798" y="990"/>
                    <a:pt x="2501" y="692"/>
                    <a:pt x="2143" y="692"/>
                  </a:cubicBezTo>
                  <a:lnTo>
                    <a:pt x="1822" y="692"/>
                  </a:lnTo>
                  <a:cubicBezTo>
                    <a:pt x="1465" y="692"/>
                    <a:pt x="1167" y="990"/>
                    <a:pt x="1167" y="1347"/>
                  </a:cubicBezTo>
                  <a:lnTo>
                    <a:pt x="1167" y="1681"/>
                  </a:lnTo>
                  <a:cubicBezTo>
                    <a:pt x="1167" y="1943"/>
                    <a:pt x="1298" y="2181"/>
                    <a:pt x="1489" y="2336"/>
                  </a:cubicBezTo>
                  <a:lnTo>
                    <a:pt x="1489" y="2574"/>
                  </a:lnTo>
                  <a:lnTo>
                    <a:pt x="1489" y="2586"/>
                  </a:lnTo>
                  <a:lnTo>
                    <a:pt x="1108" y="2776"/>
                  </a:lnTo>
                  <a:cubicBezTo>
                    <a:pt x="941" y="2871"/>
                    <a:pt x="834" y="3038"/>
                    <a:pt x="834" y="3217"/>
                  </a:cubicBezTo>
                  <a:lnTo>
                    <a:pt x="834" y="3228"/>
                  </a:lnTo>
                  <a:lnTo>
                    <a:pt x="810" y="3193"/>
                  </a:lnTo>
                  <a:cubicBezTo>
                    <a:pt x="500" y="2883"/>
                    <a:pt x="322" y="2455"/>
                    <a:pt x="322" y="2002"/>
                  </a:cubicBezTo>
                  <a:cubicBezTo>
                    <a:pt x="322" y="1562"/>
                    <a:pt x="500" y="1133"/>
                    <a:pt x="810" y="812"/>
                  </a:cubicBezTo>
                  <a:cubicBezTo>
                    <a:pt x="1139" y="489"/>
                    <a:pt x="1566" y="326"/>
                    <a:pt x="1996" y="326"/>
                  </a:cubicBezTo>
                  <a:cubicBezTo>
                    <a:pt x="2328" y="326"/>
                    <a:pt x="2662" y="424"/>
                    <a:pt x="2953" y="621"/>
                  </a:cubicBezTo>
                  <a:cubicBezTo>
                    <a:pt x="2980" y="639"/>
                    <a:pt x="3012" y="649"/>
                    <a:pt x="3043" y="649"/>
                  </a:cubicBezTo>
                  <a:cubicBezTo>
                    <a:pt x="3092" y="649"/>
                    <a:pt x="3143" y="625"/>
                    <a:pt x="3179" y="573"/>
                  </a:cubicBezTo>
                  <a:cubicBezTo>
                    <a:pt x="3215" y="502"/>
                    <a:pt x="3203" y="419"/>
                    <a:pt x="3132" y="359"/>
                  </a:cubicBezTo>
                  <a:cubicBezTo>
                    <a:pt x="2793" y="118"/>
                    <a:pt x="2401" y="0"/>
                    <a:pt x="20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3343056" y="1749290"/>
              <a:ext cx="41729" cy="41729"/>
            </a:xfrm>
            <a:custGeom>
              <a:avLst/>
              <a:gdLst/>
              <a:ahLst/>
              <a:cxnLst/>
              <a:rect l="l" t="t" r="r" b="b"/>
              <a:pathLst>
                <a:path w="1311" h="1311" extrusionOk="0">
                  <a:moveTo>
                    <a:pt x="656" y="0"/>
                  </a:moveTo>
                  <a:cubicBezTo>
                    <a:pt x="299" y="0"/>
                    <a:pt x="1" y="298"/>
                    <a:pt x="1" y="655"/>
                  </a:cubicBezTo>
                  <a:cubicBezTo>
                    <a:pt x="1" y="1013"/>
                    <a:pt x="299" y="1310"/>
                    <a:pt x="656" y="1310"/>
                  </a:cubicBezTo>
                  <a:cubicBezTo>
                    <a:pt x="1013" y="1310"/>
                    <a:pt x="1311" y="1013"/>
                    <a:pt x="1311" y="655"/>
                  </a:cubicBezTo>
                  <a:cubicBezTo>
                    <a:pt x="1299" y="560"/>
                    <a:pt x="1227" y="501"/>
                    <a:pt x="1144" y="501"/>
                  </a:cubicBezTo>
                  <a:cubicBezTo>
                    <a:pt x="1061" y="501"/>
                    <a:pt x="1001" y="572"/>
                    <a:pt x="1001" y="643"/>
                  </a:cubicBezTo>
                  <a:cubicBezTo>
                    <a:pt x="1001" y="834"/>
                    <a:pt x="846" y="989"/>
                    <a:pt x="656" y="989"/>
                  </a:cubicBezTo>
                  <a:cubicBezTo>
                    <a:pt x="465" y="989"/>
                    <a:pt x="310" y="834"/>
                    <a:pt x="310" y="643"/>
                  </a:cubicBezTo>
                  <a:cubicBezTo>
                    <a:pt x="310" y="453"/>
                    <a:pt x="465" y="298"/>
                    <a:pt x="656" y="298"/>
                  </a:cubicBezTo>
                  <a:cubicBezTo>
                    <a:pt x="751" y="298"/>
                    <a:pt x="811" y="227"/>
                    <a:pt x="811" y="155"/>
                  </a:cubicBezTo>
                  <a:cubicBezTo>
                    <a:pt x="811" y="84"/>
                    <a:pt x="727" y="0"/>
                    <a:pt x="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3417347" y="1749290"/>
              <a:ext cx="41729" cy="41729"/>
            </a:xfrm>
            <a:custGeom>
              <a:avLst/>
              <a:gdLst/>
              <a:ahLst/>
              <a:cxnLst/>
              <a:rect l="l" t="t" r="r" b="b"/>
              <a:pathLst>
                <a:path w="1311" h="1311" extrusionOk="0">
                  <a:moveTo>
                    <a:pt x="655" y="0"/>
                  </a:moveTo>
                  <a:cubicBezTo>
                    <a:pt x="298" y="0"/>
                    <a:pt x="1" y="298"/>
                    <a:pt x="1" y="655"/>
                  </a:cubicBezTo>
                  <a:cubicBezTo>
                    <a:pt x="1" y="1013"/>
                    <a:pt x="298" y="1310"/>
                    <a:pt x="655" y="1310"/>
                  </a:cubicBezTo>
                  <a:cubicBezTo>
                    <a:pt x="1013" y="1310"/>
                    <a:pt x="1310" y="1013"/>
                    <a:pt x="1310" y="655"/>
                  </a:cubicBezTo>
                  <a:cubicBezTo>
                    <a:pt x="1298" y="560"/>
                    <a:pt x="1239" y="501"/>
                    <a:pt x="1155" y="501"/>
                  </a:cubicBezTo>
                  <a:cubicBezTo>
                    <a:pt x="1060" y="501"/>
                    <a:pt x="1001" y="572"/>
                    <a:pt x="1001" y="643"/>
                  </a:cubicBezTo>
                  <a:cubicBezTo>
                    <a:pt x="1001" y="834"/>
                    <a:pt x="858" y="989"/>
                    <a:pt x="655" y="989"/>
                  </a:cubicBezTo>
                  <a:cubicBezTo>
                    <a:pt x="465" y="989"/>
                    <a:pt x="322" y="834"/>
                    <a:pt x="322" y="643"/>
                  </a:cubicBezTo>
                  <a:cubicBezTo>
                    <a:pt x="322" y="453"/>
                    <a:pt x="465" y="298"/>
                    <a:pt x="655" y="298"/>
                  </a:cubicBezTo>
                  <a:cubicBezTo>
                    <a:pt x="751" y="298"/>
                    <a:pt x="810" y="227"/>
                    <a:pt x="810" y="155"/>
                  </a:cubicBezTo>
                  <a:cubicBezTo>
                    <a:pt x="810" y="84"/>
                    <a:pt x="739" y="0"/>
                    <a:pt x="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3464710" y="1536315"/>
              <a:ext cx="41729" cy="41315"/>
            </a:xfrm>
            <a:custGeom>
              <a:avLst/>
              <a:gdLst/>
              <a:ahLst/>
              <a:cxnLst/>
              <a:rect l="l" t="t" r="r" b="b"/>
              <a:pathLst>
                <a:path w="1311" h="1298" extrusionOk="0">
                  <a:moveTo>
                    <a:pt x="156" y="0"/>
                  </a:moveTo>
                  <a:cubicBezTo>
                    <a:pt x="60" y="0"/>
                    <a:pt x="1" y="72"/>
                    <a:pt x="1" y="143"/>
                  </a:cubicBezTo>
                  <a:cubicBezTo>
                    <a:pt x="1" y="238"/>
                    <a:pt x="84" y="298"/>
                    <a:pt x="156" y="298"/>
                  </a:cubicBezTo>
                  <a:cubicBezTo>
                    <a:pt x="620" y="298"/>
                    <a:pt x="1001" y="667"/>
                    <a:pt x="1001" y="1143"/>
                  </a:cubicBezTo>
                  <a:cubicBezTo>
                    <a:pt x="1001" y="1238"/>
                    <a:pt x="1072" y="1298"/>
                    <a:pt x="1156" y="1298"/>
                  </a:cubicBezTo>
                  <a:cubicBezTo>
                    <a:pt x="1239" y="1298"/>
                    <a:pt x="1299" y="1215"/>
                    <a:pt x="1299" y="1143"/>
                  </a:cubicBezTo>
                  <a:cubicBezTo>
                    <a:pt x="1311" y="524"/>
                    <a:pt x="799" y="0"/>
                    <a:pt x="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464710" y="1515085"/>
              <a:ext cx="63342" cy="62546"/>
            </a:xfrm>
            <a:custGeom>
              <a:avLst/>
              <a:gdLst/>
              <a:ahLst/>
              <a:cxnLst/>
              <a:rect l="l" t="t" r="r" b="b"/>
              <a:pathLst>
                <a:path w="1990" h="1965" extrusionOk="0">
                  <a:moveTo>
                    <a:pt x="156" y="0"/>
                  </a:moveTo>
                  <a:cubicBezTo>
                    <a:pt x="60" y="0"/>
                    <a:pt x="1" y="72"/>
                    <a:pt x="1" y="143"/>
                  </a:cubicBezTo>
                  <a:cubicBezTo>
                    <a:pt x="1" y="239"/>
                    <a:pt x="84" y="298"/>
                    <a:pt x="156" y="298"/>
                  </a:cubicBezTo>
                  <a:cubicBezTo>
                    <a:pt x="989" y="298"/>
                    <a:pt x="1668" y="977"/>
                    <a:pt x="1668" y="1810"/>
                  </a:cubicBezTo>
                  <a:cubicBezTo>
                    <a:pt x="1668" y="1905"/>
                    <a:pt x="1751" y="1965"/>
                    <a:pt x="1822" y="1965"/>
                  </a:cubicBezTo>
                  <a:cubicBezTo>
                    <a:pt x="1894" y="1965"/>
                    <a:pt x="1965" y="1882"/>
                    <a:pt x="1965" y="1810"/>
                  </a:cubicBezTo>
                  <a:cubicBezTo>
                    <a:pt x="1989" y="810"/>
                    <a:pt x="1168" y="0"/>
                    <a:pt x="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 y="245306"/>
            <a:ext cx="9144000" cy="46840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30735" y="2216363"/>
            <a:ext cx="5071500" cy="725700"/>
          </a:xfrm>
        </p:spPr>
        <p:txBody>
          <a:bodyPr/>
          <a:lstStyle/>
          <a:p>
            <a:r>
              <a:rPr lang="en-US" sz="5400" dirty="0" smtClean="0">
                <a:solidFill>
                  <a:srgbClr val="FFFF00"/>
                </a:solidFill>
              </a:rPr>
              <a:t>Result.js</a:t>
            </a:r>
            <a:endParaRPr lang="en-US" sz="5400" dirty="0">
              <a:solidFill>
                <a:srgbClr val="FFFF00"/>
              </a:solidFill>
            </a:endParaRPr>
          </a:p>
        </p:txBody>
      </p:sp>
    </p:spTree>
    <p:extLst>
      <p:ext uri="{BB962C8B-B14F-4D97-AF65-F5344CB8AC3E}">
        <p14:creationId xmlns:p14="http://schemas.microsoft.com/office/powerpoint/2010/main" val="9889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4" name="Google Shape;374;p30"/>
          <p:cNvGrpSpPr/>
          <p:nvPr/>
        </p:nvGrpSpPr>
        <p:grpSpPr>
          <a:xfrm>
            <a:off x="7186772" y="2261872"/>
            <a:ext cx="744843" cy="745498"/>
            <a:chOff x="2204826" y="1867297"/>
            <a:chExt cx="744843" cy="745498"/>
          </a:xfrm>
        </p:grpSpPr>
        <p:sp>
          <p:nvSpPr>
            <p:cNvPr id="375" name="Google Shape;375;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6B9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0"/>
          <p:cNvGrpSpPr/>
          <p:nvPr/>
        </p:nvGrpSpPr>
        <p:grpSpPr>
          <a:xfrm>
            <a:off x="5195301" y="2261872"/>
            <a:ext cx="744843" cy="745498"/>
            <a:chOff x="2204826" y="1867297"/>
            <a:chExt cx="744843" cy="745498"/>
          </a:xfrm>
        </p:grpSpPr>
        <p:sp>
          <p:nvSpPr>
            <p:cNvPr id="378" name="Google Shape;378;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DC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30"/>
          <p:cNvGrpSpPr/>
          <p:nvPr/>
        </p:nvGrpSpPr>
        <p:grpSpPr>
          <a:xfrm>
            <a:off x="3203831" y="2261872"/>
            <a:ext cx="744843" cy="745498"/>
            <a:chOff x="2204826" y="1867297"/>
            <a:chExt cx="744843" cy="745498"/>
          </a:xfrm>
        </p:grpSpPr>
        <p:sp>
          <p:nvSpPr>
            <p:cNvPr id="381" name="Google Shape;381;p30"/>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0"/>
          <p:cNvGrpSpPr/>
          <p:nvPr/>
        </p:nvGrpSpPr>
        <p:grpSpPr>
          <a:xfrm>
            <a:off x="1212360" y="2261872"/>
            <a:ext cx="744843" cy="745498"/>
            <a:chOff x="1212251" y="1954572"/>
            <a:chExt cx="744843" cy="745498"/>
          </a:xfrm>
        </p:grpSpPr>
        <p:sp>
          <p:nvSpPr>
            <p:cNvPr id="384" name="Google Shape;384;p30"/>
            <p:cNvSpPr/>
            <p:nvPr/>
          </p:nvSpPr>
          <p:spPr>
            <a:xfrm rot="-419100">
              <a:off x="1250460" y="1992732"/>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1250465" y="19927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30"/>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87" name="Google Shape;387;p30"/>
          <p:cNvSpPr txBox="1">
            <a:spLocks noGrp="1"/>
          </p:cNvSpPr>
          <p:nvPr>
            <p:ph type="title" idx="2"/>
          </p:nvPr>
        </p:nvSpPr>
        <p:spPr>
          <a:xfrm>
            <a:off x="713431"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8" name="Google Shape;388;p30"/>
          <p:cNvSpPr txBox="1">
            <a:spLocks noGrp="1"/>
          </p:cNvSpPr>
          <p:nvPr>
            <p:ph type="subTitle" idx="1"/>
          </p:nvPr>
        </p:nvSpPr>
        <p:spPr>
          <a:xfrm>
            <a:off x="713431" y="34506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Intro About Quiz App</a:t>
            </a:r>
            <a:endParaRPr dirty="0"/>
          </a:p>
        </p:txBody>
      </p:sp>
      <p:sp>
        <p:nvSpPr>
          <p:cNvPr id="389" name="Google Shape;389;p30"/>
          <p:cNvSpPr txBox="1">
            <a:spLocks noGrp="1"/>
          </p:cNvSpPr>
          <p:nvPr>
            <p:ph type="subTitle" idx="3"/>
          </p:nvPr>
        </p:nvSpPr>
        <p:spPr>
          <a:xfrm>
            <a:off x="713431"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Introduction</a:t>
            </a:r>
            <a:endParaRPr/>
          </a:p>
        </p:txBody>
      </p:sp>
      <p:sp>
        <p:nvSpPr>
          <p:cNvPr id="390" name="Google Shape;390;p30"/>
          <p:cNvSpPr txBox="1">
            <a:spLocks noGrp="1"/>
          </p:cNvSpPr>
          <p:nvPr>
            <p:ph type="title" idx="4"/>
          </p:nvPr>
        </p:nvSpPr>
        <p:spPr>
          <a:xfrm>
            <a:off x="2704902"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91" name="Google Shape;391;p30"/>
          <p:cNvSpPr txBox="1">
            <a:spLocks noGrp="1"/>
          </p:cNvSpPr>
          <p:nvPr>
            <p:ph type="subTitle" idx="5"/>
          </p:nvPr>
        </p:nvSpPr>
        <p:spPr>
          <a:xfrm>
            <a:off x="2704902" y="34506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smtClean="0"/>
              <a:t>Screenshot of Quiz App</a:t>
            </a:r>
            <a:endParaRPr dirty="0"/>
          </a:p>
        </p:txBody>
      </p:sp>
      <p:sp>
        <p:nvSpPr>
          <p:cNvPr id="392" name="Google Shape;392;p30"/>
          <p:cNvSpPr txBox="1">
            <a:spLocks noGrp="1"/>
          </p:cNvSpPr>
          <p:nvPr>
            <p:ph type="subTitle" idx="6"/>
          </p:nvPr>
        </p:nvSpPr>
        <p:spPr>
          <a:xfrm>
            <a:off x="2704902"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Screenshot</a:t>
            </a:r>
            <a:endParaRPr dirty="0"/>
          </a:p>
        </p:txBody>
      </p:sp>
      <p:sp>
        <p:nvSpPr>
          <p:cNvPr id="393" name="Google Shape;393;p30"/>
          <p:cNvSpPr txBox="1">
            <a:spLocks noGrp="1"/>
          </p:cNvSpPr>
          <p:nvPr>
            <p:ph type="title" idx="7"/>
          </p:nvPr>
        </p:nvSpPr>
        <p:spPr>
          <a:xfrm>
            <a:off x="4696373"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94" name="Google Shape;394;p30"/>
          <p:cNvSpPr txBox="1">
            <a:spLocks noGrp="1"/>
          </p:cNvSpPr>
          <p:nvPr>
            <p:ph type="subTitle" idx="8"/>
          </p:nvPr>
        </p:nvSpPr>
        <p:spPr>
          <a:xfrm>
            <a:off x="4696373" y="34506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Code of Quiz App</a:t>
            </a:r>
            <a:endParaRPr dirty="0"/>
          </a:p>
        </p:txBody>
      </p:sp>
      <p:sp>
        <p:nvSpPr>
          <p:cNvPr id="395" name="Google Shape;395;p30"/>
          <p:cNvSpPr txBox="1">
            <a:spLocks noGrp="1"/>
          </p:cNvSpPr>
          <p:nvPr>
            <p:ph type="subTitle" idx="9"/>
          </p:nvPr>
        </p:nvSpPr>
        <p:spPr>
          <a:xfrm>
            <a:off x="4696373"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Code</a:t>
            </a:r>
            <a:endParaRPr dirty="0"/>
          </a:p>
        </p:txBody>
      </p:sp>
      <p:sp>
        <p:nvSpPr>
          <p:cNvPr id="396" name="Google Shape;396;p30"/>
          <p:cNvSpPr txBox="1">
            <a:spLocks noGrp="1"/>
          </p:cNvSpPr>
          <p:nvPr>
            <p:ph type="title" idx="13"/>
          </p:nvPr>
        </p:nvSpPr>
        <p:spPr>
          <a:xfrm>
            <a:off x="6687844" y="2397475"/>
            <a:ext cx="17427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97" name="Google Shape;397;p30"/>
          <p:cNvSpPr txBox="1">
            <a:spLocks noGrp="1"/>
          </p:cNvSpPr>
          <p:nvPr>
            <p:ph type="subTitle" idx="14"/>
          </p:nvPr>
        </p:nvSpPr>
        <p:spPr>
          <a:xfrm>
            <a:off x="6687844" y="34506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Function Used</a:t>
            </a:r>
            <a:endParaRPr dirty="0"/>
          </a:p>
        </p:txBody>
      </p:sp>
      <p:sp>
        <p:nvSpPr>
          <p:cNvPr id="398" name="Google Shape;398;p30"/>
          <p:cNvSpPr txBox="1">
            <a:spLocks noGrp="1"/>
          </p:cNvSpPr>
          <p:nvPr>
            <p:ph type="subTitle" idx="15"/>
          </p:nvPr>
        </p:nvSpPr>
        <p:spPr>
          <a:xfrm>
            <a:off x="6687844" y="3074175"/>
            <a:ext cx="17427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Function</a:t>
            </a:r>
            <a:endParaRPr dirty="0"/>
          </a:p>
        </p:txBody>
      </p:sp>
      <p:grpSp>
        <p:nvGrpSpPr>
          <p:cNvPr id="399" name="Google Shape;399;p30"/>
          <p:cNvGrpSpPr/>
          <p:nvPr/>
        </p:nvGrpSpPr>
        <p:grpSpPr>
          <a:xfrm>
            <a:off x="7362841" y="1791577"/>
            <a:ext cx="392705" cy="261429"/>
            <a:chOff x="4629306" y="3409193"/>
            <a:chExt cx="367255" cy="244486"/>
          </a:xfrm>
        </p:grpSpPr>
        <p:sp>
          <p:nvSpPr>
            <p:cNvPr id="400" name="Google Shape;400;p30"/>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0"/>
          <p:cNvGrpSpPr/>
          <p:nvPr/>
        </p:nvGrpSpPr>
        <p:grpSpPr>
          <a:xfrm>
            <a:off x="5380288" y="1772342"/>
            <a:ext cx="374871" cy="299890"/>
            <a:chOff x="7500054" y="2934735"/>
            <a:chExt cx="350576" cy="280454"/>
          </a:xfrm>
        </p:grpSpPr>
        <p:sp>
          <p:nvSpPr>
            <p:cNvPr id="411" name="Google Shape;411;p30"/>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0"/>
          <p:cNvGrpSpPr/>
          <p:nvPr/>
        </p:nvGrpSpPr>
        <p:grpSpPr>
          <a:xfrm>
            <a:off x="1396529" y="1734018"/>
            <a:ext cx="376504" cy="376504"/>
            <a:chOff x="1819576" y="1511679"/>
            <a:chExt cx="352103" cy="352103"/>
          </a:xfrm>
        </p:grpSpPr>
        <p:sp>
          <p:nvSpPr>
            <p:cNvPr id="420" name="Google Shape;420;p30"/>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30"/>
          <p:cNvGrpSpPr/>
          <p:nvPr/>
        </p:nvGrpSpPr>
        <p:grpSpPr>
          <a:xfrm>
            <a:off x="3382724" y="1753878"/>
            <a:ext cx="387055" cy="336784"/>
            <a:chOff x="3716358" y="1544655"/>
            <a:chExt cx="361971" cy="314958"/>
          </a:xfrm>
        </p:grpSpPr>
        <p:sp>
          <p:nvSpPr>
            <p:cNvPr id="425" name="Google Shape;425;p30"/>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30"/>
            <p:cNvGrpSpPr/>
            <p:nvPr/>
          </p:nvGrpSpPr>
          <p:grpSpPr>
            <a:xfrm>
              <a:off x="3716358" y="1544655"/>
              <a:ext cx="361971" cy="314958"/>
              <a:chOff x="3716358" y="1544655"/>
              <a:chExt cx="361971" cy="314958"/>
            </a:xfrm>
          </p:grpSpPr>
          <p:sp>
            <p:nvSpPr>
              <p:cNvPr id="431" name="Google Shape;431;p30"/>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48"/>
          <p:cNvSpPr/>
          <p:nvPr/>
        </p:nvSpPr>
        <p:spPr>
          <a:xfrm>
            <a:off x="3477917" y="1800860"/>
            <a:ext cx="2218200" cy="221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txBox="1">
            <a:spLocks noGrp="1"/>
          </p:cNvSpPr>
          <p:nvPr>
            <p:ph type="subTitle" idx="4294967295"/>
          </p:nvPr>
        </p:nvSpPr>
        <p:spPr>
          <a:xfrm>
            <a:off x="1510925" y="2957575"/>
            <a:ext cx="1956900" cy="570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b="1">
                <a:latin typeface="Work Sans"/>
                <a:ea typeface="Work Sans"/>
                <a:cs typeface="Work Sans"/>
                <a:sym typeface="Work Sans"/>
              </a:rPr>
              <a:t>Direct</a:t>
            </a:r>
            <a:endParaRPr sz="2000" b="1">
              <a:latin typeface="Work Sans"/>
              <a:ea typeface="Work Sans"/>
              <a:cs typeface="Work Sans"/>
              <a:sym typeface="Work Sans"/>
            </a:endParaRPr>
          </a:p>
        </p:txBody>
      </p:sp>
      <p:sp>
        <p:nvSpPr>
          <p:cNvPr id="943" name="Google Shape;943;p48"/>
          <p:cNvSpPr txBox="1">
            <a:spLocks noGrp="1"/>
          </p:cNvSpPr>
          <p:nvPr>
            <p:ph type="subTitle" idx="4294967295"/>
          </p:nvPr>
        </p:nvSpPr>
        <p:spPr>
          <a:xfrm>
            <a:off x="1510913" y="3390775"/>
            <a:ext cx="1956900" cy="75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Mars is actually a cold place</a:t>
            </a:r>
            <a:endParaRPr/>
          </a:p>
        </p:txBody>
      </p:sp>
      <p:sp>
        <p:nvSpPr>
          <p:cNvPr id="944" name="Google Shape;944;p48"/>
          <p:cNvSpPr txBox="1">
            <a:spLocks noGrp="1"/>
          </p:cNvSpPr>
          <p:nvPr>
            <p:ph type="subTitle" idx="4294967295"/>
          </p:nvPr>
        </p:nvSpPr>
        <p:spPr>
          <a:xfrm>
            <a:off x="5731925" y="2957575"/>
            <a:ext cx="1956900" cy="570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2000" b="1">
                <a:latin typeface="Work Sans"/>
                <a:ea typeface="Work Sans"/>
                <a:cs typeface="Work Sans"/>
                <a:sym typeface="Work Sans"/>
              </a:rPr>
              <a:t>Referral</a:t>
            </a:r>
            <a:endParaRPr sz="2000" b="1">
              <a:latin typeface="Work Sans"/>
              <a:ea typeface="Work Sans"/>
              <a:cs typeface="Work Sans"/>
              <a:sym typeface="Work Sans"/>
            </a:endParaRPr>
          </a:p>
        </p:txBody>
      </p:sp>
      <p:sp>
        <p:nvSpPr>
          <p:cNvPr id="945" name="Google Shape;945;p48"/>
          <p:cNvSpPr txBox="1">
            <a:spLocks noGrp="1"/>
          </p:cNvSpPr>
          <p:nvPr>
            <p:ph type="subTitle" idx="4294967295"/>
          </p:nvPr>
        </p:nvSpPr>
        <p:spPr>
          <a:xfrm>
            <a:off x="5731913" y="3390775"/>
            <a:ext cx="1956900" cy="755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Neptune is the farthest planet</a:t>
            </a:r>
            <a:endParaRPr/>
          </a:p>
        </p:txBody>
      </p:sp>
      <p:sp>
        <p:nvSpPr>
          <p:cNvPr id="946" name="Google Shape;946;p4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Direct traffic vs referral</a:t>
            </a:r>
            <a:endParaRPr/>
          </a:p>
        </p:txBody>
      </p:sp>
      <p:sp>
        <p:nvSpPr>
          <p:cNvPr id="947" name="Google Shape;947;p48"/>
          <p:cNvSpPr/>
          <p:nvPr/>
        </p:nvSpPr>
        <p:spPr>
          <a:xfrm rot="-5400000">
            <a:off x="3475967" y="1798910"/>
            <a:ext cx="2222100" cy="2222100"/>
          </a:xfrm>
          <a:prstGeom prst="chord">
            <a:avLst>
              <a:gd name="adj1" fmla="val 2700000"/>
              <a:gd name="adj2" fmla="val 8157581"/>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txBox="1">
            <a:spLocks noGrp="1"/>
          </p:cNvSpPr>
          <p:nvPr>
            <p:ph type="subTitle" idx="4294967295"/>
          </p:nvPr>
        </p:nvSpPr>
        <p:spPr>
          <a:xfrm>
            <a:off x="1510925" y="2357353"/>
            <a:ext cx="1956900" cy="6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accent4"/>
                </a:solidFill>
                <a:latin typeface="Work Sans"/>
                <a:ea typeface="Work Sans"/>
                <a:cs typeface="Work Sans"/>
                <a:sym typeface="Work Sans"/>
              </a:rPr>
              <a:t>80%</a:t>
            </a:r>
            <a:endParaRPr sz="3000" b="1">
              <a:solidFill>
                <a:schemeClr val="accent4"/>
              </a:solidFill>
              <a:latin typeface="Work Sans"/>
              <a:ea typeface="Work Sans"/>
              <a:cs typeface="Work Sans"/>
              <a:sym typeface="Work Sans"/>
            </a:endParaRPr>
          </a:p>
        </p:txBody>
      </p:sp>
      <p:sp>
        <p:nvSpPr>
          <p:cNvPr id="949" name="Google Shape;949;p48"/>
          <p:cNvSpPr txBox="1">
            <a:spLocks noGrp="1"/>
          </p:cNvSpPr>
          <p:nvPr>
            <p:ph type="subTitle" idx="4294967295"/>
          </p:nvPr>
        </p:nvSpPr>
        <p:spPr>
          <a:xfrm>
            <a:off x="5731925" y="2357353"/>
            <a:ext cx="1956900" cy="672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b="1">
                <a:solidFill>
                  <a:schemeClr val="accent5"/>
                </a:solidFill>
                <a:latin typeface="Work Sans"/>
                <a:ea typeface="Work Sans"/>
                <a:cs typeface="Work Sans"/>
                <a:sym typeface="Work Sans"/>
              </a:rPr>
              <a:t>20%</a:t>
            </a:r>
            <a:endParaRPr sz="3000" b="1">
              <a:solidFill>
                <a:schemeClr val="accent5"/>
              </a:solidFill>
              <a:latin typeface="Work Sans"/>
              <a:ea typeface="Work Sans"/>
              <a:cs typeface="Work Sans"/>
              <a:sym typeface="Work Sans"/>
            </a:endParaRPr>
          </a:p>
        </p:txBody>
      </p:sp>
      <p:grpSp>
        <p:nvGrpSpPr>
          <p:cNvPr id="950" name="Google Shape;950;p48"/>
          <p:cNvGrpSpPr/>
          <p:nvPr/>
        </p:nvGrpSpPr>
        <p:grpSpPr>
          <a:xfrm>
            <a:off x="7086665" y="1810043"/>
            <a:ext cx="486927" cy="489889"/>
            <a:chOff x="3107608" y="3763401"/>
            <a:chExt cx="360233" cy="362451"/>
          </a:xfrm>
        </p:grpSpPr>
        <p:sp>
          <p:nvSpPr>
            <p:cNvPr id="951" name="Google Shape;951;p48"/>
            <p:cNvSpPr/>
            <p:nvPr/>
          </p:nvSpPr>
          <p:spPr>
            <a:xfrm>
              <a:off x="3323349" y="3763401"/>
              <a:ext cx="144492" cy="152729"/>
            </a:xfrm>
            <a:custGeom>
              <a:avLst/>
              <a:gdLst/>
              <a:ahLst/>
              <a:cxnLst/>
              <a:rect l="l" t="t" r="r" b="b"/>
              <a:pathLst>
                <a:path w="4561" h="4821" extrusionOk="0">
                  <a:moveTo>
                    <a:pt x="2354" y="0"/>
                  </a:moveTo>
                  <a:cubicBezTo>
                    <a:pt x="1649" y="0"/>
                    <a:pt x="958" y="340"/>
                    <a:pt x="524" y="975"/>
                  </a:cubicBezTo>
                  <a:cubicBezTo>
                    <a:pt x="1" y="1761"/>
                    <a:pt x="36" y="2761"/>
                    <a:pt x="584" y="3511"/>
                  </a:cubicBezTo>
                  <a:lnTo>
                    <a:pt x="536" y="4642"/>
                  </a:lnTo>
                  <a:cubicBezTo>
                    <a:pt x="536" y="4702"/>
                    <a:pt x="572" y="4761"/>
                    <a:pt x="620" y="4797"/>
                  </a:cubicBezTo>
                  <a:cubicBezTo>
                    <a:pt x="644" y="4809"/>
                    <a:pt x="679" y="4821"/>
                    <a:pt x="703" y="4821"/>
                  </a:cubicBezTo>
                  <a:cubicBezTo>
                    <a:pt x="739" y="4821"/>
                    <a:pt x="751" y="4821"/>
                    <a:pt x="775" y="4809"/>
                  </a:cubicBezTo>
                  <a:lnTo>
                    <a:pt x="1810" y="4333"/>
                  </a:lnTo>
                  <a:cubicBezTo>
                    <a:pt x="1987" y="4375"/>
                    <a:pt x="2166" y="4395"/>
                    <a:pt x="2342" y="4395"/>
                  </a:cubicBezTo>
                  <a:cubicBezTo>
                    <a:pt x="3067" y="4395"/>
                    <a:pt x="3756" y="4048"/>
                    <a:pt x="4168" y="3416"/>
                  </a:cubicBezTo>
                  <a:cubicBezTo>
                    <a:pt x="4323" y="3214"/>
                    <a:pt x="4430" y="2975"/>
                    <a:pt x="4489" y="2725"/>
                  </a:cubicBezTo>
                  <a:cubicBezTo>
                    <a:pt x="4501" y="2630"/>
                    <a:pt x="4454" y="2547"/>
                    <a:pt x="4370" y="2511"/>
                  </a:cubicBezTo>
                  <a:cubicBezTo>
                    <a:pt x="4360" y="2510"/>
                    <a:pt x="4351" y="2509"/>
                    <a:pt x="4341" y="2509"/>
                  </a:cubicBezTo>
                  <a:cubicBezTo>
                    <a:pt x="4258" y="2509"/>
                    <a:pt x="4188" y="2555"/>
                    <a:pt x="4156" y="2630"/>
                  </a:cubicBezTo>
                  <a:cubicBezTo>
                    <a:pt x="4108" y="2844"/>
                    <a:pt x="4025" y="3035"/>
                    <a:pt x="3906" y="3225"/>
                  </a:cubicBezTo>
                  <a:cubicBezTo>
                    <a:pt x="3551" y="3749"/>
                    <a:pt x="2961" y="4059"/>
                    <a:pt x="2349" y="4059"/>
                  </a:cubicBezTo>
                  <a:cubicBezTo>
                    <a:pt x="2182" y="4059"/>
                    <a:pt x="2013" y="4036"/>
                    <a:pt x="1846" y="3987"/>
                  </a:cubicBezTo>
                  <a:cubicBezTo>
                    <a:pt x="1831" y="3982"/>
                    <a:pt x="1816" y="3980"/>
                    <a:pt x="1801" y="3980"/>
                  </a:cubicBezTo>
                  <a:cubicBezTo>
                    <a:pt x="1779" y="3980"/>
                    <a:pt x="1755" y="3985"/>
                    <a:pt x="1727" y="3999"/>
                  </a:cubicBezTo>
                  <a:lnTo>
                    <a:pt x="894" y="4392"/>
                  </a:lnTo>
                  <a:lnTo>
                    <a:pt x="941" y="3464"/>
                  </a:lnTo>
                  <a:cubicBezTo>
                    <a:pt x="941" y="3416"/>
                    <a:pt x="929" y="3392"/>
                    <a:pt x="917" y="3344"/>
                  </a:cubicBezTo>
                  <a:cubicBezTo>
                    <a:pt x="405" y="2713"/>
                    <a:pt x="382" y="1832"/>
                    <a:pt x="822" y="1154"/>
                  </a:cubicBezTo>
                  <a:cubicBezTo>
                    <a:pt x="1096" y="749"/>
                    <a:pt x="1513" y="475"/>
                    <a:pt x="2001" y="368"/>
                  </a:cubicBezTo>
                  <a:cubicBezTo>
                    <a:pt x="2120" y="348"/>
                    <a:pt x="2239" y="337"/>
                    <a:pt x="2357" y="337"/>
                  </a:cubicBezTo>
                  <a:cubicBezTo>
                    <a:pt x="2723" y="337"/>
                    <a:pt x="3079" y="438"/>
                    <a:pt x="3394" y="654"/>
                  </a:cubicBezTo>
                  <a:cubicBezTo>
                    <a:pt x="3870" y="963"/>
                    <a:pt x="4168" y="1475"/>
                    <a:pt x="4215" y="2035"/>
                  </a:cubicBezTo>
                  <a:cubicBezTo>
                    <a:pt x="4226" y="2123"/>
                    <a:pt x="4299" y="2191"/>
                    <a:pt x="4376" y="2191"/>
                  </a:cubicBezTo>
                  <a:cubicBezTo>
                    <a:pt x="4382" y="2191"/>
                    <a:pt x="4388" y="2190"/>
                    <a:pt x="4394" y="2190"/>
                  </a:cubicBezTo>
                  <a:cubicBezTo>
                    <a:pt x="4489" y="2166"/>
                    <a:pt x="4561" y="2094"/>
                    <a:pt x="4549" y="2011"/>
                  </a:cubicBezTo>
                  <a:cubicBezTo>
                    <a:pt x="4489" y="1332"/>
                    <a:pt x="4132" y="737"/>
                    <a:pt x="3572" y="368"/>
                  </a:cubicBezTo>
                  <a:cubicBezTo>
                    <a:pt x="3196" y="120"/>
                    <a:pt x="2773" y="0"/>
                    <a:pt x="2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3107608" y="3863256"/>
              <a:ext cx="333844" cy="262596"/>
            </a:xfrm>
            <a:custGeom>
              <a:avLst/>
              <a:gdLst/>
              <a:ahLst/>
              <a:cxnLst/>
              <a:rect l="l" t="t" r="r" b="b"/>
              <a:pathLst>
                <a:path w="10538" h="8289" extrusionOk="0">
                  <a:moveTo>
                    <a:pt x="4894" y="2121"/>
                  </a:moveTo>
                  <a:lnTo>
                    <a:pt x="5108" y="2324"/>
                  </a:lnTo>
                  <a:lnTo>
                    <a:pt x="4822" y="2609"/>
                  </a:lnTo>
                  <a:lnTo>
                    <a:pt x="4537" y="2883"/>
                  </a:lnTo>
                  <a:lnTo>
                    <a:pt x="4334" y="2681"/>
                  </a:lnTo>
                  <a:lnTo>
                    <a:pt x="4894" y="2121"/>
                  </a:lnTo>
                  <a:close/>
                  <a:moveTo>
                    <a:pt x="5894" y="3431"/>
                  </a:moveTo>
                  <a:cubicBezTo>
                    <a:pt x="5965" y="3431"/>
                    <a:pt x="6025" y="3455"/>
                    <a:pt x="6084" y="3502"/>
                  </a:cubicBezTo>
                  <a:lnTo>
                    <a:pt x="6275" y="3693"/>
                  </a:lnTo>
                  <a:cubicBezTo>
                    <a:pt x="6382" y="3800"/>
                    <a:pt x="6382" y="3967"/>
                    <a:pt x="6275" y="4062"/>
                  </a:cubicBezTo>
                  <a:cubicBezTo>
                    <a:pt x="6227" y="4110"/>
                    <a:pt x="6156" y="4145"/>
                    <a:pt x="6084" y="4145"/>
                  </a:cubicBezTo>
                  <a:cubicBezTo>
                    <a:pt x="6013" y="4145"/>
                    <a:pt x="5953" y="4110"/>
                    <a:pt x="5894" y="4062"/>
                  </a:cubicBezTo>
                  <a:lnTo>
                    <a:pt x="5703" y="3872"/>
                  </a:lnTo>
                  <a:cubicBezTo>
                    <a:pt x="5596" y="3764"/>
                    <a:pt x="5596" y="3586"/>
                    <a:pt x="5703" y="3502"/>
                  </a:cubicBezTo>
                  <a:cubicBezTo>
                    <a:pt x="5739" y="3455"/>
                    <a:pt x="5810" y="3431"/>
                    <a:pt x="5894" y="3431"/>
                  </a:cubicBezTo>
                  <a:close/>
                  <a:moveTo>
                    <a:pt x="6453" y="1955"/>
                  </a:moveTo>
                  <a:lnTo>
                    <a:pt x="8085" y="3919"/>
                  </a:lnTo>
                  <a:cubicBezTo>
                    <a:pt x="8406" y="4324"/>
                    <a:pt x="8454" y="4812"/>
                    <a:pt x="8192" y="5062"/>
                  </a:cubicBezTo>
                  <a:lnTo>
                    <a:pt x="7275" y="5991"/>
                  </a:lnTo>
                  <a:cubicBezTo>
                    <a:pt x="7159" y="6102"/>
                    <a:pt x="7004" y="6155"/>
                    <a:pt x="6835" y="6155"/>
                  </a:cubicBezTo>
                  <a:cubicBezTo>
                    <a:pt x="6606" y="6155"/>
                    <a:pt x="6351" y="6057"/>
                    <a:pt x="6132" y="5872"/>
                  </a:cubicBezTo>
                  <a:lnTo>
                    <a:pt x="4167" y="4241"/>
                  </a:lnTo>
                  <a:lnTo>
                    <a:pt x="4167" y="4062"/>
                  </a:lnTo>
                  <a:cubicBezTo>
                    <a:pt x="4191" y="3824"/>
                    <a:pt x="4298" y="3610"/>
                    <a:pt x="4465" y="3443"/>
                  </a:cubicBezTo>
                  <a:lnTo>
                    <a:pt x="4941" y="2967"/>
                  </a:lnTo>
                  <a:lnTo>
                    <a:pt x="5358" y="3383"/>
                  </a:lnTo>
                  <a:cubicBezTo>
                    <a:pt x="5239" y="3610"/>
                    <a:pt x="5263" y="3907"/>
                    <a:pt x="5453" y="4098"/>
                  </a:cubicBezTo>
                  <a:lnTo>
                    <a:pt x="5656" y="4288"/>
                  </a:lnTo>
                  <a:cubicBezTo>
                    <a:pt x="5775" y="4407"/>
                    <a:pt x="5918" y="4467"/>
                    <a:pt x="6084" y="4467"/>
                  </a:cubicBezTo>
                  <a:cubicBezTo>
                    <a:pt x="6191" y="4467"/>
                    <a:pt x="6287" y="4431"/>
                    <a:pt x="6370" y="4395"/>
                  </a:cubicBezTo>
                  <a:lnTo>
                    <a:pt x="7239" y="5265"/>
                  </a:lnTo>
                  <a:cubicBezTo>
                    <a:pt x="7275" y="5300"/>
                    <a:pt x="7323" y="5312"/>
                    <a:pt x="7358" y="5312"/>
                  </a:cubicBezTo>
                  <a:cubicBezTo>
                    <a:pt x="7406" y="5312"/>
                    <a:pt x="7454" y="5300"/>
                    <a:pt x="7477" y="5265"/>
                  </a:cubicBezTo>
                  <a:cubicBezTo>
                    <a:pt x="7537" y="5217"/>
                    <a:pt x="7537" y="5086"/>
                    <a:pt x="7477" y="5026"/>
                  </a:cubicBezTo>
                  <a:lnTo>
                    <a:pt x="6608" y="4157"/>
                  </a:lnTo>
                  <a:cubicBezTo>
                    <a:pt x="6727" y="3931"/>
                    <a:pt x="6692" y="3633"/>
                    <a:pt x="6501" y="3443"/>
                  </a:cubicBezTo>
                  <a:lnTo>
                    <a:pt x="6311" y="3252"/>
                  </a:lnTo>
                  <a:cubicBezTo>
                    <a:pt x="6188" y="3130"/>
                    <a:pt x="6032" y="3073"/>
                    <a:pt x="5880" y="3073"/>
                  </a:cubicBezTo>
                  <a:cubicBezTo>
                    <a:pt x="5779" y="3073"/>
                    <a:pt x="5681" y="3098"/>
                    <a:pt x="5596" y="3145"/>
                  </a:cubicBezTo>
                  <a:lnTo>
                    <a:pt x="5179" y="2729"/>
                  </a:lnTo>
                  <a:lnTo>
                    <a:pt x="5453" y="2443"/>
                  </a:lnTo>
                  <a:lnTo>
                    <a:pt x="5656" y="2252"/>
                  </a:lnTo>
                  <a:cubicBezTo>
                    <a:pt x="5834" y="2074"/>
                    <a:pt x="6084" y="1967"/>
                    <a:pt x="6334" y="1955"/>
                  </a:cubicBezTo>
                  <a:close/>
                  <a:moveTo>
                    <a:pt x="1928" y="1"/>
                  </a:moveTo>
                  <a:cubicBezTo>
                    <a:pt x="1921" y="1"/>
                    <a:pt x="1913" y="1"/>
                    <a:pt x="1905" y="2"/>
                  </a:cubicBezTo>
                  <a:cubicBezTo>
                    <a:pt x="1477" y="62"/>
                    <a:pt x="1072" y="252"/>
                    <a:pt x="762" y="550"/>
                  </a:cubicBezTo>
                  <a:cubicBezTo>
                    <a:pt x="0" y="1312"/>
                    <a:pt x="0" y="2562"/>
                    <a:pt x="762" y="3324"/>
                  </a:cubicBezTo>
                  <a:lnTo>
                    <a:pt x="1393" y="3967"/>
                  </a:lnTo>
                  <a:cubicBezTo>
                    <a:pt x="1750" y="4324"/>
                    <a:pt x="1810" y="4884"/>
                    <a:pt x="1524" y="5300"/>
                  </a:cubicBezTo>
                  <a:cubicBezTo>
                    <a:pt x="1489" y="5360"/>
                    <a:pt x="1500" y="5455"/>
                    <a:pt x="1548" y="5515"/>
                  </a:cubicBezTo>
                  <a:lnTo>
                    <a:pt x="2131" y="6086"/>
                  </a:lnTo>
                  <a:cubicBezTo>
                    <a:pt x="2155" y="6122"/>
                    <a:pt x="2203" y="6134"/>
                    <a:pt x="2239" y="6134"/>
                  </a:cubicBezTo>
                  <a:lnTo>
                    <a:pt x="2262" y="6134"/>
                  </a:lnTo>
                  <a:cubicBezTo>
                    <a:pt x="2298" y="6134"/>
                    <a:pt x="2346" y="6110"/>
                    <a:pt x="2381" y="6074"/>
                  </a:cubicBezTo>
                  <a:cubicBezTo>
                    <a:pt x="3084" y="5193"/>
                    <a:pt x="3001" y="3931"/>
                    <a:pt x="2215" y="3145"/>
                  </a:cubicBezTo>
                  <a:lnTo>
                    <a:pt x="1572" y="2502"/>
                  </a:lnTo>
                  <a:cubicBezTo>
                    <a:pt x="1429" y="2359"/>
                    <a:pt x="1334" y="2145"/>
                    <a:pt x="1334" y="1919"/>
                  </a:cubicBezTo>
                  <a:cubicBezTo>
                    <a:pt x="1334" y="1705"/>
                    <a:pt x="1429" y="1502"/>
                    <a:pt x="1572" y="1347"/>
                  </a:cubicBezTo>
                  <a:cubicBezTo>
                    <a:pt x="1727" y="1193"/>
                    <a:pt x="1929" y="1109"/>
                    <a:pt x="2155" y="1109"/>
                  </a:cubicBezTo>
                  <a:cubicBezTo>
                    <a:pt x="2381" y="1109"/>
                    <a:pt x="2572" y="1193"/>
                    <a:pt x="2739" y="1347"/>
                  </a:cubicBezTo>
                  <a:lnTo>
                    <a:pt x="3965" y="2574"/>
                  </a:lnTo>
                  <a:cubicBezTo>
                    <a:pt x="3941" y="2609"/>
                    <a:pt x="3929" y="2657"/>
                    <a:pt x="3929" y="2693"/>
                  </a:cubicBezTo>
                  <a:cubicBezTo>
                    <a:pt x="3929" y="2740"/>
                    <a:pt x="3941" y="2788"/>
                    <a:pt x="3965" y="2812"/>
                  </a:cubicBezTo>
                  <a:lnTo>
                    <a:pt x="4298" y="3145"/>
                  </a:lnTo>
                  <a:lnTo>
                    <a:pt x="4227" y="3217"/>
                  </a:lnTo>
                  <a:cubicBezTo>
                    <a:pt x="3929" y="3514"/>
                    <a:pt x="3775" y="3931"/>
                    <a:pt x="3834" y="4348"/>
                  </a:cubicBezTo>
                  <a:cubicBezTo>
                    <a:pt x="3870" y="4586"/>
                    <a:pt x="3965" y="4812"/>
                    <a:pt x="4120" y="5003"/>
                  </a:cubicBezTo>
                  <a:lnTo>
                    <a:pt x="6275" y="7777"/>
                  </a:lnTo>
                  <a:cubicBezTo>
                    <a:pt x="6513" y="8086"/>
                    <a:pt x="6870" y="8265"/>
                    <a:pt x="7263" y="8289"/>
                  </a:cubicBezTo>
                  <a:lnTo>
                    <a:pt x="7346" y="8289"/>
                  </a:lnTo>
                  <a:cubicBezTo>
                    <a:pt x="7704" y="8289"/>
                    <a:pt x="8049" y="8146"/>
                    <a:pt x="8311" y="7896"/>
                  </a:cubicBezTo>
                  <a:lnTo>
                    <a:pt x="9549" y="6658"/>
                  </a:lnTo>
                  <a:cubicBezTo>
                    <a:pt x="9609" y="6598"/>
                    <a:pt x="9609" y="6479"/>
                    <a:pt x="9549" y="6419"/>
                  </a:cubicBezTo>
                  <a:cubicBezTo>
                    <a:pt x="9519" y="6390"/>
                    <a:pt x="9475" y="6375"/>
                    <a:pt x="9430" y="6375"/>
                  </a:cubicBezTo>
                  <a:cubicBezTo>
                    <a:pt x="9385" y="6375"/>
                    <a:pt x="9341" y="6390"/>
                    <a:pt x="9311" y="6419"/>
                  </a:cubicBezTo>
                  <a:lnTo>
                    <a:pt x="8073" y="7658"/>
                  </a:lnTo>
                  <a:cubicBezTo>
                    <a:pt x="7880" y="7850"/>
                    <a:pt x="7613" y="7956"/>
                    <a:pt x="7332" y="7956"/>
                  </a:cubicBezTo>
                  <a:cubicBezTo>
                    <a:pt x="7317" y="7956"/>
                    <a:pt x="7302" y="7956"/>
                    <a:pt x="7287" y="7955"/>
                  </a:cubicBezTo>
                  <a:cubicBezTo>
                    <a:pt x="6989" y="7932"/>
                    <a:pt x="6727" y="7789"/>
                    <a:pt x="6549" y="7562"/>
                  </a:cubicBezTo>
                  <a:lnTo>
                    <a:pt x="4501" y="4943"/>
                  </a:lnTo>
                  <a:lnTo>
                    <a:pt x="5918" y="6122"/>
                  </a:lnTo>
                  <a:cubicBezTo>
                    <a:pt x="6203" y="6360"/>
                    <a:pt x="6525" y="6479"/>
                    <a:pt x="6846" y="6479"/>
                  </a:cubicBezTo>
                  <a:cubicBezTo>
                    <a:pt x="7108" y="6479"/>
                    <a:pt x="7346" y="6384"/>
                    <a:pt x="7525" y="6205"/>
                  </a:cubicBezTo>
                  <a:lnTo>
                    <a:pt x="8454" y="5288"/>
                  </a:lnTo>
                  <a:cubicBezTo>
                    <a:pt x="8835" y="4895"/>
                    <a:pt x="8787" y="4217"/>
                    <a:pt x="8358" y="3681"/>
                  </a:cubicBezTo>
                  <a:lnTo>
                    <a:pt x="7192" y="2264"/>
                  </a:lnTo>
                  <a:lnTo>
                    <a:pt x="9811" y="4300"/>
                  </a:lnTo>
                  <a:cubicBezTo>
                    <a:pt x="10049" y="4479"/>
                    <a:pt x="10180" y="4753"/>
                    <a:pt x="10192" y="5050"/>
                  </a:cubicBezTo>
                  <a:cubicBezTo>
                    <a:pt x="10204" y="5348"/>
                    <a:pt x="10109" y="5634"/>
                    <a:pt x="9894" y="5836"/>
                  </a:cubicBezTo>
                  <a:cubicBezTo>
                    <a:pt x="9835" y="5896"/>
                    <a:pt x="9835" y="6015"/>
                    <a:pt x="9894" y="6074"/>
                  </a:cubicBezTo>
                  <a:cubicBezTo>
                    <a:pt x="9924" y="6104"/>
                    <a:pt x="9969" y="6119"/>
                    <a:pt x="10013" y="6119"/>
                  </a:cubicBezTo>
                  <a:cubicBezTo>
                    <a:pt x="10058" y="6119"/>
                    <a:pt x="10103" y="6104"/>
                    <a:pt x="10132" y="6074"/>
                  </a:cubicBezTo>
                  <a:cubicBezTo>
                    <a:pt x="10382" y="5824"/>
                    <a:pt x="10537" y="5455"/>
                    <a:pt x="10502" y="5062"/>
                  </a:cubicBezTo>
                  <a:cubicBezTo>
                    <a:pt x="10478" y="4681"/>
                    <a:pt x="10299" y="4324"/>
                    <a:pt x="9990" y="4086"/>
                  </a:cubicBezTo>
                  <a:lnTo>
                    <a:pt x="7227" y="1943"/>
                  </a:lnTo>
                  <a:lnTo>
                    <a:pt x="7215" y="1919"/>
                  </a:lnTo>
                  <a:cubicBezTo>
                    <a:pt x="7025" y="1776"/>
                    <a:pt x="6799" y="1669"/>
                    <a:pt x="6561" y="1645"/>
                  </a:cubicBezTo>
                  <a:cubicBezTo>
                    <a:pt x="6498" y="1636"/>
                    <a:pt x="6436" y="1632"/>
                    <a:pt x="6374" y="1632"/>
                  </a:cubicBezTo>
                  <a:cubicBezTo>
                    <a:pt x="6022" y="1632"/>
                    <a:pt x="5683" y="1773"/>
                    <a:pt x="5429" y="2026"/>
                  </a:cubicBezTo>
                  <a:lnTo>
                    <a:pt x="5358" y="2097"/>
                  </a:lnTo>
                  <a:lnTo>
                    <a:pt x="5025" y="1776"/>
                  </a:lnTo>
                  <a:cubicBezTo>
                    <a:pt x="5001" y="1740"/>
                    <a:pt x="4953" y="1728"/>
                    <a:pt x="4906" y="1728"/>
                  </a:cubicBezTo>
                  <a:cubicBezTo>
                    <a:pt x="4870" y="1728"/>
                    <a:pt x="4822" y="1740"/>
                    <a:pt x="4787" y="1776"/>
                  </a:cubicBezTo>
                  <a:lnTo>
                    <a:pt x="3560" y="538"/>
                  </a:lnTo>
                  <a:cubicBezTo>
                    <a:pt x="3298" y="288"/>
                    <a:pt x="2989" y="109"/>
                    <a:pt x="2643" y="38"/>
                  </a:cubicBezTo>
                  <a:cubicBezTo>
                    <a:pt x="2627" y="31"/>
                    <a:pt x="2610" y="27"/>
                    <a:pt x="2593" y="27"/>
                  </a:cubicBezTo>
                  <a:cubicBezTo>
                    <a:pt x="2525" y="27"/>
                    <a:pt x="2460" y="81"/>
                    <a:pt x="2441" y="157"/>
                  </a:cubicBezTo>
                  <a:cubicBezTo>
                    <a:pt x="2405" y="240"/>
                    <a:pt x="2465" y="335"/>
                    <a:pt x="2560" y="359"/>
                  </a:cubicBezTo>
                  <a:cubicBezTo>
                    <a:pt x="2846" y="431"/>
                    <a:pt x="3096" y="585"/>
                    <a:pt x="3298" y="788"/>
                  </a:cubicBezTo>
                  <a:lnTo>
                    <a:pt x="4537" y="2026"/>
                  </a:lnTo>
                  <a:lnTo>
                    <a:pt x="4215" y="2359"/>
                  </a:lnTo>
                  <a:lnTo>
                    <a:pt x="2977" y="1121"/>
                  </a:lnTo>
                  <a:cubicBezTo>
                    <a:pt x="2751" y="895"/>
                    <a:pt x="2465" y="776"/>
                    <a:pt x="2155" y="776"/>
                  </a:cubicBezTo>
                  <a:cubicBezTo>
                    <a:pt x="1846" y="776"/>
                    <a:pt x="1560" y="895"/>
                    <a:pt x="1334" y="1121"/>
                  </a:cubicBezTo>
                  <a:cubicBezTo>
                    <a:pt x="1119" y="1347"/>
                    <a:pt x="1000" y="1621"/>
                    <a:pt x="1000" y="1943"/>
                  </a:cubicBezTo>
                  <a:cubicBezTo>
                    <a:pt x="1000" y="2252"/>
                    <a:pt x="1119" y="2538"/>
                    <a:pt x="1334" y="2752"/>
                  </a:cubicBezTo>
                  <a:lnTo>
                    <a:pt x="1977" y="3395"/>
                  </a:lnTo>
                  <a:cubicBezTo>
                    <a:pt x="2608" y="4026"/>
                    <a:pt x="2703" y="4991"/>
                    <a:pt x="2227" y="5729"/>
                  </a:cubicBezTo>
                  <a:lnTo>
                    <a:pt x="1893" y="5396"/>
                  </a:lnTo>
                  <a:cubicBezTo>
                    <a:pt x="2167" y="4860"/>
                    <a:pt x="2084" y="4181"/>
                    <a:pt x="1655" y="3741"/>
                  </a:cubicBezTo>
                  <a:lnTo>
                    <a:pt x="1012" y="3098"/>
                  </a:lnTo>
                  <a:cubicBezTo>
                    <a:pt x="381" y="2478"/>
                    <a:pt x="381" y="1431"/>
                    <a:pt x="1012" y="812"/>
                  </a:cubicBezTo>
                  <a:cubicBezTo>
                    <a:pt x="1262" y="550"/>
                    <a:pt x="1596" y="395"/>
                    <a:pt x="1953" y="347"/>
                  </a:cubicBezTo>
                  <a:cubicBezTo>
                    <a:pt x="2036" y="335"/>
                    <a:pt x="2108" y="252"/>
                    <a:pt x="2096" y="157"/>
                  </a:cubicBezTo>
                  <a:cubicBezTo>
                    <a:pt x="2085" y="69"/>
                    <a:pt x="2023" y="1"/>
                    <a:pt x="1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3361840" y="3799453"/>
              <a:ext cx="74701" cy="71438"/>
            </a:xfrm>
            <a:custGeom>
              <a:avLst/>
              <a:gdLst/>
              <a:ahLst/>
              <a:cxnLst/>
              <a:rect l="l" t="t" r="r" b="b"/>
              <a:pathLst>
                <a:path w="2358" h="2255" extrusionOk="0">
                  <a:moveTo>
                    <a:pt x="1441" y="337"/>
                  </a:moveTo>
                  <a:cubicBezTo>
                    <a:pt x="1572" y="337"/>
                    <a:pt x="1691" y="385"/>
                    <a:pt x="1798" y="480"/>
                  </a:cubicBezTo>
                  <a:cubicBezTo>
                    <a:pt x="1988" y="682"/>
                    <a:pt x="1988" y="1004"/>
                    <a:pt x="1798" y="1194"/>
                  </a:cubicBezTo>
                  <a:cubicBezTo>
                    <a:pt x="1703" y="1296"/>
                    <a:pt x="1572" y="1346"/>
                    <a:pt x="1441" y="1346"/>
                  </a:cubicBezTo>
                  <a:cubicBezTo>
                    <a:pt x="1310" y="1346"/>
                    <a:pt x="1179" y="1296"/>
                    <a:pt x="1084" y="1194"/>
                  </a:cubicBezTo>
                  <a:cubicBezTo>
                    <a:pt x="893" y="1004"/>
                    <a:pt x="893" y="682"/>
                    <a:pt x="1084" y="480"/>
                  </a:cubicBezTo>
                  <a:cubicBezTo>
                    <a:pt x="1191" y="385"/>
                    <a:pt x="1310" y="337"/>
                    <a:pt x="1441" y="337"/>
                  </a:cubicBezTo>
                  <a:close/>
                  <a:moveTo>
                    <a:pt x="1424" y="1"/>
                  </a:moveTo>
                  <a:cubicBezTo>
                    <a:pt x="1209" y="1"/>
                    <a:pt x="994" y="81"/>
                    <a:pt x="833" y="242"/>
                  </a:cubicBezTo>
                  <a:cubicBezTo>
                    <a:pt x="548" y="528"/>
                    <a:pt x="500" y="980"/>
                    <a:pt x="726" y="1302"/>
                  </a:cubicBezTo>
                  <a:lnTo>
                    <a:pt x="60" y="1968"/>
                  </a:lnTo>
                  <a:cubicBezTo>
                    <a:pt x="0" y="2028"/>
                    <a:pt x="0" y="2147"/>
                    <a:pt x="60" y="2206"/>
                  </a:cubicBezTo>
                  <a:cubicBezTo>
                    <a:pt x="83" y="2242"/>
                    <a:pt x="131" y="2254"/>
                    <a:pt x="167" y="2254"/>
                  </a:cubicBezTo>
                  <a:cubicBezTo>
                    <a:pt x="214" y="2254"/>
                    <a:pt x="262" y="2242"/>
                    <a:pt x="286" y="2206"/>
                  </a:cubicBezTo>
                  <a:lnTo>
                    <a:pt x="964" y="1540"/>
                  </a:lnTo>
                  <a:cubicBezTo>
                    <a:pt x="1095" y="1635"/>
                    <a:pt x="1262" y="1671"/>
                    <a:pt x="1417" y="1671"/>
                  </a:cubicBezTo>
                  <a:cubicBezTo>
                    <a:pt x="1643" y="1671"/>
                    <a:pt x="1857" y="1587"/>
                    <a:pt x="2012" y="1421"/>
                  </a:cubicBezTo>
                  <a:cubicBezTo>
                    <a:pt x="2357" y="1111"/>
                    <a:pt x="2357" y="575"/>
                    <a:pt x="2024" y="242"/>
                  </a:cubicBezTo>
                  <a:cubicBezTo>
                    <a:pt x="1857" y="81"/>
                    <a:pt x="1640" y="1"/>
                    <a:pt x="14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8"/>
          <p:cNvGrpSpPr/>
          <p:nvPr/>
        </p:nvGrpSpPr>
        <p:grpSpPr>
          <a:xfrm>
            <a:off x="1618472" y="1820017"/>
            <a:ext cx="438496" cy="470064"/>
            <a:chOff x="1767449" y="1513044"/>
            <a:chExt cx="324403" cy="347783"/>
          </a:xfrm>
        </p:grpSpPr>
        <p:sp>
          <p:nvSpPr>
            <p:cNvPr id="955" name="Google Shape;955;p48"/>
            <p:cNvSpPr/>
            <p:nvPr/>
          </p:nvSpPr>
          <p:spPr>
            <a:xfrm>
              <a:off x="1850039" y="1513044"/>
              <a:ext cx="159604" cy="347783"/>
            </a:xfrm>
            <a:custGeom>
              <a:avLst/>
              <a:gdLst/>
              <a:ahLst/>
              <a:cxnLst/>
              <a:rect l="l" t="t" r="r" b="b"/>
              <a:pathLst>
                <a:path w="5038" h="10978" extrusionOk="0">
                  <a:moveTo>
                    <a:pt x="1918" y="1893"/>
                  </a:moveTo>
                  <a:cubicBezTo>
                    <a:pt x="2156" y="1893"/>
                    <a:pt x="2358" y="2084"/>
                    <a:pt x="2358" y="2322"/>
                  </a:cubicBezTo>
                  <a:lnTo>
                    <a:pt x="2358" y="3465"/>
                  </a:lnTo>
                  <a:lnTo>
                    <a:pt x="1501" y="3465"/>
                  </a:lnTo>
                  <a:lnTo>
                    <a:pt x="1501" y="2703"/>
                  </a:lnTo>
                  <a:lnTo>
                    <a:pt x="1501" y="2310"/>
                  </a:lnTo>
                  <a:cubicBezTo>
                    <a:pt x="1501" y="2191"/>
                    <a:pt x="1549" y="2084"/>
                    <a:pt x="1620" y="2012"/>
                  </a:cubicBezTo>
                  <a:cubicBezTo>
                    <a:pt x="1703" y="1929"/>
                    <a:pt x="1822" y="1893"/>
                    <a:pt x="1918" y="1893"/>
                  </a:cubicBezTo>
                  <a:close/>
                  <a:moveTo>
                    <a:pt x="751" y="322"/>
                  </a:moveTo>
                  <a:cubicBezTo>
                    <a:pt x="989" y="322"/>
                    <a:pt x="1180" y="524"/>
                    <a:pt x="1180" y="750"/>
                  </a:cubicBezTo>
                  <a:lnTo>
                    <a:pt x="1180" y="2322"/>
                  </a:lnTo>
                  <a:lnTo>
                    <a:pt x="1180" y="2715"/>
                  </a:lnTo>
                  <a:lnTo>
                    <a:pt x="1180" y="3465"/>
                  </a:lnTo>
                  <a:lnTo>
                    <a:pt x="715" y="3465"/>
                  </a:lnTo>
                  <a:cubicBezTo>
                    <a:pt x="572" y="3465"/>
                    <a:pt x="429" y="3513"/>
                    <a:pt x="310" y="3584"/>
                  </a:cubicBezTo>
                  <a:lnTo>
                    <a:pt x="310" y="738"/>
                  </a:lnTo>
                  <a:lnTo>
                    <a:pt x="334" y="738"/>
                  </a:lnTo>
                  <a:cubicBezTo>
                    <a:pt x="334" y="619"/>
                    <a:pt x="370" y="524"/>
                    <a:pt x="453" y="441"/>
                  </a:cubicBezTo>
                  <a:cubicBezTo>
                    <a:pt x="525" y="369"/>
                    <a:pt x="644" y="322"/>
                    <a:pt x="751" y="322"/>
                  </a:cubicBezTo>
                  <a:close/>
                  <a:moveTo>
                    <a:pt x="4335" y="1870"/>
                  </a:moveTo>
                  <a:cubicBezTo>
                    <a:pt x="4537" y="1870"/>
                    <a:pt x="4716" y="2036"/>
                    <a:pt x="4716" y="2262"/>
                  </a:cubicBezTo>
                  <a:lnTo>
                    <a:pt x="4716" y="3275"/>
                  </a:lnTo>
                  <a:cubicBezTo>
                    <a:pt x="4704" y="3477"/>
                    <a:pt x="4537" y="3656"/>
                    <a:pt x="4335" y="3656"/>
                  </a:cubicBezTo>
                  <a:lnTo>
                    <a:pt x="4239" y="3656"/>
                  </a:lnTo>
                  <a:cubicBezTo>
                    <a:pt x="4037" y="3656"/>
                    <a:pt x="3858" y="3501"/>
                    <a:pt x="3858" y="3275"/>
                  </a:cubicBezTo>
                  <a:lnTo>
                    <a:pt x="3858" y="2286"/>
                  </a:lnTo>
                  <a:lnTo>
                    <a:pt x="3858" y="2262"/>
                  </a:lnTo>
                  <a:cubicBezTo>
                    <a:pt x="3858" y="2048"/>
                    <a:pt x="4013" y="1870"/>
                    <a:pt x="4239" y="1870"/>
                  </a:cubicBezTo>
                  <a:close/>
                  <a:moveTo>
                    <a:pt x="3108" y="1870"/>
                  </a:moveTo>
                  <a:cubicBezTo>
                    <a:pt x="3335" y="1870"/>
                    <a:pt x="3525" y="2048"/>
                    <a:pt x="3525" y="2286"/>
                  </a:cubicBezTo>
                  <a:lnTo>
                    <a:pt x="3525" y="3275"/>
                  </a:lnTo>
                  <a:lnTo>
                    <a:pt x="3525" y="3501"/>
                  </a:lnTo>
                  <a:cubicBezTo>
                    <a:pt x="3525" y="3715"/>
                    <a:pt x="3346" y="3917"/>
                    <a:pt x="3108" y="3917"/>
                  </a:cubicBezTo>
                  <a:lnTo>
                    <a:pt x="3037" y="3917"/>
                  </a:lnTo>
                  <a:lnTo>
                    <a:pt x="3037" y="3620"/>
                  </a:lnTo>
                  <a:cubicBezTo>
                    <a:pt x="3037" y="3525"/>
                    <a:pt x="2965" y="3453"/>
                    <a:pt x="2870" y="3453"/>
                  </a:cubicBezTo>
                  <a:lnTo>
                    <a:pt x="2668" y="3453"/>
                  </a:lnTo>
                  <a:lnTo>
                    <a:pt x="2668" y="2310"/>
                  </a:lnTo>
                  <a:lnTo>
                    <a:pt x="2668" y="2286"/>
                  </a:lnTo>
                  <a:cubicBezTo>
                    <a:pt x="2668" y="2072"/>
                    <a:pt x="2846" y="1870"/>
                    <a:pt x="3085" y="1870"/>
                  </a:cubicBezTo>
                  <a:close/>
                  <a:moveTo>
                    <a:pt x="2727" y="3763"/>
                  </a:moveTo>
                  <a:lnTo>
                    <a:pt x="2727" y="4632"/>
                  </a:lnTo>
                  <a:cubicBezTo>
                    <a:pt x="2727" y="4846"/>
                    <a:pt x="2549" y="5025"/>
                    <a:pt x="2323" y="5025"/>
                  </a:cubicBezTo>
                  <a:lnTo>
                    <a:pt x="727" y="5025"/>
                  </a:lnTo>
                  <a:cubicBezTo>
                    <a:pt x="513" y="5025"/>
                    <a:pt x="334" y="4846"/>
                    <a:pt x="334" y="4632"/>
                  </a:cubicBezTo>
                  <a:lnTo>
                    <a:pt x="334" y="4167"/>
                  </a:lnTo>
                  <a:cubicBezTo>
                    <a:pt x="334" y="3941"/>
                    <a:pt x="513" y="3763"/>
                    <a:pt x="727" y="3763"/>
                  </a:cubicBezTo>
                  <a:close/>
                  <a:moveTo>
                    <a:pt x="763" y="0"/>
                  </a:moveTo>
                  <a:cubicBezTo>
                    <a:pt x="572" y="0"/>
                    <a:pt x="370" y="72"/>
                    <a:pt x="227" y="227"/>
                  </a:cubicBezTo>
                  <a:cubicBezTo>
                    <a:pt x="72" y="369"/>
                    <a:pt x="1" y="548"/>
                    <a:pt x="1" y="762"/>
                  </a:cubicBezTo>
                  <a:lnTo>
                    <a:pt x="1" y="6751"/>
                  </a:lnTo>
                  <a:cubicBezTo>
                    <a:pt x="1" y="6846"/>
                    <a:pt x="72" y="6918"/>
                    <a:pt x="167" y="6918"/>
                  </a:cubicBezTo>
                  <a:cubicBezTo>
                    <a:pt x="251" y="6918"/>
                    <a:pt x="334" y="6846"/>
                    <a:pt x="334" y="6751"/>
                  </a:cubicBezTo>
                  <a:lnTo>
                    <a:pt x="334" y="5239"/>
                  </a:lnTo>
                  <a:cubicBezTo>
                    <a:pt x="453" y="5310"/>
                    <a:pt x="584" y="5358"/>
                    <a:pt x="727" y="5358"/>
                  </a:cubicBezTo>
                  <a:lnTo>
                    <a:pt x="2323" y="5358"/>
                  </a:lnTo>
                  <a:cubicBezTo>
                    <a:pt x="2727" y="5358"/>
                    <a:pt x="3037" y="5025"/>
                    <a:pt x="3037" y="4644"/>
                  </a:cubicBezTo>
                  <a:lnTo>
                    <a:pt x="3037" y="4239"/>
                  </a:lnTo>
                  <a:lnTo>
                    <a:pt x="3108" y="4239"/>
                  </a:lnTo>
                  <a:cubicBezTo>
                    <a:pt x="3394" y="4239"/>
                    <a:pt x="3644" y="4072"/>
                    <a:pt x="3763" y="3822"/>
                  </a:cubicBezTo>
                  <a:cubicBezTo>
                    <a:pt x="3882" y="3929"/>
                    <a:pt x="4049" y="3989"/>
                    <a:pt x="4216" y="3989"/>
                  </a:cubicBezTo>
                  <a:lnTo>
                    <a:pt x="4299" y="3989"/>
                  </a:lnTo>
                  <a:cubicBezTo>
                    <a:pt x="4442" y="3989"/>
                    <a:pt x="4573" y="3941"/>
                    <a:pt x="4692" y="3870"/>
                  </a:cubicBezTo>
                  <a:lnTo>
                    <a:pt x="4692" y="8335"/>
                  </a:lnTo>
                  <a:lnTo>
                    <a:pt x="2989" y="8335"/>
                  </a:lnTo>
                  <a:cubicBezTo>
                    <a:pt x="2906" y="8335"/>
                    <a:pt x="2834" y="8406"/>
                    <a:pt x="2834" y="8501"/>
                  </a:cubicBezTo>
                  <a:cubicBezTo>
                    <a:pt x="2834" y="8585"/>
                    <a:pt x="2906" y="8656"/>
                    <a:pt x="2989" y="8656"/>
                  </a:cubicBezTo>
                  <a:lnTo>
                    <a:pt x="4692" y="8656"/>
                  </a:lnTo>
                  <a:lnTo>
                    <a:pt x="4692" y="9299"/>
                  </a:lnTo>
                  <a:lnTo>
                    <a:pt x="334" y="9299"/>
                  </a:lnTo>
                  <a:lnTo>
                    <a:pt x="334" y="8656"/>
                  </a:lnTo>
                  <a:lnTo>
                    <a:pt x="2311" y="8656"/>
                  </a:lnTo>
                  <a:cubicBezTo>
                    <a:pt x="2394" y="8656"/>
                    <a:pt x="2477" y="8585"/>
                    <a:pt x="2477" y="8501"/>
                  </a:cubicBezTo>
                  <a:cubicBezTo>
                    <a:pt x="2477" y="8406"/>
                    <a:pt x="2394" y="8335"/>
                    <a:pt x="2311" y="8335"/>
                  </a:cubicBezTo>
                  <a:lnTo>
                    <a:pt x="346" y="8335"/>
                  </a:lnTo>
                  <a:lnTo>
                    <a:pt x="346" y="7382"/>
                  </a:lnTo>
                  <a:cubicBezTo>
                    <a:pt x="346" y="7287"/>
                    <a:pt x="275" y="7215"/>
                    <a:pt x="179" y="7215"/>
                  </a:cubicBezTo>
                  <a:cubicBezTo>
                    <a:pt x="96" y="7215"/>
                    <a:pt x="13" y="7287"/>
                    <a:pt x="13" y="7382"/>
                  </a:cubicBezTo>
                  <a:lnTo>
                    <a:pt x="13" y="9454"/>
                  </a:lnTo>
                  <a:cubicBezTo>
                    <a:pt x="13" y="9537"/>
                    <a:pt x="96" y="9609"/>
                    <a:pt x="179" y="9609"/>
                  </a:cubicBezTo>
                  <a:lnTo>
                    <a:pt x="1299" y="9609"/>
                  </a:lnTo>
                  <a:lnTo>
                    <a:pt x="1299" y="10823"/>
                  </a:lnTo>
                  <a:cubicBezTo>
                    <a:pt x="1299" y="10906"/>
                    <a:pt x="1370" y="10978"/>
                    <a:pt x="1465" y="10978"/>
                  </a:cubicBezTo>
                  <a:lnTo>
                    <a:pt x="2203" y="10978"/>
                  </a:lnTo>
                  <a:cubicBezTo>
                    <a:pt x="2299" y="10978"/>
                    <a:pt x="2370" y="10906"/>
                    <a:pt x="2370" y="10823"/>
                  </a:cubicBezTo>
                  <a:cubicBezTo>
                    <a:pt x="2370" y="10728"/>
                    <a:pt x="2299" y="10656"/>
                    <a:pt x="2203" y="10656"/>
                  </a:cubicBezTo>
                  <a:lnTo>
                    <a:pt x="1608" y="10656"/>
                  </a:lnTo>
                  <a:lnTo>
                    <a:pt x="1608" y="9597"/>
                  </a:lnTo>
                  <a:lnTo>
                    <a:pt x="3442" y="9597"/>
                  </a:lnTo>
                  <a:lnTo>
                    <a:pt x="3442" y="10656"/>
                  </a:lnTo>
                  <a:lnTo>
                    <a:pt x="2834" y="10656"/>
                  </a:lnTo>
                  <a:cubicBezTo>
                    <a:pt x="2739" y="10656"/>
                    <a:pt x="2668" y="10728"/>
                    <a:pt x="2668" y="10823"/>
                  </a:cubicBezTo>
                  <a:cubicBezTo>
                    <a:pt x="2668" y="10906"/>
                    <a:pt x="2739" y="10978"/>
                    <a:pt x="2834" y="10978"/>
                  </a:cubicBezTo>
                  <a:lnTo>
                    <a:pt x="3585" y="10978"/>
                  </a:lnTo>
                  <a:cubicBezTo>
                    <a:pt x="3680" y="10978"/>
                    <a:pt x="3751" y="10906"/>
                    <a:pt x="3751" y="10823"/>
                  </a:cubicBezTo>
                  <a:lnTo>
                    <a:pt x="3751" y="9609"/>
                  </a:lnTo>
                  <a:lnTo>
                    <a:pt x="4870" y="9609"/>
                  </a:lnTo>
                  <a:cubicBezTo>
                    <a:pt x="4954" y="9609"/>
                    <a:pt x="5037" y="9537"/>
                    <a:pt x="5037" y="9454"/>
                  </a:cubicBezTo>
                  <a:lnTo>
                    <a:pt x="5037" y="2703"/>
                  </a:lnTo>
                  <a:lnTo>
                    <a:pt x="5037" y="2262"/>
                  </a:lnTo>
                  <a:cubicBezTo>
                    <a:pt x="5037" y="1870"/>
                    <a:pt x="4716" y="1560"/>
                    <a:pt x="4335" y="1560"/>
                  </a:cubicBezTo>
                  <a:lnTo>
                    <a:pt x="4239" y="1560"/>
                  </a:lnTo>
                  <a:cubicBezTo>
                    <a:pt x="4025" y="1560"/>
                    <a:pt x="3823" y="1667"/>
                    <a:pt x="3692" y="1834"/>
                  </a:cubicBezTo>
                  <a:cubicBezTo>
                    <a:pt x="3561" y="1667"/>
                    <a:pt x="3346" y="1560"/>
                    <a:pt x="3132" y="1560"/>
                  </a:cubicBezTo>
                  <a:lnTo>
                    <a:pt x="3096" y="1560"/>
                  </a:lnTo>
                  <a:cubicBezTo>
                    <a:pt x="2858" y="1560"/>
                    <a:pt x="2656" y="1667"/>
                    <a:pt x="2513" y="1846"/>
                  </a:cubicBezTo>
                  <a:cubicBezTo>
                    <a:pt x="2382" y="1679"/>
                    <a:pt x="2180" y="1560"/>
                    <a:pt x="1942" y="1560"/>
                  </a:cubicBezTo>
                  <a:cubicBezTo>
                    <a:pt x="1787" y="1560"/>
                    <a:pt x="1644" y="1608"/>
                    <a:pt x="1501" y="1691"/>
                  </a:cubicBezTo>
                  <a:lnTo>
                    <a:pt x="1501" y="738"/>
                  </a:lnTo>
                  <a:cubicBezTo>
                    <a:pt x="1501" y="322"/>
                    <a:pt x="1168" y="0"/>
                    <a:pt x="7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1887009" y="1702332"/>
              <a:ext cx="53222" cy="48375"/>
            </a:xfrm>
            <a:custGeom>
              <a:avLst/>
              <a:gdLst/>
              <a:ahLst/>
              <a:cxnLst/>
              <a:rect l="l" t="t" r="r" b="b"/>
              <a:pathLst>
                <a:path w="1680" h="1527" extrusionOk="0">
                  <a:moveTo>
                    <a:pt x="1084" y="562"/>
                  </a:moveTo>
                  <a:lnTo>
                    <a:pt x="1013" y="979"/>
                  </a:lnTo>
                  <a:lnTo>
                    <a:pt x="608" y="979"/>
                  </a:lnTo>
                  <a:lnTo>
                    <a:pt x="679" y="562"/>
                  </a:lnTo>
                  <a:close/>
                  <a:moveTo>
                    <a:pt x="572" y="1"/>
                  </a:moveTo>
                  <a:cubicBezTo>
                    <a:pt x="487" y="1"/>
                    <a:pt x="415" y="57"/>
                    <a:pt x="394" y="133"/>
                  </a:cubicBezTo>
                  <a:lnTo>
                    <a:pt x="382" y="228"/>
                  </a:lnTo>
                  <a:lnTo>
                    <a:pt x="310" y="228"/>
                  </a:lnTo>
                  <a:cubicBezTo>
                    <a:pt x="215" y="228"/>
                    <a:pt x="143" y="300"/>
                    <a:pt x="143" y="395"/>
                  </a:cubicBezTo>
                  <a:cubicBezTo>
                    <a:pt x="143" y="478"/>
                    <a:pt x="215" y="562"/>
                    <a:pt x="310" y="562"/>
                  </a:cubicBezTo>
                  <a:lnTo>
                    <a:pt x="322" y="562"/>
                  </a:lnTo>
                  <a:lnTo>
                    <a:pt x="251" y="979"/>
                  </a:lnTo>
                  <a:lnTo>
                    <a:pt x="155" y="979"/>
                  </a:lnTo>
                  <a:cubicBezTo>
                    <a:pt x="72" y="979"/>
                    <a:pt x="1" y="1050"/>
                    <a:pt x="1" y="1133"/>
                  </a:cubicBezTo>
                  <a:cubicBezTo>
                    <a:pt x="1" y="1229"/>
                    <a:pt x="72" y="1300"/>
                    <a:pt x="155" y="1300"/>
                  </a:cubicBezTo>
                  <a:lnTo>
                    <a:pt x="191" y="1300"/>
                  </a:lnTo>
                  <a:lnTo>
                    <a:pt x="191" y="1336"/>
                  </a:lnTo>
                  <a:cubicBezTo>
                    <a:pt x="167" y="1419"/>
                    <a:pt x="239" y="1514"/>
                    <a:pt x="322" y="1526"/>
                  </a:cubicBezTo>
                  <a:lnTo>
                    <a:pt x="346" y="1526"/>
                  </a:lnTo>
                  <a:cubicBezTo>
                    <a:pt x="429" y="1526"/>
                    <a:pt x="501" y="1467"/>
                    <a:pt x="513" y="1395"/>
                  </a:cubicBezTo>
                  <a:lnTo>
                    <a:pt x="536" y="1300"/>
                  </a:lnTo>
                  <a:lnTo>
                    <a:pt x="929" y="1300"/>
                  </a:lnTo>
                  <a:lnTo>
                    <a:pt x="929" y="1336"/>
                  </a:lnTo>
                  <a:cubicBezTo>
                    <a:pt x="917" y="1419"/>
                    <a:pt x="977" y="1514"/>
                    <a:pt x="1060" y="1526"/>
                  </a:cubicBezTo>
                  <a:lnTo>
                    <a:pt x="1096" y="1526"/>
                  </a:lnTo>
                  <a:cubicBezTo>
                    <a:pt x="1167" y="1526"/>
                    <a:pt x="1239" y="1467"/>
                    <a:pt x="1263" y="1395"/>
                  </a:cubicBezTo>
                  <a:lnTo>
                    <a:pt x="1275" y="1300"/>
                  </a:lnTo>
                  <a:lnTo>
                    <a:pt x="1370" y="1300"/>
                  </a:lnTo>
                  <a:cubicBezTo>
                    <a:pt x="1453" y="1300"/>
                    <a:pt x="1525" y="1229"/>
                    <a:pt x="1525" y="1133"/>
                  </a:cubicBezTo>
                  <a:cubicBezTo>
                    <a:pt x="1525" y="1050"/>
                    <a:pt x="1453" y="979"/>
                    <a:pt x="1370" y="979"/>
                  </a:cubicBezTo>
                  <a:lnTo>
                    <a:pt x="1334" y="979"/>
                  </a:lnTo>
                  <a:lnTo>
                    <a:pt x="1406" y="562"/>
                  </a:lnTo>
                  <a:lnTo>
                    <a:pt x="1513" y="562"/>
                  </a:lnTo>
                  <a:cubicBezTo>
                    <a:pt x="1608" y="562"/>
                    <a:pt x="1679" y="478"/>
                    <a:pt x="1679" y="395"/>
                  </a:cubicBezTo>
                  <a:cubicBezTo>
                    <a:pt x="1679" y="300"/>
                    <a:pt x="1608" y="228"/>
                    <a:pt x="1513" y="228"/>
                  </a:cubicBezTo>
                  <a:lnTo>
                    <a:pt x="1465" y="228"/>
                  </a:lnTo>
                  <a:lnTo>
                    <a:pt x="1465" y="205"/>
                  </a:lnTo>
                  <a:cubicBezTo>
                    <a:pt x="1489" y="109"/>
                    <a:pt x="1429" y="26"/>
                    <a:pt x="1334" y="2"/>
                  </a:cubicBezTo>
                  <a:cubicBezTo>
                    <a:pt x="1327" y="1"/>
                    <a:pt x="1320" y="1"/>
                    <a:pt x="1312" y="1"/>
                  </a:cubicBezTo>
                  <a:cubicBezTo>
                    <a:pt x="1235" y="1"/>
                    <a:pt x="1154" y="57"/>
                    <a:pt x="1144" y="133"/>
                  </a:cubicBezTo>
                  <a:lnTo>
                    <a:pt x="1132" y="228"/>
                  </a:lnTo>
                  <a:lnTo>
                    <a:pt x="727" y="228"/>
                  </a:lnTo>
                  <a:lnTo>
                    <a:pt x="727" y="205"/>
                  </a:lnTo>
                  <a:cubicBezTo>
                    <a:pt x="739" y="109"/>
                    <a:pt x="679" y="26"/>
                    <a:pt x="596" y="2"/>
                  </a:cubicBezTo>
                  <a:cubicBezTo>
                    <a:pt x="588" y="1"/>
                    <a:pt x="580" y="1"/>
                    <a:pt x="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1943970" y="1686745"/>
              <a:ext cx="28702" cy="63962"/>
            </a:xfrm>
            <a:custGeom>
              <a:avLst/>
              <a:gdLst/>
              <a:ahLst/>
              <a:cxnLst/>
              <a:rect l="l" t="t" r="r" b="b"/>
              <a:pathLst>
                <a:path w="906" h="2019" extrusionOk="0">
                  <a:moveTo>
                    <a:pt x="457" y="0"/>
                  </a:moveTo>
                  <a:cubicBezTo>
                    <a:pt x="429" y="0"/>
                    <a:pt x="399" y="6"/>
                    <a:pt x="370" y="18"/>
                  </a:cubicBezTo>
                  <a:lnTo>
                    <a:pt x="108" y="173"/>
                  </a:lnTo>
                  <a:cubicBezTo>
                    <a:pt x="24" y="220"/>
                    <a:pt x="0" y="304"/>
                    <a:pt x="48" y="399"/>
                  </a:cubicBezTo>
                  <a:cubicBezTo>
                    <a:pt x="73" y="448"/>
                    <a:pt x="126" y="475"/>
                    <a:pt x="184" y="475"/>
                  </a:cubicBezTo>
                  <a:cubicBezTo>
                    <a:pt x="210" y="475"/>
                    <a:pt x="237" y="470"/>
                    <a:pt x="262" y="459"/>
                  </a:cubicBezTo>
                  <a:lnTo>
                    <a:pt x="298" y="435"/>
                  </a:lnTo>
                  <a:lnTo>
                    <a:pt x="298" y="1685"/>
                  </a:lnTo>
                  <a:lnTo>
                    <a:pt x="191" y="1685"/>
                  </a:lnTo>
                  <a:cubicBezTo>
                    <a:pt x="108" y="1685"/>
                    <a:pt x="24" y="1768"/>
                    <a:pt x="24" y="1852"/>
                  </a:cubicBezTo>
                  <a:cubicBezTo>
                    <a:pt x="24" y="1947"/>
                    <a:pt x="108" y="2018"/>
                    <a:pt x="191" y="2018"/>
                  </a:cubicBezTo>
                  <a:lnTo>
                    <a:pt x="739" y="2018"/>
                  </a:lnTo>
                  <a:cubicBezTo>
                    <a:pt x="834" y="2018"/>
                    <a:pt x="905" y="1947"/>
                    <a:pt x="905" y="1852"/>
                  </a:cubicBezTo>
                  <a:cubicBezTo>
                    <a:pt x="905" y="1768"/>
                    <a:pt x="822" y="1673"/>
                    <a:pt x="727" y="1673"/>
                  </a:cubicBezTo>
                  <a:lnTo>
                    <a:pt x="608" y="1673"/>
                  </a:lnTo>
                  <a:lnTo>
                    <a:pt x="608" y="161"/>
                  </a:lnTo>
                  <a:cubicBezTo>
                    <a:pt x="608" y="101"/>
                    <a:pt x="584" y="54"/>
                    <a:pt x="536" y="18"/>
                  </a:cubicBezTo>
                  <a:cubicBezTo>
                    <a:pt x="512" y="6"/>
                    <a:pt x="486" y="0"/>
                    <a:pt x="4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8"/>
            <p:cNvSpPr/>
            <p:nvPr/>
          </p:nvSpPr>
          <p:spPr>
            <a:xfrm>
              <a:off x="2029221" y="1707306"/>
              <a:ext cx="62631" cy="10201"/>
            </a:xfrm>
            <a:custGeom>
              <a:avLst/>
              <a:gdLst/>
              <a:ahLst/>
              <a:cxnLst/>
              <a:rect l="l" t="t" r="r" b="b"/>
              <a:pathLst>
                <a:path w="1977" h="322" extrusionOk="0">
                  <a:moveTo>
                    <a:pt x="167" y="0"/>
                  </a:moveTo>
                  <a:cubicBezTo>
                    <a:pt x="72" y="0"/>
                    <a:pt x="0" y="71"/>
                    <a:pt x="0" y="167"/>
                  </a:cubicBezTo>
                  <a:cubicBezTo>
                    <a:pt x="0" y="250"/>
                    <a:pt x="72" y="321"/>
                    <a:pt x="167" y="321"/>
                  </a:cubicBezTo>
                  <a:lnTo>
                    <a:pt x="1822" y="321"/>
                  </a:lnTo>
                  <a:cubicBezTo>
                    <a:pt x="1905" y="321"/>
                    <a:pt x="1977" y="250"/>
                    <a:pt x="1977" y="167"/>
                  </a:cubicBezTo>
                  <a:cubicBezTo>
                    <a:pt x="1977" y="60"/>
                    <a:pt x="1905"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8"/>
            <p:cNvSpPr/>
            <p:nvPr/>
          </p:nvSpPr>
          <p:spPr>
            <a:xfrm>
              <a:off x="2029221" y="1758311"/>
              <a:ext cx="47552" cy="46696"/>
            </a:xfrm>
            <a:custGeom>
              <a:avLst/>
              <a:gdLst/>
              <a:ahLst/>
              <a:cxnLst/>
              <a:rect l="l" t="t" r="r" b="b"/>
              <a:pathLst>
                <a:path w="1501" h="1474" extrusionOk="0">
                  <a:moveTo>
                    <a:pt x="173" y="0"/>
                  </a:moveTo>
                  <a:cubicBezTo>
                    <a:pt x="131" y="0"/>
                    <a:pt x="90" y="15"/>
                    <a:pt x="60" y="45"/>
                  </a:cubicBezTo>
                  <a:cubicBezTo>
                    <a:pt x="0" y="105"/>
                    <a:pt x="0" y="200"/>
                    <a:pt x="60" y="259"/>
                  </a:cubicBezTo>
                  <a:lnTo>
                    <a:pt x="1227" y="1426"/>
                  </a:lnTo>
                  <a:cubicBezTo>
                    <a:pt x="1250" y="1450"/>
                    <a:pt x="1298" y="1474"/>
                    <a:pt x="1346" y="1474"/>
                  </a:cubicBezTo>
                  <a:cubicBezTo>
                    <a:pt x="1381" y="1474"/>
                    <a:pt x="1429" y="1450"/>
                    <a:pt x="1465" y="1426"/>
                  </a:cubicBezTo>
                  <a:cubicBezTo>
                    <a:pt x="1500" y="1378"/>
                    <a:pt x="1500" y="1271"/>
                    <a:pt x="1441" y="1200"/>
                  </a:cubicBezTo>
                  <a:lnTo>
                    <a:pt x="286" y="45"/>
                  </a:lnTo>
                  <a:cubicBezTo>
                    <a:pt x="256" y="15"/>
                    <a:pt x="215" y="0"/>
                    <a:pt x="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2029221" y="1615339"/>
              <a:ext cx="47552" cy="46728"/>
            </a:xfrm>
            <a:custGeom>
              <a:avLst/>
              <a:gdLst/>
              <a:ahLst/>
              <a:cxnLst/>
              <a:rect l="l" t="t" r="r" b="b"/>
              <a:pathLst>
                <a:path w="1501" h="1475" extrusionOk="0">
                  <a:moveTo>
                    <a:pt x="1334" y="1"/>
                  </a:moveTo>
                  <a:cubicBezTo>
                    <a:pt x="1295" y="1"/>
                    <a:pt x="1256" y="16"/>
                    <a:pt x="1227" y="46"/>
                  </a:cubicBezTo>
                  <a:lnTo>
                    <a:pt x="60" y="1200"/>
                  </a:lnTo>
                  <a:cubicBezTo>
                    <a:pt x="0" y="1260"/>
                    <a:pt x="0" y="1367"/>
                    <a:pt x="60" y="1427"/>
                  </a:cubicBezTo>
                  <a:cubicBezTo>
                    <a:pt x="96" y="1462"/>
                    <a:pt x="131" y="1474"/>
                    <a:pt x="179" y="1474"/>
                  </a:cubicBezTo>
                  <a:cubicBezTo>
                    <a:pt x="226" y="1474"/>
                    <a:pt x="274" y="1462"/>
                    <a:pt x="298" y="1427"/>
                  </a:cubicBezTo>
                  <a:lnTo>
                    <a:pt x="1465" y="272"/>
                  </a:lnTo>
                  <a:cubicBezTo>
                    <a:pt x="1500" y="212"/>
                    <a:pt x="1500" y="105"/>
                    <a:pt x="1441" y="46"/>
                  </a:cubicBezTo>
                  <a:cubicBezTo>
                    <a:pt x="1411" y="16"/>
                    <a:pt x="1372" y="1"/>
                    <a:pt x="1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1767449" y="1703504"/>
              <a:ext cx="63012" cy="10233"/>
            </a:xfrm>
            <a:custGeom>
              <a:avLst/>
              <a:gdLst/>
              <a:ahLst/>
              <a:cxnLst/>
              <a:rect l="l" t="t" r="r" b="b"/>
              <a:pathLst>
                <a:path w="1989" h="323" extrusionOk="0">
                  <a:moveTo>
                    <a:pt x="167" y="1"/>
                  </a:moveTo>
                  <a:cubicBezTo>
                    <a:pt x="72" y="1"/>
                    <a:pt x="0" y="72"/>
                    <a:pt x="0" y="168"/>
                  </a:cubicBezTo>
                  <a:cubicBezTo>
                    <a:pt x="0" y="251"/>
                    <a:pt x="72" y="322"/>
                    <a:pt x="167" y="322"/>
                  </a:cubicBezTo>
                  <a:lnTo>
                    <a:pt x="1822" y="322"/>
                  </a:lnTo>
                  <a:cubicBezTo>
                    <a:pt x="1905" y="322"/>
                    <a:pt x="1989" y="251"/>
                    <a:pt x="1989" y="168"/>
                  </a:cubicBezTo>
                  <a:cubicBezTo>
                    <a:pt x="1989" y="72"/>
                    <a:pt x="1905" y="1"/>
                    <a:pt x="1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1783289" y="1615719"/>
              <a:ext cx="47552" cy="46728"/>
            </a:xfrm>
            <a:custGeom>
              <a:avLst/>
              <a:gdLst/>
              <a:ahLst/>
              <a:cxnLst/>
              <a:rect l="l" t="t" r="r" b="b"/>
              <a:pathLst>
                <a:path w="1501" h="1475" extrusionOk="0">
                  <a:moveTo>
                    <a:pt x="167" y="1"/>
                  </a:moveTo>
                  <a:cubicBezTo>
                    <a:pt x="128" y="1"/>
                    <a:pt x="90" y="16"/>
                    <a:pt x="60" y="45"/>
                  </a:cubicBezTo>
                  <a:cubicBezTo>
                    <a:pt x="0" y="105"/>
                    <a:pt x="0" y="212"/>
                    <a:pt x="60" y="272"/>
                  </a:cubicBezTo>
                  <a:lnTo>
                    <a:pt x="1215" y="1427"/>
                  </a:lnTo>
                  <a:cubicBezTo>
                    <a:pt x="1251" y="1462"/>
                    <a:pt x="1286" y="1474"/>
                    <a:pt x="1334" y="1474"/>
                  </a:cubicBezTo>
                  <a:cubicBezTo>
                    <a:pt x="1382" y="1474"/>
                    <a:pt x="1429" y="1462"/>
                    <a:pt x="1453" y="1427"/>
                  </a:cubicBezTo>
                  <a:cubicBezTo>
                    <a:pt x="1501" y="1367"/>
                    <a:pt x="1501" y="1272"/>
                    <a:pt x="1441" y="1212"/>
                  </a:cubicBezTo>
                  <a:lnTo>
                    <a:pt x="274" y="45"/>
                  </a:lnTo>
                  <a:cubicBezTo>
                    <a:pt x="244" y="16"/>
                    <a:pt x="206"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1783289" y="1758311"/>
              <a:ext cx="47552" cy="46696"/>
            </a:xfrm>
            <a:custGeom>
              <a:avLst/>
              <a:gdLst/>
              <a:ahLst/>
              <a:cxnLst/>
              <a:rect l="l" t="t" r="r" b="b"/>
              <a:pathLst>
                <a:path w="1501" h="1474" extrusionOk="0">
                  <a:moveTo>
                    <a:pt x="1328" y="0"/>
                  </a:moveTo>
                  <a:cubicBezTo>
                    <a:pt x="1286" y="0"/>
                    <a:pt x="1245" y="15"/>
                    <a:pt x="1215" y="45"/>
                  </a:cubicBezTo>
                  <a:lnTo>
                    <a:pt x="60" y="1200"/>
                  </a:lnTo>
                  <a:cubicBezTo>
                    <a:pt x="0" y="1259"/>
                    <a:pt x="0" y="1367"/>
                    <a:pt x="60" y="1426"/>
                  </a:cubicBezTo>
                  <a:cubicBezTo>
                    <a:pt x="84" y="1450"/>
                    <a:pt x="131" y="1474"/>
                    <a:pt x="179" y="1474"/>
                  </a:cubicBezTo>
                  <a:cubicBezTo>
                    <a:pt x="215" y="1474"/>
                    <a:pt x="262" y="1450"/>
                    <a:pt x="298" y="1426"/>
                  </a:cubicBezTo>
                  <a:lnTo>
                    <a:pt x="1453" y="259"/>
                  </a:lnTo>
                  <a:cubicBezTo>
                    <a:pt x="1501" y="200"/>
                    <a:pt x="1501" y="105"/>
                    <a:pt x="1441" y="45"/>
                  </a:cubicBezTo>
                  <a:cubicBezTo>
                    <a:pt x="1411" y="15"/>
                    <a:pt x="1370" y="0"/>
                    <a:pt x="13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376"/>
            <a:ext cx="9144000" cy="47127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30734" y="2216362"/>
            <a:ext cx="7435499" cy="2050837"/>
          </a:xfrm>
        </p:spPr>
        <p:txBody>
          <a:bodyPr/>
          <a:lstStyle/>
          <a:p>
            <a:r>
              <a:rPr lang="en-US" sz="5400" dirty="0" smtClean="0">
                <a:solidFill>
                  <a:srgbClr val="FFFF00"/>
                </a:solidFill>
              </a:rPr>
              <a:t>Data Context.js</a:t>
            </a:r>
            <a:endParaRPr lang="en-US" sz="5400" dirty="0">
              <a:solidFill>
                <a:srgbClr val="FFFF00"/>
              </a:solidFill>
            </a:endParaRPr>
          </a:p>
        </p:txBody>
      </p:sp>
    </p:spTree>
    <p:extLst>
      <p:ext uri="{BB962C8B-B14F-4D97-AF65-F5344CB8AC3E}">
        <p14:creationId xmlns:p14="http://schemas.microsoft.com/office/powerpoint/2010/main" val="3484381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9"/>
          <p:cNvSpPr txBox="1">
            <a:spLocks noGrp="1"/>
          </p:cNvSpPr>
          <p:nvPr>
            <p:ph type="title"/>
          </p:nvPr>
        </p:nvSpPr>
        <p:spPr>
          <a:xfrm>
            <a:off x="1702650" y="615475"/>
            <a:ext cx="5738700" cy="5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333,000</a:t>
            </a:r>
            <a:endParaRPr/>
          </a:p>
        </p:txBody>
      </p:sp>
      <p:sp>
        <p:nvSpPr>
          <p:cNvPr id="969" name="Google Shape;969;p49"/>
          <p:cNvSpPr txBox="1">
            <a:spLocks noGrp="1"/>
          </p:cNvSpPr>
          <p:nvPr>
            <p:ph type="subTitle" idx="1"/>
          </p:nvPr>
        </p:nvSpPr>
        <p:spPr>
          <a:xfrm>
            <a:off x="2466600" y="1137600"/>
            <a:ext cx="42108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unique visitors</a:t>
            </a:r>
            <a:endParaRPr/>
          </a:p>
        </p:txBody>
      </p:sp>
      <p:sp>
        <p:nvSpPr>
          <p:cNvPr id="970" name="Google Shape;970;p49"/>
          <p:cNvSpPr txBox="1">
            <a:spLocks noGrp="1"/>
          </p:cNvSpPr>
          <p:nvPr>
            <p:ph type="title" idx="2"/>
          </p:nvPr>
        </p:nvSpPr>
        <p:spPr>
          <a:xfrm>
            <a:off x="1702650" y="2187525"/>
            <a:ext cx="5738700" cy="5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1h 37m 23s</a:t>
            </a:r>
            <a:endParaRPr/>
          </a:p>
        </p:txBody>
      </p:sp>
      <p:sp>
        <p:nvSpPr>
          <p:cNvPr id="971" name="Google Shape;971;p49"/>
          <p:cNvSpPr txBox="1">
            <a:spLocks noGrp="1"/>
          </p:cNvSpPr>
          <p:nvPr>
            <p:ph type="subTitle" idx="3"/>
          </p:nvPr>
        </p:nvSpPr>
        <p:spPr>
          <a:xfrm>
            <a:off x="2466600" y="2709525"/>
            <a:ext cx="42108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average visit duration</a:t>
            </a:r>
            <a:endParaRPr/>
          </a:p>
        </p:txBody>
      </p:sp>
      <p:sp>
        <p:nvSpPr>
          <p:cNvPr id="972" name="Google Shape;972;p49"/>
          <p:cNvSpPr txBox="1">
            <a:spLocks noGrp="1"/>
          </p:cNvSpPr>
          <p:nvPr>
            <p:ph type="title" idx="4"/>
          </p:nvPr>
        </p:nvSpPr>
        <p:spPr>
          <a:xfrm>
            <a:off x="1702650" y="3699275"/>
            <a:ext cx="5738700" cy="5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386,000</a:t>
            </a:r>
            <a:endParaRPr/>
          </a:p>
        </p:txBody>
      </p:sp>
      <p:sp>
        <p:nvSpPr>
          <p:cNvPr id="973" name="Google Shape;973;p49"/>
          <p:cNvSpPr txBox="1">
            <a:spLocks noGrp="1"/>
          </p:cNvSpPr>
          <p:nvPr>
            <p:ph type="subTitle" idx="5"/>
          </p:nvPr>
        </p:nvSpPr>
        <p:spPr>
          <a:xfrm>
            <a:off x="2466600" y="4221275"/>
            <a:ext cx="42108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clicks per visit</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50"/>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Device optimization</a:t>
            </a:r>
            <a:endParaRPr/>
          </a:p>
        </p:txBody>
      </p:sp>
      <p:grpSp>
        <p:nvGrpSpPr>
          <p:cNvPr id="979" name="Google Shape;979;p50"/>
          <p:cNvGrpSpPr/>
          <p:nvPr/>
        </p:nvGrpSpPr>
        <p:grpSpPr>
          <a:xfrm>
            <a:off x="735360" y="1656701"/>
            <a:ext cx="3020609" cy="2830508"/>
            <a:chOff x="2039000" y="1778025"/>
            <a:chExt cx="3432900" cy="3089400"/>
          </a:xfrm>
        </p:grpSpPr>
        <p:sp>
          <p:nvSpPr>
            <p:cNvPr id="980" name="Google Shape;980;p50"/>
            <p:cNvSpPr/>
            <p:nvPr/>
          </p:nvSpPr>
          <p:spPr>
            <a:xfrm>
              <a:off x="2039000" y="1778025"/>
              <a:ext cx="3432900" cy="3089400"/>
            </a:xfrm>
            <a:prstGeom prst="roundRect">
              <a:avLst>
                <a:gd name="adj" fmla="val 6443"/>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1" name="Google Shape;981;p50"/>
            <p:cNvCxnSpPr/>
            <p:nvPr/>
          </p:nvCxnSpPr>
          <p:spPr>
            <a:xfrm>
              <a:off x="2039000" y="2339400"/>
              <a:ext cx="3432900" cy="0"/>
            </a:xfrm>
            <a:prstGeom prst="straightConnector1">
              <a:avLst/>
            </a:prstGeom>
            <a:noFill/>
            <a:ln w="19050" cap="flat" cmpd="sng">
              <a:solidFill>
                <a:schemeClr val="accent1"/>
              </a:solidFill>
              <a:prstDash val="solid"/>
              <a:round/>
              <a:headEnd type="none" w="med" len="med"/>
              <a:tailEnd type="none" w="med" len="med"/>
            </a:ln>
          </p:spPr>
        </p:cxnSp>
        <p:sp>
          <p:nvSpPr>
            <p:cNvPr id="982" name="Google Shape;982;p50"/>
            <p:cNvSpPr/>
            <p:nvPr/>
          </p:nvSpPr>
          <p:spPr>
            <a:xfrm>
              <a:off x="2209750" y="1961875"/>
              <a:ext cx="218400" cy="2184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0"/>
            <p:cNvSpPr/>
            <p:nvPr/>
          </p:nvSpPr>
          <p:spPr>
            <a:xfrm>
              <a:off x="2511150" y="1961875"/>
              <a:ext cx="218400" cy="218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0"/>
            <p:cNvSpPr/>
            <p:nvPr/>
          </p:nvSpPr>
          <p:spPr>
            <a:xfrm>
              <a:off x="2812550" y="1961875"/>
              <a:ext cx="218400" cy="2184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0"/>
            <p:cNvSpPr/>
            <p:nvPr/>
          </p:nvSpPr>
          <p:spPr>
            <a:xfrm>
              <a:off x="3243825" y="1961875"/>
              <a:ext cx="2098800" cy="218400"/>
            </a:xfrm>
            <a:prstGeom prst="roundRect">
              <a:avLst>
                <a:gd name="adj"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0"/>
            <p:cNvSpPr/>
            <p:nvPr/>
          </p:nvSpPr>
          <p:spPr>
            <a:xfrm>
              <a:off x="2251900" y="3299675"/>
              <a:ext cx="1464600" cy="1308900"/>
            </a:xfrm>
            <a:prstGeom prst="roundRect">
              <a:avLst>
                <a:gd name="adj" fmla="val 10425"/>
              </a:avLst>
            </a:prstGeom>
            <a:noFill/>
            <a:ln w="952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0"/>
            <p:cNvSpPr/>
            <p:nvPr/>
          </p:nvSpPr>
          <p:spPr>
            <a:xfrm>
              <a:off x="3968575" y="3314488"/>
              <a:ext cx="1313100" cy="548400"/>
            </a:xfrm>
            <a:prstGeom prst="roundRect">
              <a:avLst>
                <a:gd name="adj" fmla="val 10425"/>
              </a:avLst>
            </a:prstGeom>
            <a:noFill/>
            <a:ln w="952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0"/>
            <p:cNvSpPr/>
            <p:nvPr/>
          </p:nvSpPr>
          <p:spPr>
            <a:xfrm>
              <a:off x="3968575" y="4060075"/>
              <a:ext cx="1313100" cy="548400"/>
            </a:xfrm>
            <a:prstGeom prst="roundRect">
              <a:avLst>
                <a:gd name="adj" fmla="val 10425"/>
              </a:avLst>
            </a:prstGeom>
            <a:noFill/>
            <a:ln w="952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50"/>
            <p:cNvGrpSpPr/>
            <p:nvPr/>
          </p:nvGrpSpPr>
          <p:grpSpPr>
            <a:xfrm>
              <a:off x="2208200" y="2568150"/>
              <a:ext cx="3094500" cy="527400"/>
              <a:chOff x="2208200" y="2568150"/>
              <a:chExt cx="3094500" cy="527400"/>
            </a:xfrm>
          </p:grpSpPr>
          <p:sp>
            <p:nvSpPr>
              <p:cNvPr id="990" name="Google Shape;990;p50"/>
              <p:cNvSpPr/>
              <p:nvPr/>
            </p:nvSpPr>
            <p:spPr>
              <a:xfrm>
                <a:off x="2208200" y="2573750"/>
                <a:ext cx="3094500" cy="519600"/>
              </a:xfrm>
              <a:prstGeom prst="roundRect">
                <a:avLst>
                  <a:gd name="adj" fmla="val 2205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1" name="Google Shape;991;p50"/>
              <p:cNvCxnSpPr/>
              <p:nvPr/>
            </p:nvCxnSpPr>
            <p:spPr>
              <a:xfrm>
                <a:off x="2856175" y="2568150"/>
                <a:ext cx="0" cy="527400"/>
              </a:xfrm>
              <a:prstGeom prst="straightConnector1">
                <a:avLst/>
              </a:prstGeom>
              <a:noFill/>
              <a:ln w="19050" cap="flat" cmpd="sng">
                <a:solidFill>
                  <a:schemeClr val="lt1"/>
                </a:solidFill>
                <a:prstDash val="solid"/>
                <a:round/>
                <a:headEnd type="none" w="med" len="med"/>
                <a:tailEnd type="none" w="med" len="med"/>
              </a:ln>
            </p:spPr>
          </p:cxnSp>
        </p:grpSp>
        <p:grpSp>
          <p:nvGrpSpPr>
            <p:cNvPr id="992" name="Google Shape;992;p50"/>
            <p:cNvGrpSpPr/>
            <p:nvPr/>
          </p:nvGrpSpPr>
          <p:grpSpPr>
            <a:xfrm>
              <a:off x="2387175" y="2689700"/>
              <a:ext cx="287695" cy="287695"/>
              <a:chOff x="1232575" y="2703100"/>
              <a:chExt cx="287695" cy="287695"/>
            </a:xfrm>
          </p:grpSpPr>
          <p:sp>
            <p:nvSpPr>
              <p:cNvPr id="993" name="Google Shape;993;p50"/>
              <p:cNvSpPr/>
              <p:nvPr/>
            </p:nvSpPr>
            <p:spPr>
              <a:xfrm>
                <a:off x="1232575" y="2703100"/>
                <a:ext cx="252000" cy="252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4" name="Google Shape;994;p50"/>
              <p:cNvCxnSpPr>
                <a:stCxn id="993" idx="5"/>
              </p:cNvCxnSpPr>
              <p:nvPr/>
            </p:nvCxnSpPr>
            <p:spPr>
              <a:xfrm>
                <a:off x="1447670" y="2918195"/>
                <a:ext cx="72600" cy="72600"/>
              </a:xfrm>
              <a:prstGeom prst="straightConnector1">
                <a:avLst/>
              </a:prstGeom>
              <a:noFill/>
              <a:ln w="28575" cap="flat" cmpd="sng">
                <a:solidFill>
                  <a:schemeClr val="accent3"/>
                </a:solidFill>
                <a:prstDash val="solid"/>
                <a:round/>
                <a:headEnd type="none" w="med" len="med"/>
                <a:tailEnd type="none" w="med" len="med"/>
              </a:ln>
            </p:spPr>
          </p:cxnSp>
        </p:grpSp>
      </p:grpSp>
      <p:sp>
        <p:nvSpPr>
          <p:cNvPr id="995" name="Google Shape;995;p50"/>
          <p:cNvSpPr/>
          <p:nvPr/>
        </p:nvSpPr>
        <p:spPr>
          <a:xfrm>
            <a:off x="3980938" y="1656700"/>
            <a:ext cx="4427700" cy="80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0"/>
          <p:cNvSpPr/>
          <p:nvPr/>
        </p:nvSpPr>
        <p:spPr>
          <a:xfrm>
            <a:off x="3980938" y="2670300"/>
            <a:ext cx="4427700" cy="803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0"/>
          <p:cNvSpPr/>
          <p:nvPr/>
        </p:nvSpPr>
        <p:spPr>
          <a:xfrm>
            <a:off x="3980938" y="3683900"/>
            <a:ext cx="4427700" cy="803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8" name="Google Shape;998;p50"/>
          <p:cNvGrpSpPr/>
          <p:nvPr/>
        </p:nvGrpSpPr>
        <p:grpSpPr>
          <a:xfrm>
            <a:off x="4267307" y="1800396"/>
            <a:ext cx="288934" cy="516017"/>
            <a:chOff x="2656082" y="2287427"/>
            <a:chExt cx="207582" cy="359594"/>
          </a:xfrm>
        </p:grpSpPr>
        <p:sp>
          <p:nvSpPr>
            <p:cNvPr id="999" name="Google Shape;999;p5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50"/>
          <p:cNvGrpSpPr/>
          <p:nvPr/>
        </p:nvGrpSpPr>
        <p:grpSpPr>
          <a:xfrm>
            <a:off x="4133526" y="3865701"/>
            <a:ext cx="556498" cy="439794"/>
            <a:chOff x="2567841" y="1994124"/>
            <a:chExt cx="399812" cy="306477"/>
          </a:xfrm>
        </p:grpSpPr>
        <p:sp>
          <p:nvSpPr>
            <p:cNvPr id="1004" name="Google Shape;1004;p50"/>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0"/>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0"/>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50"/>
          <p:cNvGrpSpPr/>
          <p:nvPr/>
        </p:nvGrpSpPr>
        <p:grpSpPr>
          <a:xfrm>
            <a:off x="4156190" y="2896587"/>
            <a:ext cx="511182" cy="350838"/>
            <a:chOff x="4629306" y="3409193"/>
            <a:chExt cx="367255" cy="244486"/>
          </a:xfrm>
        </p:grpSpPr>
        <p:sp>
          <p:nvSpPr>
            <p:cNvPr id="1008" name="Google Shape;1008;p50"/>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0"/>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0"/>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0"/>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0"/>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0"/>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0"/>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50"/>
          <p:cNvSpPr txBox="1"/>
          <p:nvPr/>
        </p:nvSpPr>
        <p:spPr>
          <a:xfrm>
            <a:off x="6214981" y="1656700"/>
            <a:ext cx="2193600" cy="80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Montserrat Light"/>
                <a:ea typeface="Montserrat Light"/>
                <a:cs typeface="Montserrat Light"/>
                <a:sym typeface="Montserrat Light"/>
              </a:rPr>
              <a:t>Mars is actually a very cold place</a:t>
            </a:r>
            <a:endParaRPr sz="1600">
              <a:solidFill>
                <a:schemeClr val="dk1"/>
              </a:solidFill>
              <a:latin typeface="Montserrat Light"/>
              <a:ea typeface="Montserrat Light"/>
              <a:cs typeface="Montserrat Light"/>
              <a:sym typeface="Montserrat Light"/>
            </a:endParaRPr>
          </a:p>
        </p:txBody>
      </p:sp>
      <p:sp>
        <p:nvSpPr>
          <p:cNvPr id="1016" name="Google Shape;1016;p50"/>
          <p:cNvSpPr txBox="1"/>
          <p:nvPr/>
        </p:nvSpPr>
        <p:spPr>
          <a:xfrm>
            <a:off x="4804850" y="1656700"/>
            <a:ext cx="1410000" cy="80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dk1"/>
                </a:solidFill>
                <a:latin typeface="Work Sans"/>
                <a:ea typeface="Work Sans"/>
                <a:cs typeface="Work Sans"/>
                <a:sym typeface="Work Sans"/>
              </a:rPr>
              <a:t>Adaptive content</a:t>
            </a:r>
            <a:endParaRPr sz="2000" b="1">
              <a:solidFill>
                <a:schemeClr val="dk1"/>
              </a:solidFill>
              <a:latin typeface="Work Sans"/>
              <a:ea typeface="Work Sans"/>
              <a:cs typeface="Work Sans"/>
              <a:sym typeface="Work Sans"/>
            </a:endParaRPr>
          </a:p>
        </p:txBody>
      </p:sp>
      <p:sp>
        <p:nvSpPr>
          <p:cNvPr id="1017" name="Google Shape;1017;p50"/>
          <p:cNvSpPr txBox="1"/>
          <p:nvPr/>
        </p:nvSpPr>
        <p:spPr>
          <a:xfrm>
            <a:off x="6214981" y="2670299"/>
            <a:ext cx="2193600" cy="80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Montserrat Light"/>
                <a:ea typeface="Montserrat Light"/>
                <a:cs typeface="Montserrat Light"/>
                <a:sym typeface="Montserrat Light"/>
              </a:rPr>
              <a:t>Venus has a very nice name</a:t>
            </a:r>
            <a:endParaRPr sz="1600">
              <a:solidFill>
                <a:schemeClr val="dk1"/>
              </a:solidFill>
              <a:latin typeface="Montserrat Light"/>
              <a:ea typeface="Montserrat Light"/>
              <a:cs typeface="Montserrat Light"/>
              <a:sym typeface="Montserrat Light"/>
            </a:endParaRPr>
          </a:p>
        </p:txBody>
      </p:sp>
      <p:sp>
        <p:nvSpPr>
          <p:cNvPr id="1018" name="Google Shape;1018;p50"/>
          <p:cNvSpPr txBox="1"/>
          <p:nvPr/>
        </p:nvSpPr>
        <p:spPr>
          <a:xfrm>
            <a:off x="4804850" y="2670300"/>
            <a:ext cx="1410000" cy="80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dk1"/>
                </a:solidFill>
                <a:latin typeface="Work Sans"/>
                <a:ea typeface="Work Sans"/>
                <a:cs typeface="Work Sans"/>
                <a:sym typeface="Work Sans"/>
              </a:rPr>
              <a:t>Screen size</a:t>
            </a:r>
            <a:endParaRPr sz="2000" b="1">
              <a:solidFill>
                <a:schemeClr val="dk1"/>
              </a:solidFill>
              <a:latin typeface="Work Sans"/>
              <a:ea typeface="Work Sans"/>
              <a:cs typeface="Work Sans"/>
              <a:sym typeface="Work Sans"/>
            </a:endParaRPr>
          </a:p>
        </p:txBody>
      </p:sp>
      <p:sp>
        <p:nvSpPr>
          <p:cNvPr id="1019" name="Google Shape;1019;p50"/>
          <p:cNvSpPr txBox="1"/>
          <p:nvPr/>
        </p:nvSpPr>
        <p:spPr>
          <a:xfrm>
            <a:off x="6214981" y="3683897"/>
            <a:ext cx="2193600" cy="80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Montserrat Light"/>
                <a:ea typeface="Montserrat Light"/>
                <a:cs typeface="Montserrat Light"/>
                <a:sym typeface="Montserrat Light"/>
              </a:rPr>
              <a:t>Jupiter is the biggest planet</a:t>
            </a:r>
            <a:endParaRPr sz="1600">
              <a:solidFill>
                <a:schemeClr val="dk1"/>
              </a:solidFill>
              <a:latin typeface="Montserrat Light"/>
              <a:ea typeface="Montserrat Light"/>
              <a:cs typeface="Montserrat Light"/>
              <a:sym typeface="Montserrat Light"/>
            </a:endParaRPr>
          </a:p>
        </p:txBody>
      </p:sp>
      <p:sp>
        <p:nvSpPr>
          <p:cNvPr id="1020" name="Google Shape;1020;p50"/>
          <p:cNvSpPr txBox="1"/>
          <p:nvPr/>
        </p:nvSpPr>
        <p:spPr>
          <a:xfrm>
            <a:off x="4804850" y="3683900"/>
            <a:ext cx="1410000" cy="80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chemeClr val="dk1"/>
                </a:solidFill>
                <a:latin typeface="Work Sans"/>
                <a:ea typeface="Work Sans"/>
                <a:cs typeface="Work Sans"/>
                <a:sym typeface="Work Sans"/>
              </a:rPr>
              <a:t>Flexible structure</a:t>
            </a:r>
            <a:endParaRPr sz="2000" b="1">
              <a:solidFill>
                <a:schemeClr val="dk1"/>
              </a:solidFill>
              <a:latin typeface="Work Sans"/>
              <a:ea typeface="Work Sans"/>
              <a:cs typeface="Work Sans"/>
              <a:sym typeface="Work Sans"/>
            </a:endParaRPr>
          </a:p>
        </p:txBody>
      </p:sp>
      <p:cxnSp>
        <p:nvCxnSpPr>
          <p:cNvPr id="1021" name="Google Shape;1021;p50"/>
          <p:cNvCxnSpPr>
            <a:stCxn id="996" idx="1"/>
          </p:cNvCxnSpPr>
          <p:nvPr/>
        </p:nvCxnSpPr>
        <p:spPr>
          <a:xfrm rot="10800000">
            <a:off x="677038" y="3072000"/>
            <a:ext cx="3303900" cy="0"/>
          </a:xfrm>
          <a:prstGeom prst="straightConnector1">
            <a:avLst/>
          </a:prstGeom>
          <a:noFill/>
          <a:ln w="28575" cap="flat" cmpd="sng">
            <a:solidFill>
              <a:schemeClr val="accent4"/>
            </a:solidFill>
            <a:prstDash val="solid"/>
            <a:round/>
            <a:headEnd type="none" w="med" len="med"/>
            <a:tailEnd type="oval" w="med" len="med"/>
          </a:ln>
        </p:spPr>
      </p:cxnSp>
      <p:cxnSp>
        <p:nvCxnSpPr>
          <p:cNvPr id="1022" name="Google Shape;1022;p50"/>
          <p:cNvCxnSpPr>
            <a:stCxn id="997" idx="1"/>
          </p:cNvCxnSpPr>
          <p:nvPr/>
        </p:nvCxnSpPr>
        <p:spPr>
          <a:xfrm rot="10800000">
            <a:off x="2140738" y="4085600"/>
            <a:ext cx="1840200" cy="0"/>
          </a:xfrm>
          <a:prstGeom prst="straightConnector1">
            <a:avLst/>
          </a:prstGeom>
          <a:noFill/>
          <a:ln w="28575" cap="flat" cmpd="sng">
            <a:solidFill>
              <a:schemeClr val="accent6"/>
            </a:solidFill>
            <a:prstDash val="solid"/>
            <a:round/>
            <a:headEnd type="none" w="med" len="med"/>
            <a:tailEnd type="oval" w="med" len="med"/>
          </a:ln>
        </p:spPr>
      </p:cxnSp>
      <p:sp>
        <p:nvSpPr>
          <p:cNvPr id="1023" name="Google Shape;1023;p50"/>
          <p:cNvSpPr/>
          <p:nvPr/>
        </p:nvSpPr>
        <p:spPr>
          <a:xfrm>
            <a:off x="2512100" y="2053150"/>
            <a:ext cx="1479975" cy="570150"/>
          </a:xfrm>
          <a:custGeom>
            <a:avLst/>
            <a:gdLst/>
            <a:ahLst/>
            <a:cxnLst/>
            <a:rect l="l" t="t" r="r" b="b"/>
            <a:pathLst>
              <a:path w="59199" h="22806" extrusionOk="0">
                <a:moveTo>
                  <a:pt x="59199" y="0"/>
                </a:moveTo>
                <a:lnTo>
                  <a:pt x="0" y="0"/>
                </a:lnTo>
                <a:lnTo>
                  <a:pt x="0" y="22806"/>
                </a:lnTo>
              </a:path>
            </a:pathLst>
          </a:custGeom>
          <a:noFill/>
          <a:ln w="28575" cap="flat" cmpd="sng">
            <a:solidFill>
              <a:schemeClr val="accent5"/>
            </a:solidFill>
            <a:prstDash val="solid"/>
            <a:round/>
            <a:headEnd type="none" w="med" len="med"/>
            <a:tailEnd type="oval" w="med" len="med"/>
          </a:ln>
        </p:spPr>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51"/>
          <p:cNvSpPr/>
          <p:nvPr/>
        </p:nvSpPr>
        <p:spPr>
          <a:xfrm>
            <a:off x="4431882" y="1738796"/>
            <a:ext cx="498525" cy="498992"/>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1"/>
          <p:cNvSpPr/>
          <p:nvPr/>
        </p:nvSpPr>
        <p:spPr>
          <a:xfrm>
            <a:off x="6958232" y="1738796"/>
            <a:ext cx="498525" cy="498992"/>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1"/>
          <p:cNvSpPr/>
          <p:nvPr/>
        </p:nvSpPr>
        <p:spPr>
          <a:xfrm>
            <a:off x="2003694" y="1738796"/>
            <a:ext cx="498525" cy="498992"/>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1"/>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team</a:t>
            </a:r>
            <a:endParaRPr/>
          </a:p>
        </p:txBody>
      </p:sp>
      <p:sp>
        <p:nvSpPr>
          <p:cNvPr id="1032" name="Google Shape;1032;p51"/>
          <p:cNvSpPr txBox="1">
            <a:spLocks noGrp="1"/>
          </p:cNvSpPr>
          <p:nvPr>
            <p:ph type="subTitle" idx="1"/>
          </p:nvPr>
        </p:nvSpPr>
        <p:spPr>
          <a:xfrm>
            <a:off x="1185425" y="3314350"/>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Here you can talk about this person</a:t>
            </a:r>
            <a:endParaRPr/>
          </a:p>
        </p:txBody>
      </p:sp>
      <p:sp>
        <p:nvSpPr>
          <p:cNvPr id="1033" name="Google Shape;1033;p51"/>
          <p:cNvSpPr txBox="1">
            <a:spLocks noGrp="1"/>
          </p:cNvSpPr>
          <p:nvPr>
            <p:ph type="subTitle" idx="2"/>
          </p:nvPr>
        </p:nvSpPr>
        <p:spPr>
          <a:xfrm>
            <a:off x="1185425" y="2619250"/>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Jackie Stern</a:t>
            </a:r>
            <a:endParaRPr/>
          </a:p>
        </p:txBody>
      </p:sp>
      <p:sp>
        <p:nvSpPr>
          <p:cNvPr id="1034" name="Google Shape;1034;p51"/>
          <p:cNvSpPr txBox="1">
            <a:spLocks noGrp="1"/>
          </p:cNvSpPr>
          <p:nvPr>
            <p:ph type="subTitle" idx="3"/>
          </p:nvPr>
        </p:nvSpPr>
        <p:spPr>
          <a:xfrm>
            <a:off x="3700650" y="3314350"/>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Here you can talk about this person</a:t>
            </a:r>
            <a:endParaRPr/>
          </a:p>
        </p:txBody>
      </p:sp>
      <p:sp>
        <p:nvSpPr>
          <p:cNvPr id="1035" name="Google Shape;1035;p51"/>
          <p:cNvSpPr txBox="1">
            <a:spLocks noGrp="1"/>
          </p:cNvSpPr>
          <p:nvPr>
            <p:ph type="subTitle" idx="4"/>
          </p:nvPr>
        </p:nvSpPr>
        <p:spPr>
          <a:xfrm>
            <a:off x="3700650" y="2619250"/>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Beth Jenkins</a:t>
            </a:r>
            <a:endParaRPr/>
          </a:p>
        </p:txBody>
      </p:sp>
      <p:sp>
        <p:nvSpPr>
          <p:cNvPr id="1036" name="Google Shape;1036;p51"/>
          <p:cNvSpPr txBox="1">
            <a:spLocks noGrp="1"/>
          </p:cNvSpPr>
          <p:nvPr>
            <p:ph type="subTitle" idx="5"/>
          </p:nvPr>
        </p:nvSpPr>
        <p:spPr>
          <a:xfrm>
            <a:off x="6215875" y="3314350"/>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Here you can talk about this person</a:t>
            </a:r>
            <a:endParaRPr/>
          </a:p>
        </p:txBody>
      </p:sp>
      <p:sp>
        <p:nvSpPr>
          <p:cNvPr id="1037" name="Google Shape;1037;p51"/>
          <p:cNvSpPr txBox="1">
            <a:spLocks noGrp="1"/>
          </p:cNvSpPr>
          <p:nvPr>
            <p:ph type="subTitle" idx="6"/>
          </p:nvPr>
        </p:nvSpPr>
        <p:spPr>
          <a:xfrm>
            <a:off x="6215875" y="2619250"/>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Gloria Cooper</a:t>
            </a:r>
            <a:endParaRPr/>
          </a:p>
        </p:txBody>
      </p:sp>
      <p:grpSp>
        <p:nvGrpSpPr>
          <p:cNvPr id="1038" name="Google Shape;1038;p51"/>
          <p:cNvGrpSpPr/>
          <p:nvPr/>
        </p:nvGrpSpPr>
        <p:grpSpPr>
          <a:xfrm>
            <a:off x="1829635" y="1876577"/>
            <a:ext cx="454294" cy="606188"/>
            <a:chOff x="7162775" y="2881113"/>
            <a:chExt cx="259523" cy="346294"/>
          </a:xfrm>
        </p:grpSpPr>
        <p:sp>
          <p:nvSpPr>
            <p:cNvPr id="1039" name="Google Shape;1039;p51"/>
            <p:cNvSpPr/>
            <p:nvPr/>
          </p:nvSpPr>
          <p:spPr>
            <a:xfrm>
              <a:off x="7162775" y="2881113"/>
              <a:ext cx="259523" cy="346294"/>
            </a:xfrm>
            <a:custGeom>
              <a:avLst/>
              <a:gdLst/>
              <a:ahLst/>
              <a:cxnLst/>
              <a:rect l="l" t="t" r="r" b="b"/>
              <a:pathLst>
                <a:path w="8192" h="10931" extrusionOk="0">
                  <a:moveTo>
                    <a:pt x="4084" y="1536"/>
                  </a:moveTo>
                  <a:cubicBezTo>
                    <a:pt x="4382" y="1536"/>
                    <a:pt x="4703" y="1810"/>
                    <a:pt x="4989" y="2239"/>
                  </a:cubicBezTo>
                  <a:lnTo>
                    <a:pt x="3155" y="2239"/>
                  </a:lnTo>
                  <a:cubicBezTo>
                    <a:pt x="3453" y="1810"/>
                    <a:pt x="3787" y="1536"/>
                    <a:pt x="4084" y="1536"/>
                  </a:cubicBezTo>
                  <a:close/>
                  <a:moveTo>
                    <a:pt x="5191" y="2560"/>
                  </a:moveTo>
                  <a:cubicBezTo>
                    <a:pt x="5596" y="3310"/>
                    <a:pt x="5906" y="4334"/>
                    <a:pt x="5965" y="5322"/>
                  </a:cubicBezTo>
                  <a:cubicBezTo>
                    <a:pt x="5621" y="6068"/>
                    <a:pt x="4891" y="6515"/>
                    <a:pt x="4082" y="6515"/>
                  </a:cubicBezTo>
                  <a:cubicBezTo>
                    <a:pt x="4051" y="6515"/>
                    <a:pt x="4020" y="6514"/>
                    <a:pt x="3989" y="6513"/>
                  </a:cubicBezTo>
                  <a:cubicBezTo>
                    <a:pt x="3608" y="6489"/>
                    <a:pt x="3227" y="6358"/>
                    <a:pt x="2905" y="6120"/>
                  </a:cubicBezTo>
                  <a:cubicBezTo>
                    <a:pt x="2596" y="5894"/>
                    <a:pt x="2358" y="5596"/>
                    <a:pt x="2203" y="5239"/>
                  </a:cubicBezTo>
                  <a:cubicBezTo>
                    <a:pt x="2274" y="4286"/>
                    <a:pt x="2572" y="3274"/>
                    <a:pt x="2977" y="2560"/>
                  </a:cubicBezTo>
                  <a:close/>
                  <a:moveTo>
                    <a:pt x="2167" y="5870"/>
                  </a:moveTo>
                  <a:cubicBezTo>
                    <a:pt x="2322" y="6060"/>
                    <a:pt x="2501" y="6239"/>
                    <a:pt x="2691" y="6394"/>
                  </a:cubicBezTo>
                  <a:cubicBezTo>
                    <a:pt x="3060" y="6656"/>
                    <a:pt x="3501" y="6799"/>
                    <a:pt x="3953" y="6834"/>
                  </a:cubicBezTo>
                  <a:lnTo>
                    <a:pt x="4072" y="6834"/>
                  </a:lnTo>
                  <a:cubicBezTo>
                    <a:pt x="4525" y="6834"/>
                    <a:pt x="4965" y="6715"/>
                    <a:pt x="5346" y="6465"/>
                  </a:cubicBezTo>
                  <a:cubicBezTo>
                    <a:pt x="5584" y="6310"/>
                    <a:pt x="5787" y="6120"/>
                    <a:pt x="5953" y="5906"/>
                  </a:cubicBezTo>
                  <a:lnTo>
                    <a:pt x="5953" y="5906"/>
                  </a:lnTo>
                  <a:cubicBezTo>
                    <a:pt x="5918" y="6287"/>
                    <a:pt x="5739" y="6620"/>
                    <a:pt x="5430" y="6894"/>
                  </a:cubicBezTo>
                  <a:cubicBezTo>
                    <a:pt x="5358" y="6953"/>
                    <a:pt x="5358" y="7061"/>
                    <a:pt x="5418" y="7120"/>
                  </a:cubicBezTo>
                  <a:cubicBezTo>
                    <a:pt x="5441" y="7156"/>
                    <a:pt x="5489" y="7180"/>
                    <a:pt x="5537" y="7180"/>
                  </a:cubicBezTo>
                  <a:cubicBezTo>
                    <a:pt x="5561" y="7180"/>
                    <a:pt x="5608" y="7156"/>
                    <a:pt x="5644" y="7132"/>
                  </a:cubicBezTo>
                  <a:cubicBezTo>
                    <a:pt x="5763" y="7025"/>
                    <a:pt x="5858" y="6906"/>
                    <a:pt x="5953" y="6787"/>
                  </a:cubicBezTo>
                  <a:lnTo>
                    <a:pt x="5953" y="6787"/>
                  </a:lnTo>
                  <a:cubicBezTo>
                    <a:pt x="5894" y="7775"/>
                    <a:pt x="5072" y="8561"/>
                    <a:pt x="4060" y="8561"/>
                  </a:cubicBezTo>
                  <a:cubicBezTo>
                    <a:pt x="3084" y="8561"/>
                    <a:pt x="2263" y="7787"/>
                    <a:pt x="2191" y="6787"/>
                  </a:cubicBezTo>
                  <a:lnTo>
                    <a:pt x="2191" y="6787"/>
                  </a:lnTo>
                  <a:cubicBezTo>
                    <a:pt x="2572" y="7323"/>
                    <a:pt x="3275" y="7680"/>
                    <a:pt x="4084" y="7680"/>
                  </a:cubicBezTo>
                  <a:cubicBezTo>
                    <a:pt x="4394" y="7680"/>
                    <a:pt x="4703" y="7620"/>
                    <a:pt x="4989" y="7525"/>
                  </a:cubicBezTo>
                  <a:cubicBezTo>
                    <a:pt x="5072" y="7489"/>
                    <a:pt x="5108" y="7406"/>
                    <a:pt x="5072" y="7311"/>
                  </a:cubicBezTo>
                  <a:cubicBezTo>
                    <a:pt x="5055" y="7249"/>
                    <a:pt x="4998" y="7213"/>
                    <a:pt x="4936" y="7213"/>
                  </a:cubicBezTo>
                  <a:cubicBezTo>
                    <a:pt x="4914" y="7213"/>
                    <a:pt x="4892" y="7218"/>
                    <a:pt x="4870" y="7227"/>
                  </a:cubicBezTo>
                  <a:cubicBezTo>
                    <a:pt x="4608" y="7311"/>
                    <a:pt x="4346" y="7370"/>
                    <a:pt x="4060" y="7370"/>
                  </a:cubicBezTo>
                  <a:cubicBezTo>
                    <a:pt x="3036" y="7370"/>
                    <a:pt x="2203" y="6703"/>
                    <a:pt x="2167" y="5870"/>
                  </a:cubicBezTo>
                  <a:close/>
                  <a:moveTo>
                    <a:pt x="6787" y="7680"/>
                  </a:moveTo>
                  <a:cubicBezTo>
                    <a:pt x="6823" y="7739"/>
                    <a:pt x="6823" y="7823"/>
                    <a:pt x="6823" y="7894"/>
                  </a:cubicBezTo>
                  <a:cubicBezTo>
                    <a:pt x="6835" y="9013"/>
                    <a:pt x="5596" y="9930"/>
                    <a:pt x="4084" y="9930"/>
                  </a:cubicBezTo>
                  <a:cubicBezTo>
                    <a:pt x="3846" y="9930"/>
                    <a:pt x="3608" y="9906"/>
                    <a:pt x="3382" y="9870"/>
                  </a:cubicBezTo>
                  <a:cubicBezTo>
                    <a:pt x="4406" y="9811"/>
                    <a:pt x="5311" y="9442"/>
                    <a:pt x="5989" y="8799"/>
                  </a:cubicBezTo>
                  <a:cubicBezTo>
                    <a:pt x="6311" y="8489"/>
                    <a:pt x="6584" y="8096"/>
                    <a:pt x="6787" y="7680"/>
                  </a:cubicBezTo>
                  <a:close/>
                  <a:moveTo>
                    <a:pt x="4096" y="0"/>
                  </a:moveTo>
                  <a:cubicBezTo>
                    <a:pt x="2465" y="0"/>
                    <a:pt x="1120" y="1274"/>
                    <a:pt x="1024" y="2893"/>
                  </a:cubicBezTo>
                  <a:lnTo>
                    <a:pt x="881" y="5465"/>
                  </a:lnTo>
                  <a:cubicBezTo>
                    <a:pt x="834" y="6096"/>
                    <a:pt x="989" y="6703"/>
                    <a:pt x="1286" y="7239"/>
                  </a:cubicBezTo>
                  <a:cubicBezTo>
                    <a:pt x="1108" y="7418"/>
                    <a:pt x="1024" y="7620"/>
                    <a:pt x="1024" y="7870"/>
                  </a:cubicBezTo>
                  <a:lnTo>
                    <a:pt x="1024" y="7906"/>
                  </a:lnTo>
                  <a:lnTo>
                    <a:pt x="786" y="7989"/>
                  </a:lnTo>
                  <a:cubicBezTo>
                    <a:pt x="310" y="8156"/>
                    <a:pt x="0" y="8608"/>
                    <a:pt x="0" y="9108"/>
                  </a:cubicBezTo>
                  <a:lnTo>
                    <a:pt x="0" y="10763"/>
                  </a:lnTo>
                  <a:cubicBezTo>
                    <a:pt x="0" y="10859"/>
                    <a:pt x="72" y="10930"/>
                    <a:pt x="155" y="10930"/>
                  </a:cubicBezTo>
                  <a:cubicBezTo>
                    <a:pt x="238" y="10930"/>
                    <a:pt x="310" y="10859"/>
                    <a:pt x="310" y="10763"/>
                  </a:cubicBezTo>
                  <a:lnTo>
                    <a:pt x="310" y="9097"/>
                  </a:lnTo>
                  <a:cubicBezTo>
                    <a:pt x="310" y="8727"/>
                    <a:pt x="548" y="8394"/>
                    <a:pt x="893" y="8275"/>
                  </a:cubicBezTo>
                  <a:lnTo>
                    <a:pt x="1060" y="8215"/>
                  </a:lnTo>
                  <a:cubicBezTo>
                    <a:pt x="1108" y="8406"/>
                    <a:pt x="1167" y="8608"/>
                    <a:pt x="1262" y="8787"/>
                  </a:cubicBezTo>
                  <a:cubicBezTo>
                    <a:pt x="1298" y="8847"/>
                    <a:pt x="1358" y="8870"/>
                    <a:pt x="1405" y="8870"/>
                  </a:cubicBezTo>
                  <a:cubicBezTo>
                    <a:pt x="1429" y="8870"/>
                    <a:pt x="1465" y="8858"/>
                    <a:pt x="1489" y="8847"/>
                  </a:cubicBezTo>
                  <a:cubicBezTo>
                    <a:pt x="1548" y="8799"/>
                    <a:pt x="1560" y="8704"/>
                    <a:pt x="1536" y="8632"/>
                  </a:cubicBezTo>
                  <a:cubicBezTo>
                    <a:pt x="1405" y="8394"/>
                    <a:pt x="1346" y="8132"/>
                    <a:pt x="1346" y="7870"/>
                  </a:cubicBezTo>
                  <a:cubicBezTo>
                    <a:pt x="1346" y="7739"/>
                    <a:pt x="1381" y="7620"/>
                    <a:pt x="1465" y="7513"/>
                  </a:cubicBezTo>
                  <a:cubicBezTo>
                    <a:pt x="1548" y="7632"/>
                    <a:pt x="1643" y="7751"/>
                    <a:pt x="1739" y="7858"/>
                  </a:cubicBezTo>
                  <a:cubicBezTo>
                    <a:pt x="2360" y="8503"/>
                    <a:pt x="3177" y="8871"/>
                    <a:pt x="4066" y="8871"/>
                  </a:cubicBezTo>
                  <a:cubicBezTo>
                    <a:pt x="4080" y="8871"/>
                    <a:pt x="4094" y="8871"/>
                    <a:pt x="4108" y="8870"/>
                  </a:cubicBezTo>
                  <a:cubicBezTo>
                    <a:pt x="5311" y="8858"/>
                    <a:pt x="6299" y="7870"/>
                    <a:pt x="6299" y="6656"/>
                  </a:cubicBezTo>
                  <a:lnTo>
                    <a:pt x="6299" y="5632"/>
                  </a:lnTo>
                  <a:cubicBezTo>
                    <a:pt x="6299" y="4691"/>
                    <a:pt x="6061" y="3608"/>
                    <a:pt x="5644" y="2715"/>
                  </a:cubicBezTo>
                  <a:cubicBezTo>
                    <a:pt x="5430" y="2262"/>
                    <a:pt x="5191" y="1893"/>
                    <a:pt x="4953" y="1643"/>
                  </a:cubicBezTo>
                  <a:cubicBezTo>
                    <a:pt x="4679" y="1346"/>
                    <a:pt x="4382" y="1191"/>
                    <a:pt x="4096" y="1191"/>
                  </a:cubicBezTo>
                  <a:cubicBezTo>
                    <a:pt x="3810" y="1191"/>
                    <a:pt x="3513" y="1346"/>
                    <a:pt x="3227" y="1643"/>
                  </a:cubicBezTo>
                  <a:cubicBezTo>
                    <a:pt x="2989" y="1893"/>
                    <a:pt x="2751" y="2262"/>
                    <a:pt x="2548" y="2715"/>
                  </a:cubicBezTo>
                  <a:cubicBezTo>
                    <a:pt x="2132" y="3608"/>
                    <a:pt x="1893" y="4691"/>
                    <a:pt x="1893" y="5632"/>
                  </a:cubicBezTo>
                  <a:lnTo>
                    <a:pt x="1893" y="6656"/>
                  </a:lnTo>
                  <a:cubicBezTo>
                    <a:pt x="1893" y="7120"/>
                    <a:pt x="2036" y="7549"/>
                    <a:pt x="2274" y="7906"/>
                  </a:cubicBezTo>
                  <a:cubicBezTo>
                    <a:pt x="2179" y="7834"/>
                    <a:pt x="2084" y="7739"/>
                    <a:pt x="2001" y="7632"/>
                  </a:cubicBezTo>
                  <a:cubicBezTo>
                    <a:pt x="1441" y="7037"/>
                    <a:pt x="1167" y="6287"/>
                    <a:pt x="1203" y="5477"/>
                  </a:cubicBezTo>
                  <a:lnTo>
                    <a:pt x="1358" y="2905"/>
                  </a:lnTo>
                  <a:cubicBezTo>
                    <a:pt x="1441" y="1465"/>
                    <a:pt x="2655" y="310"/>
                    <a:pt x="4108" y="310"/>
                  </a:cubicBezTo>
                  <a:cubicBezTo>
                    <a:pt x="5549" y="310"/>
                    <a:pt x="6763" y="1441"/>
                    <a:pt x="6846" y="2893"/>
                  </a:cubicBezTo>
                  <a:lnTo>
                    <a:pt x="6954" y="4775"/>
                  </a:lnTo>
                  <a:cubicBezTo>
                    <a:pt x="7061" y="6406"/>
                    <a:pt x="6656" y="7692"/>
                    <a:pt x="5787" y="8537"/>
                  </a:cubicBezTo>
                  <a:cubicBezTo>
                    <a:pt x="5095" y="9187"/>
                    <a:pt x="4135" y="9532"/>
                    <a:pt x="3046" y="9532"/>
                  </a:cubicBezTo>
                  <a:cubicBezTo>
                    <a:pt x="2898" y="9532"/>
                    <a:pt x="2748" y="9526"/>
                    <a:pt x="2596" y="9513"/>
                  </a:cubicBezTo>
                  <a:cubicBezTo>
                    <a:pt x="2501" y="9501"/>
                    <a:pt x="2393" y="9466"/>
                    <a:pt x="2322" y="9430"/>
                  </a:cubicBezTo>
                  <a:cubicBezTo>
                    <a:pt x="2191" y="9335"/>
                    <a:pt x="2060" y="9228"/>
                    <a:pt x="1941" y="9132"/>
                  </a:cubicBezTo>
                  <a:cubicBezTo>
                    <a:pt x="1911" y="9102"/>
                    <a:pt x="1870" y="9088"/>
                    <a:pt x="1828" y="9088"/>
                  </a:cubicBezTo>
                  <a:cubicBezTo>
                    <a:pt x="1786" y="9088"/>
                    <a:pt x="1745" y="9102"/>
                    <a:pt x="1715" y="9132"/>
                  </a:cubicBezTo>
                  <a:cubicBezTo>
                    <a:pt x="1655" y="9180"/>
                    <a:pt x="1655" y="9287"/>
                    <a:pt x="1715" y="9347"/>
                  </a:cubicBezTo>
                  <a:cubicBezTo>
                    <a:pt x="2298" y="9906"/>
                    <a:pt x="3167" y="10228"/>
                    <a:pt x="4096" y="10228"/>
                  </a:cubicBezTo>
                  <a:cubicBezTo>
                    <a:pt x="4918" y="10228"/>
                    <a:pt x="5668" y="9990"/>
                    <a:pt x="6251" y="9537"/>
                  </a:cubicBezTo>
                  <a:cubicBezTo>
                    <a:pt x="6727" y="9180"/>
                    <a:pt x="7037" y="8704"/>
                    <a:pt x="7132" y="8204"/>
                  </a:cubicBezTo>
                  <a:lnTo>
                    <a:pt x="7299" y="8263"/>
                  </a:lnTo>
                  <a:cubicBezTo>
                    <a:pt x="7632" y="8382"/>
                    <a:pt x="7870" y="8704"/>
                    <a:pt x="7870" y="9085"/>
                  </a:cubicBezTo>
                  <a:lnTo>
                    <a:pt x="7870" y="10728"/>
                  </a:lnTo>
                  <a:cubicBezTo>
                    <a:pt x="7870" y="10823"/>
                    <a:pt x="7954" y="10894"/>
                    <a:pt x="8025" y="10894"/>
                  </a:cubicBezTo>
                  <a:cubicBezTo>
                    <a:pt x="8108" y="10894"/>
                    <a:pt x="8192" y="10823"/>
                    <a:pt x="8192" y="10728"/>
                  </a:cubicBezTo>
                  <a:lnTo>
                    <a:pt x="8192" y="9061"/>
                  </a:lnTo>
                  <a:cubicBezTo>
                    <a:pt x="8192" y="8620"/>
                    <a:pt x="7870" y="8156"/>
                    <a:pt x="7394" y="8001"/>
                  </a:cubicBezTo>
                  <a:lnTo>
                    <a:pt x="7156" y="7906"/>
                  </a:lnTo>
                  <a:lnTo>
                    <a:pt x="7156" y="7882"/>
                  </a:lnTo>
                  <a:cubicBezTo>
                    <a:pt x="7156" y="7656"/>
                    <a:pt x="7096" y="7477"/>
                    <a:pt x="6954" y="7311"/>
                  </a:cubicBezTo>
                  <a:cubicBezTo>
                    <a:pt x="7216" y="6584"/>
                    <a:pt x="7323" y="5739"/>
                    <a:pt x="7263" y="4786"/>
                  </a:cubicBezTo>
                  <a:lnTo>
                    <a:pt x="7156" y="2893"/>
                  </a:lnTo>
                  <a:cubicBezTo>
                    <a:pt x="7049" y="1274"/>
                    <a:pt x="5715" y="0"/>
                    <a:pt x="4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1"/>
            <p:cNvSpPr/>
            <p:nvPr/>
          </p:nvSpPr>
          <p:spPr>
            <a:xfrm>
              <a:off x="7270645" y="3044519"/>
              <a:ext cx="43402" cy="15396"/>
            </a:xfrm>
            <a:custGeom>
              <a:avLst/>
              <a:gdLst/>
              <a:ahLst/>
              <a:cxnLst/>
              <a:rect l="l" t="t" r="r" b="b"/>
              <a:pathLst>
                <a:path w="1370" h="486" extrusionOk="0">
                  <a:moveTo>
                    <a:pt x="173" y="1"/>
                  </a:moveTo>
                  <a:cubicBezTo>
                    <a:pt x="131" y="1"/>
                    <a:pt x="90" y="15"/>
                    <a:pt x="60" y="45"/>
                  </a:cubicBezTo>
                  <a:cubicBezTo>
                    <a:pt x="1" y="105"/>
                    <a:pt x="1" y="200"/>
                    <a:pt x="60" y="260"/>
                  </a:cubicBezTo>
                  <a:cubicBezTo>
                    <a:pt x="203" y="402"/>
                    <a:pt x="441" y="486"/>
                    <a:pt x="691" y="486"/>
                  </a:cubicBezTo>
                  <a:cubicBezTo>
                    <a:pt x="941" y="486"/>
                    <a:pt x="1179" y="414"/>
                    <a:pt x="1310" y="260"/>
                  </a:cubicBezTo>
                  <a:cubicBezTo>
                    <a:pt x="1370" y="200"/>
                    <a:pt x="1370" y="105"/>
                    <a:pt x="1310" y="45"/>
                  </a:cubicBezTo>
                  <a:cubicBezTo>
                    <a:pt x="1280" y="15"/>
                    <a:pt x="1242" y="1"/>
                    <a:pt x="1203" y="1"/>
                  </a:cubicBezTo>
                  <a:cubicBezTo>
                    <a:pt x="1164" y="1"/>
                    <a:pt x="1126" y="15"/>
                    <a:pt x="1096" y="45"/>
                  </a:cubicBezTo>
                  <a:cubicBezTo>
                    <a:pt x="1036" y="105"/>
                    <a:pt x="893" y="152"/>
                    <a:pt x="691" y="152"/>
                  </a:cubicBezTo>
                  <a:cubicBezTo>
                    <a:pt x="477" y="152"/>
                    <a:pt x="346" y="81"/>
                    <a:pt x="286" y="45"/>
                  </a:cubicBezTo>
                  <a:cubicBezTo>
                    <a:pt x="256" y="15"/>
                    <a:pt x="215" y="1"/>
                    <a:pt x="1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1"/>
            <p:cNvSpPr/>
            <p:nvPr/>
          </p:nvSpPr>
          <p:spPr>
            <a:xfrm>
              <a:off x="7254805" y="3006344"/>
              <a:ext cx="10201" cy="15492"/>
            </a:xfrm>
            <a:custGeom>
              <a:avLst/>
              <a:gdLst/>
              <a:ahLst/>
              <a:cxnLst/>
              <a:rect l="l" t="t" r="r" b="b"/>
              <a:pathLst>
                <a:path w="322" h="489" extrusionOk="0">
                  <a:moveTo>
                    <a:pt x="167" y="0"/>
                  </a:moveTo>
                  <a:cubicBezTo>
                    <a:pt x="72" y="0"/>
                    <a:pt x="0" y="71"/>
                    <a:pt x="0" y="155"/>
                  </a:cubicBezTo>
                  <a:lnTo>
                    <a:pt x="0" y="322"/>
                  </a:lnTo>
                  <a:cubicBezTo>
                    <a:pt x="0" y="417"/>
                    <a:pt x="72" y="488"/>
                    <a:pt x="167" y="488"/>
                  </a:cubicBezTo>
                  <a:cubicBezTo>
                    <a:pt x="250" y="488"/>
                    <a:pt x="322" y="417"/>
                    <a:pt x="322" y="322"/>
                  </a:cubicBezTo>
                  <a:lnTo>
                    <a:pt x="322" y="155"/>
                  </a:lnTo>
                  <a:cubicBezTo>
                    <a:pt x="322" y="71"/>
                    <a:pt x="250" y="0"/>
                    <a:pt x="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1"/>
            <p:cNvSpPr/>
            <p:nvPr/>
          </p:nvSpPr>
          <p:spPr>
            <a:xfrm>
              <a:off x="7319686" y="3006344"/>
              <a:ext cx="10581" cy="15492"/>
            </a:xfrm>
            <a:custGeom>
              <a:avLst/>
              <a:gdLst/>
              <a:ahLst/>
              <a:cxnLst/>
              <a:rect l="l" t="t" r="r" b="b"/>
              <a:pathLst>
                <a:path w="334" h="489" extrusionOk="0">
                  <a:moveTo>
                    <a:pt x="167" y="0"/>
                  </a:moveTo>
                  <a:cubicBezTo>
                    <a:pt x="84" y="0"/>
                    <a:pt x="0" y="71"/>
                    <a:pt x="0" y="155"/>
                  </a:cubicBezTo>
                  <a:lnTo>
                    <a:pt x="0" y="322"/>
                  </a:lnTo>
                  <a:cubicBezTo>
                    <a:pt x="0" y="417"/>
                    <a:pt x="84" y="488"/>
                    <a:pt x="167" y="488"/>
                  </a:cubicBezTo>
                  <a:cubicBezTo>
                    <a:pt x="262" y="488"/>
                    <a:pt x="334" y="417"/>
                    <a:pt x="334" y="322"/>
                  </a:cubicBezTo>
                  <a:lnTo>
                    <a:pt x="334" y="155"/>
                  </a:lnTo>
                  <a:cubicBezTo>
                    <a:pt x="334" y="71"/>
                    <a:pt x="262" y="0"/>
                    <a:pt x="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1"/>
            <p:cNvSpPr/>
            <p:nvPr/>
          </p:nvSpPr>
          <p:spPr>
            <a:xfrm>
              <a:off x="7249135"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01" y="333"/>
                  </a:lnTo>
                  <a:cubicBezTo>
                    <a:pt x="596" y="333"/>
                    <a:pt x="668" y="250"/>
                    <a:pt x="668" y="167"/>
                  </a:cubicBezTo>
                  <a:cubicBezTo>
                    <a:pt x="668" y="60"/>
                    <a:pt x="596" y="0"/>
                    <a:pt x="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1"/>
            <p:cNvSpPr/>
            <p:nvPr/>
          </p:nvSpPr>
          <p:spPr>
            <a:xfrm>
              <a:off x="7314015" y="2990124"/>
              <a:ext cx="21542" cy="10581"/>
            </a:xfrm>
            <a:custGeom>
              <a:avLst/>
              <a:gdLst/>
              <a:ahLst/>
              <a:cxnLst/>
              <a:rect l="l" t="t" r="r" b="b"/>
              <a:pathLst>
                <a:path w="680" h="334" extrusionOk="0">
                  <a:moveTo>
                    <a:pt x="167" y="0"/>
                  </a:moveTo>
                  <a:cubicBezTo>
                    <a:pt x="84" y="0"/>
                    <a:pt x="1" y="72"/>
                    <a:pt x="1" y="167"/>
                  </a:cubicBezTo>
                  <a:cubicBezTo>
                    <a:pt x="1" y="250"/>
                    <a:pt x="84" y="333"/>
                    <a:pt x="167" y="333"/>
                  </a:cubicBezTo>
                  <a:lnTo>
                    <a:pt x="513" y="333"/>
                  </a:lnTo>
                  <a:cubicBezTo>
                    <a:pt x="596" y="333"/>
                    <a:pt x="667" y="250"/>
                    <a:pt x="667" y="167"/>
                  </a:cubicBezTo>
                  <a:cubicBezTo>
                    <a:pt x="679" y="60"/>
                    <a:pt x="596"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51"/>
          <p:cNvGrpSpPr/>
          <p:nvPr/>
        </p:nvGrpSpPr>
        <p:grpSpPr>
          <a:xfrm>
            <a:off x="6860082" y="1876915"/>
            <a:ext cx="455625" cy="605522"/>
            <a:chOff x="8055961" y="2881842"/>
            <a:chExt cx="260283" cy="345914"/>
          </a:xfrm>
        </p:grpSpPr>
        <p:sp>
          <p:nvSpPr>
            <p:cNvPr id="1046" name="Google Shape;1046;p51"/>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1"/>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1"/>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1"/>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51"/>
          <p:cNvGrpSpPr/>
          <p:nvPr/>
        </p:nvGrpSpPr>
        <p:grpSpPr>
          <a:xfrm>
            <a:off x="4340221" y="1870619"/>
            <a:ext cx="463555" cy="618111"/>
            <a:chOff x="7609368" y="2893912"/>
            <a:chExt cx="264813" cy="353105"/>
          </a:xfrm>
        </p:grpSpPr>
        <p:sp>
          <p:nvSpPr>
            <p:cNvPr id="1051" name="Google Shape;1051;p51"/>
            <p:cNvSpPr/>
            <p:nvPr/>
          </p:nvSpPr>
          <p:spPr>
            <a:xfrm>
              <a:off x="7703267" y="3015753"/>
              <a:ext cx="10233" cy="15872"/>
            </a:xfrm>
            <a:custGeom>
              <a:avLst/>
              <a:gdLst/>
              <a:ahLst/>
              <a:cxnLst/>
              <a:rect l="l" t="t" r="r" b="b"/>
              <a:pathLst>
                <a:path w="323" h="501" extrusionOk="0">
                  <a:moveTo>
                    <a:pt x="156" y="1"/>
                  </a:moveTo>
                  <a:cubicBezTo>
                    <a:pt x="72" y="1"/>
                    <a:pt x="1" y="72"/>
                    <a:pt x="1" y="155"/>
                  </a:cubicBezTo>
                  <a:lnTo>
                    <a:pt x="1" y="334"/>
                  </a:lnTo>
                  <a:cubicBezTo>
                    <a:pt x="1" y="429"/>
                    <a:pt x="72" y="501"/>
                    <a:pt x="156" y="501"/>
                  </a:cubicBezTo>
                  <a:cubicBezTo>
                    <a:pt x="251" y="501"/>
                    <a:pt x="322" y="429"/>
                    <a:pt x="322" y="334"/>
                  </a:cubicBezTo>
                  <a:lnTo>
                    <a:pt x="322" y="155"/>
                  </a:lnTo>
                  <a:cubicBezTo>
                    <a:pt x="322" y="72"/>
                    <a:pt x="251" y="1"/>
                    <a:pt x="1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1"/>
            <p:cNvSpPr/>
            <p:nvPr/>
          </p:nvSpPr>
          <p:spPr>
            <a:xfrm>
              <a:off x="7769288" y="3015753"/>
              <a:ext cx="10233" cy="15872"/>
            </a:xfrm>
            <a:custGeom>
              <a:avLst/>
              <a:gdLst/>
              <a:ahLst/>
              <a:cxnLst/>
              <a:rect l="l" t="t" r="r" b="b"/>
              <a:pathLst>
                <a:path w="323" h="501" extrusionOk="0">
                  <a:moveTo>
                    <a:pt x="155" y="1"/>
                  </a:moveTo>
                  <a:cubicBezTo>
                    <a:pt x="72" y="1"/>
                    <a:pt x="1" y="72"/>
                    <a:pt x="1" y="155"/>
                  </a:cubicBezTo>
                  <a:lnTo>
                    <a:pt x="1" y="334"/>
                  </a:lnTo>
                  <a:cubicBezTo>
                    <a:pt x="1" y="429"/>
                    <a:pt x="72" y="501"/>
                    <a:pt x="155" y="501"/>
                  </a:cubicBezTo>
                  <a:cubicBezTo>
                    <a:pt x="251" y="501"/>
                    <a:pt x="322" y="429"/>
                    <a:pt x="322" y="334"/>
                  </a:cubicBezTo>
                  <a:lnTo>
                    <a:pt x="322" y="155"/>
                  </a:lnTo>
                  <a:cubicBezTo>
                    <a:pt x="322" y="72"/>
                    <a:pt x="251" y="1"/>
                    <a:pt x="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1"/>
            <p:cNvSpPr/>
            <p:nvPr/>
          </p:nvSpPr>
          <p:spPr>
            <a:xfrm>
              <a:off x="7697628" y="2997664"/>
              <a:ext cx="21542" cy="11722"/>
            </a:xfrm>
            <a:custGeom>
              <a:avLst/>
              <a:gdLst/>
              <a:ahLst/>
              <a:cxnLst/>
              <a:rect l="l" t="t" r="r" b="b"/>
              <a:pathLst>
                <a:path w="680" h="370" extrusionOk="0">
                  <a:moveTo>
                    <a:pt x="489" y="0"/>
                  </a:moveTo>
                  <a:lnTo>
                    <a:pt x="143" y="48"/>
                  </a:lnTo>
                  <a:cubicBezTo>
                    <a:pt x="60" y="60"/>
                    <a:pt x="0" y="131"/>
                    <a:pt x="0" y="226"/>
                  </a:cubicBezTo>
                  <a:cubicBezTo>
                    <a:pt x="12" y="310"/>
                    <a:pt x="72" y="369"/>
                    <a:pt x="155" y="369"/>
                  </a:cubicBezTo>
                  <a:lnTo>
                    <a:pt x="167" y="369"/>
                  </a:lnTo>
                  <a:lnTo>
                    <a:pt x="512" y="334"/>
                  </a:lnTo>
                  <a:cubicBezTo>
                    <a:pt x="620" y="322"/>
                    <a:pt x="679" y="238"/>
                    <a:pt x="667" y="155"/>
                  </a:cubicBezTo>
                  <a:cubicBezTo>
                    <a:pt x="655" y="60"/>
                    <a:pt x="572" y="0"/>
                    <a:pt x="4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1"/>
            <p:cNvSpPr/>
            <p:nvPr/>
          </p:nvSpPr>
          <p:spPr>
            <a:xfrm>
              <a:off x="7763618" y="2997600"/>
              <a:ext cx="21542" cy="11785"/>
            </a:xfrm>
            <a:custGeom>
              <a:avLst/>
              <a:gdLst/>
              <a:ahLst/>
              <a:cxnLst/>
              <a:rect l="l" t="t" r="r" b="b"/>
              <a:pathLst>
                <a:path w="680" h="372" extrusionOk="0">
                  <a:moveTo>
                    <a:pt x="171" y="1"/>
                  </a:moveTo>
                  <a:cubicBezTo>
                    <a:pt x="86" y="1"/>
                    <a:pt x="24" y="69"/>
                    <a:pt x="13" y="157"/>
                  </a:cubicBezTo>
                  <a:cubicBezTo>
                    <a:pt x="1" y="240"/>
                    <a:pt x="72" y="312"/>
                    <a:pt x="156" y="336"/>
                  </a:cubicBezTo>
                  <a:lnTo>
                    <a:pt x="501" y="371"/>
                  </a:lnTo>
                  <a:lnTo>
                    <a:pt x="513" y="371"/>
                  </a:lnTo>
                  <a:cubicBezTo>
                    <a:pt x="584" y="371"/>
                    <a:pt x="668" y="312"/>
                    <a:pt x="680" y="228"/>
                  </a:cubicBezTo>
                  <a:cubicBezTo>
                    <a:pt x="680" y="133"/>
                    <a:pt x="620" y="62"/>
                    <a:pt x="537" y="50"/>
                  </a:cubicBezTo>
                  <a:lnTo>
                    <a:pt x="191" y="2"/>
                  </a:lnTo>
                  <a:cubicBezTo>
                    <a:pt x="184" y="1"/>
                    <a:pt x="178" y="1"/>
                    <a:pt x="1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1"/>
            <p:cNvSpPr/>
            <p:nvPr/>
          </p:nvSpPr>
          <p:spPr>
            <a:xfrm>
              <a:off x="7609368" y="2893912"/>
              <a:ext cx="264813" cy="353105"/>
            </a:xfrm>
            <a:custGeom>
              <a:avLst/>
              <a:gdLst/>
              <a:ahLst/>
              <a:cxnLst/>
              <a:rect l="l" t="t" r="r" b="b"/>
              <a:pathLst>
                <a:path w="8359" h="11146" extrusionOk="0">
                  <a:moveTo>
                    <a:pt x="4168" y="370"/>
                  </a:moveTo>
                  <a:cubicBezTo>
                    <a:pt x="5715" y="370"/>
                    <a:pt x="6965" y="1620"/>
                    <a:pt x="6965" y="3168"/>
                  </a:cubicBezTo>
                  <a:cubicBezTo>
                    <a:pt x="6965" y="3370"/>
                    <a:pt x="6954" y="3561"/>
                    <a:pt x="6906" y="3751"/>
                  </a:cubicBezTo>
                  <a:cubicBezTo>
                    <a:pt x="6846" y="3728"/>
                    <a:pt x="6775" y="3704"/>
                    <a:pt x="6692" y="3704"/>
                  </a:cubicBezTo>
                  <a:lnTo>
                    <a:pt x="6596" y="3704"/>
                  </a:lnTo>
                  <a:lnTo>
                    <a:pt x="6596" y="3323"/>
                  </a:lnTo>
                  <a:lnTo>
                    <a:pt x="6608" y="3323"/>
                  </a:lnTo>
                  <a:cubicBezTo>
                    <a:pt x="6692" y="3323"/>
                    <a:pt x="6763" y="3251"/>
                    <a:pt x="6763" y="3156"/>
                  </a:cubicBezTo>
                  <a:cubicBezTo>
                    <a:pt x="6763" y="3073"/>
                    <a:pt x="6692" y="2989"/>
                    <a:pt x="6608" y="2989"/>
                  </a:cubicBezTo>
                  <a:cubicBezTo>
                    <a:pt x="5239" y="2989"/>
                    <a:pt x="4251" y="2549"/>
                    <a:pt x="3667" y="2180"/>
                  </a:cubicBezTo>
                  <a:cubicBezTo>
                    <a:pt x="3036" y="1775"/>
                    <a:pt x="2715" y="1358"/>
                    <a:pt x="2703" y="1358"/>
                  </a:cubicBezTo>
                  <a:cubicBezTo>
                    <a:pt x="2667" y="1315"/>
                    <a:pt x="2617" y="1289"/>
                    <a:pt x="2568" y="1289"/>
                  </a:cubicBezTo>
                  <a:cubicBezTo>
                    <a:pt x="2536" y="1289"/>
                    <a:pt x="2505" y="1299"/>
                    <a:pt x="2477" y="1323"/>
                  </a:cubicBezTo>
                  <a:cubicBezTo>
                    <a:pt x="2405" y="1382"/>
                    <a:pt x="2393" y="1489"/>
                    <a:pt x="2453" y="1549"/>
                  </a:cubicBezTo>
                  <a:cubicBezTo>
                    <a:pt x="2465" y="1561"/>
                    <a:pt x="2798" y="2001"/>
                    <a:pt x="3477" y="2430"/>
                  </a:cubicBezTo>
                  <a:cubicBezTo>
                    <a:pt x="4060" y="2799"/>
                    <a:pt x="5001" y="3216"/>
                    <a:pt x="6263" y="3287"/>
                  </a:cubicBezTo>
                  <a:lnTo>
                    <a:pt x="6263" y="3847"/>
                  </a:lnTo>
                  <a:cubicBezTo>
                    <a:pt x="6263" y="3906"/>
                    <a:pt x="6299" y="3942"/>
                    <a:pt x="6334" y="3978"/>
                  </a:cubicBezTo>
                  <a:cubicBezTo>
                    <a:pt x="6382" y="4001"/>
                    <a:pt x="6382" y="4001"/>
                    <a:pt x="6549" y="4001"/>
                  </a:cubicBezTo>
                  <a:lnTo>
                    <a:pt x="6680" y="4001"/>
                  </a:lnTo>
                  <a:cubicBezTo>
                    <a:pt x="6835" y="4001"/>
                    <a:pt x="6954" y="4121"/>
                    <a:pt x="6954" y="4275"/>
                  </a:cubicBezTo>
                  <a:cubicBezTo>
                    <a:pt x="6954" y="4418"/>
                    <a:pt x="6835" y="4537"/>
                    <a:pt x="6680" y="4537"/>
                  </a:cubicBezTo>
                  <a:lnTo>
                    <a:pt x="6573" y="4537"/>
                  </a:lnTo>
                  <a:lnTo>
                    <a:pt x="6573" y="4525"/>
                  </a:lnTo>
                  <a:cubicBezTo>
                    <a:pt x="6573" y="4430"/>
                    <a:pt x="6501" y="4359"/>
                    <a:pt x="6418" y="4359"/>
                  </a:cubicBezTo>
                  <a:cubicBezTo>
                    <a:pt x="6323" y="4359"/>
                    <a:pt x="6251" y="4430"/>
                    <a:pt x="6251" y="4525"/>
                  </a:cubicBezTo>
                  <a:cubicBezTo>
                    <a:pt x="6263" y="5692"/>
                    <a:pt x="5322" y="6645"/>
                    <a:pt x="4168" y="6645"/>
                  </a:cubicBezTo>
                  <a:cubicBezTo>
                    <a:pt x="3001" y="6645"/>
                    <a:pt x="2072" y="5704"/>
                    <a:pt x="2072" y="4537"/>
                  </a:cubicBezTo>
                  <a:cubicBezTo>
                    <a:pt x="2072" y="4454"/>
                    <a:pt x="1989" y="4382"/>
                    <a:pt x="1905" y="4382"/>
                  </a:cubicBezTo>
                  <a:cubicBezTo>
                    <a:pt x="1810" y="4382"/>
                    <a:pt x="1739" y="4454"/>
                    <a:pt x="1739" y="4537"/>
                  </a:cubicBezTo>
                  <a:lnTo>
                    <a:pt x="1739" y="4561"/>
                  </a:lnTo>
                  <a:lnTo>
                    <a:pt x="1631" y="4561"/>
                  </a:lnTo>
                  <a:cubicBezTo>
                    <a:pt x="1489" y="4561"/>
                    <a:pt x="1370" y="4442"/>
                    <a:pt x="1370" y="4287"/>
                  </a:cubicBezTo>
                  <a:cubicBezTo>
                    <a:pt x="1370" y="4144"/>
                    <a:pt x="1489" y="4025"/>
                    <a:pt x="1631" y="4025"/>
                  </a:cubicBezTo>
                  <a:lnTo>
                    <a:pt x="1774" y="4025"/>
                  </a:lnTo>
                  <a:cubicBezTo>
                    <a:pt x="1953" y="4025"/>
                    <a:pt x="1953" y="4025"/>
                    <a:pt x="1977" y="4001"/>
                  </a:cubicBezTo>
                  <a:cubicBezTo>
                    <a:pt x="2036" y="3978"/>
                    <a:pt x="2072" y="3918"/>
                    <a:pt x="2072" y="3859"/>
                  </a:cubicBezTo>
                  <a:lnTo>
                    <a:pt x="2072" y="3680"/>
                  </a:lnTo>
                  <a:cubicBezTo>
                    <a:pt x="2072" y="3156"/>
                    <a:pt x="2227" y="2716"/>
                    <a:pt x="2548" y="2335"/>
                  </a:cubicBezTo>
                  <a:cubicBezTo>
                    <a:pt x="2608" y="2263"/>
                    <a:pt x="2584" y="2156"/>
                    <a:pt x="2524" y="2120"/>
                  </a:cubicBezTo>
                  <a:cubicBezTo>
                    <a:pt x="2492" y="2093"/>
                    <a:pt x="2453" y="2081"/>
                    <a:pt x="2416" y="2081"/>
                  </a:cubicBezTo>
                  <a:cubicBezTo>
                    <a:pt x="2371" y="2081"/>
                    <a:pt x="2330" y="2099"/>
                    <a:pt x="2310" y="2132"/>
                  </a:cubicBezTo>
                  <a:cubicBezTo>
                    <a:pt x="1929" y="2561"/>
                    <a:pt x="1739" y="3085"/>
                    <a:pt x="1739" y="3692"/>
                  </a:cubicBezTo>
                  <a:lnTo>
                    <a:pt x="1739" y="3704"/>
                  </a:lnTo>
                  <a:lnTo>
                    <a:pt x="1631" y="3704"/>
                  </a:lnTo>
                  <a:cubicBezTo>
                    <a:pt x="1560" y="3704"/>
                    <a:pt x="1489" y="3728"/>
                    <a:pt x="1429" y="3751"/>
                  </a:cubicBezTo>
                  <a:cubicBezTo>
                    <a:pt x="1381" y="3561"/>
                    <a:pt x="1370" y="3370"/>
                    <a:pt x="1370" y="3168"/>
                  </a:cubicBezTo>
                  <a:cubicBezTo>
                    <a:pt x="1370" y="1620"/>
                    <a:pt x="2620" y="370"/>
                    <a:pt x="4168" y="370"/>
                  </a:cubicBezTo>
                  <a:close/>
                  <a:moveTo>
                    <a:pt x="2132" y="5823"/>
                  </a:moveTo>
                  <a:lnTo>
                    <a:pt x="2132" y="5823"/>
                  </a:lnTo>
                  <a:cubicBezTo>
                    <a:pt x="2334" y="6157"/>
                    <a:pt x="2632" y="6442"/>
                    <a:pt x="2977" y="6645"/>
                  </a:cubicBezTo>
                  <a:lnTo>
                    <a:pt x="2977" y="6799"/>
                  </a:lnTo>
                  <a:lnTo>
                    <a:pt x="2370" y="6799"/>
                  </a:lnTo>
                  <a:cubicBezTo>
                    <a:pt x="2346" y="6680"/>
                    <a:pt x="2322" y="6561"/>
                    <a:pt x="2286" y="6442"/>
                  </a:cubicBezTo>
                  <a:lnTo>
                    <a:pt x="2132" y="5823"/>
                  </a:lnTo>
                  <a:close/>
                  <a:moveTo>
                    <a:pt x="6239" y="5823"/>
                  </a:moveTo>
                  <a:lnTo>
                    <a:pt x="6061" y="6442"/>
                  </a:lnTo>
                  <a:cubicBezTo>
                    <a:pt x="6025" y="6561"/>
                    <a:pt x="6001" y="6680"/>
                    <a:pt x="5977" y="6799"/>
                  </a:cubicBezTo>
                  <a:lnTo>
                    <a:pt x="5382" y="6799"/>
                  </a:lnTo>
                  <a:lnTo>
                    <a:pt x="5382" y="6645"/>
                  </a:lnTo>
                  <a:cubicBezTo>
                    <a:pt x="5727" y="6442"/>
                    <a:pt x="6025" y="6157"/>
                    <a:pt x="6239" y="5823"/>
                  </a:cubicBezTo>
                  <a:close/>
                  <a:moveTo>
                    <a:pt x="2965" y="7133"/>
                  </a:moveTo>
                  <a:lnTo>
                    <a:pt x="2965" y="7502"/>
                  </a:lnTo>
                  <a:lnTo>
                    <a:pt x="2405" y="7502"/>
                  </a:lnTo>
                  <a:lnTo>
                    <a:pt x="2405" y="7478"/>
                  </a:lnTo>
                  <a:cubicBezTo>
                    <a:pt x="2405" y="7359"/>
                    <a:pt x="2405" y="7252"/>
                    <a:pt x="2393" y="7133"/>
                  </a:cubicBezTo>
                  <a:close/>
                  <a:moveTo>
                    <a:pt x="5930" y="7133"/>
                  </a:moveTo>
                  <a:cubicBezTo>
                    <a:pt x="5918" y="7252"/>
                    <a:pt x="5918" y="7359"/>
                    <a:pt x="5918" y="7478"/>
                  </a:cubicBezTo>
                  <a:lnTo>
                    <a:pt x="5918" y="7502"/>
                  </a:lnTo>
                  <a:lnTo>
                    <a:pt x="5370" y="7502"/>
                  </a:lnTo>
                  <a:lnTo>
                    <a:pt x="5370" y="7133"/>
                  </a:lnTo>
                  <a:close/>
                  <a:moveTo>
                    <a:pt x="4168" y="1"/>
                  </a:moveTo>
                  <a:cubicBezTo>
                    <a:pt x="2441" y="1"/>
                    <a:pt x="1036" y="1406"/>
                    <a:pt x="1036" y="3132"/>
                  </a:cubicBezTo>
                  <a:cubicBezTo>
                    <a:pt x="1036" y="3394"/>
                    <a:pt x="1072" y="3668"/>
                    <a:pt x="1143" y="3930"/>
                  </a:cubicBezTo>
                  <a:cubicBezTo>
                    <a:pt x="1084" y="4025"/>
                    <a:pt x="1036" y="4144"/>
                    <a:pt x="1036" y="4275"/>
                  </a:cubicBezTo>
                  <a:cubicBezTo>
                    <a:pt x="1036" y="4561"/>
                    <a:pt x="1250" y="4799"/>
                    <a:pt x="1512" y="4859"/>
                  </a:cubicBezTo>
                  <a:lnTo>
                    <a:pt x="1965" y="6538"/>
                  </a:lnTo>
                  <a:cubicBezTo>
                    <a:pt x="2048" y="6847"/>
                    <a:pt x="2084" y="7157"/>
                    <a:pt x="2084" y="7478"/>
                  </a:cubicBezTo>
                  <a:cubicBezTo>
                    <a:pt x="2084" y="7597"/>
                    <a:pt x="2084" y="7728"/>
                    <a:pt x="2072" y="7847"/>
                  </a:cubicBezTo>
                  <a:lnTo>
                    <a:pt x="2048" y="8050"/>
                  </a:lnTo>
                  <a:lnTo>
                    <a:pt x="798" y="8490"/>
                  </a:lnTo>
                  <a:cubicBezTo>
                    <a:pt x="322" y="8645"/>
                    <a:pt x="0" y="9109"/>
                    <a:pt x="0" y="9633"/>
                  </a:cubicBezTo>
                  <a:lnTo>
                    <a:pt x="0" y="10990"/>
                  </a:lnTo>
                  <a:cubicBezTo>
                    <a:pt x="0" y="11074"/>
                    <a:pt x="72" y="11145"/>
                    <a:pt x="167" y="11145"/>
                  </a:cubicBezTo>
                  <a:cubicBezTo>
                    <a:pt x="250" y="11145"/>
                    <a:pt x="322" y="11074"/>
                    <a:pt x="322" y="10990"/>
                  </a:cubicBezTo>
                  <a:lnTo>
                    <a:pt x="322" y="9633"/>
                  </a:lnTo>
                  <a:cubicBezTo>
                    <a:pt x="322" y="9264"/>
                    <a:pt x="560" y="8919"/>
                    <a:pt x="917" y="8800"/>
                  </a:cubicBezTo>
                  <a:lnTo>
                    <a:pt x="2024" y="8407"/>
                  </a:lnTo>
                  <a:lnTo>
                    <a:pt x="1751" y="10967"/>
                  </a:lnTo>
                  <a:cubicBezTo>
                    <a:pt x="1739" y="11062"/>
                    <a:pt x="1810" y="11133"/>
                    <a:pt x="1905" y="11145"/>
                  </a:cubicBezTo>
                  <a:lnTo>
                    <a:pt x="1917" y="11145"/>
                  </a:lnTo>
                  <a:cubicBezTo>
                    <a:pt x="2012" y="11145"/>
                    <a:pt x="2072" y="11086"/>
                    <a:pt x="2084" y="11002"/>
                  </a:cubicBezTo>
                  <a:lnTo>
                    <a:pt x="2405" y="7895"/>
                  </a:lnTo>
                  <a:lnTo>
                    <a:pt x="2405" y="7847"/>
                  </a:lnTo>
                  <a:lnTo>
                    <a:pt x="2977" y="7847"/>
                  </a:lnTo>
                  <a:lnTo>
                    <a:pt x="2977" y="10990"/>
                  </a:lnTo>
                  <a:cubicBezTo>
                    <a:pt x="2977" y="11074"/>
                    <a:pt x="3048" y="11145"/>
                    <a:pt x="3144" y="11145"/>
                  </a:cubicBezTo>
                  <a:cubicBezTo>
                    <a:pt x="3227" y="11145"/>
                    <a:pt x="3298" y="11074"/>
                    <a:pt x="3298" y="10990"/>
                  </a:cubicBezTo>
                  <a:lnTo>
                    <a:pt x="3298" y="9514"/>
                  </a:lnTo>
                  <a:cubicBezTo>
                    <a:pt x="3572" y="9681"/>
                    <a:pt x="3870" y="9752"/>
                    <a:pt x="4179" y="9752"/>
                  </a:cubicBezTo>
                  <a:cubicBezTo>
                    <a:pt x="4489" y="9752"/>
                    <a:pt x="4787" y="9657"/>
                    <a:pt x="5060" y="9514"/>
                  </a:cubicBezTo>
                  <a:lnTo>
                    <a:pt x="5060" y="10990"/>
                  </a:lnTo>
                  <a:cubicBezTo>
                    <a:pt x="5060" y="11074"/>
                    <a:pt x="5132" y="11145"/>
                    <a:pt x="5227" y="11145"/>
                  </a:cubicBezTo>
                  <a:cubicBezTo>
                    <a:pt x="5311" y="11145"/>
                    <a:pt x="5382" y="11074"/>
                    <a:pt x="5382" y="10990"/>
                  </a:cubicBezTo>
                  <a:lnTo>
                    <a:pt x="5382" y="8728"/>
                  </a:lnTo>
                  <a:cubicBezTo>
                    <a:pt x="5382" y="8633"/>
                    <a:pt x="5311" y="8562"/>
                    <a:pt x="5227" y="8562"/>
                  </a:cubicBezTo>
                  <a:cubicBezTo>
                    <a:pt x="5132" y="8562"/>
                    <a:pt x="5060" y="8633"/>
                    <a:pt x="5060" y="8728"/>
                  </a:cubicBezTo>
                  <a:lnTo>
                    <a:pt x="5060" y="9109"/>
                  </a:lnTo>
                  <a:cubicBezTo>
                    <a:pt x="4810" y="9324"/>
                    <a:pt x="4489" y="9419"/>
                    <a:pt x="4179" y="9419"/>
                  </a:cubicBezTo>
                  <a:cubicBezTo>
                    <a:pt x="3846" y="9419"/>
                    <a:pt x="3548" y="9324"/>
                    <a:pt x="3298" y="9109"/>
                  </a:cubicBezTo>
                  <a:lnTo>
                    <a:pt x="3298" y="6799"/>
                  </a:lnTo>
                  <a:cubicBezTo>
                    <a:pt x="3572" y="6907"/>
                    <a:pt x="3870" y="6966"/>
                    <a:pt x="4179" y="6966"/>
                  </a:cubicBezTo>
                  <a:cubicBezTo>
                    <a:pt x="4489" y="6966"/>
                    <a:pt x="4787" y="6907"/>
                    <a:pt x="5060" y="6799"/>
                  </a:cubicBezTo>
                  <a:lnTo>
                    <a:pt x="5060" y="8026"/>
                  </a:lnTo>
                  <a:cubicBezTo>
                    <a:pt x="5060" y="8109"/>
                    <a:pt x="5132" y="8192"/>
                    <a:pt x="5227" y="8192"/>
                  </a:cubicBezTo>
                  <a:cubicBezTo>
                    <a:pt x="5311" y="8192"/>
                    <a:pt x="5382" y="8109"/>
                    <a:pt x="5382" y="8026"/>
                  </a:cubicBezTo>
                  <a:lnTo>
                    <a:pt x="5382" y="7847"/>
                  </a:lnTo>
                  <a:lnTo>
                    <a:pt x="5953" y="7847"/>
                  </a:lnTo>
                  <a:lnTo>
                    <a:pt x="5953" y="7895"/>
                  </a:lnTo>
                  <a:lnTo>
                    <a:pt x="6275" y="11002"/>
                  </a:lnTo>
                  <a:cubicBezTo>
                    <a:pt x="6287" y="11086"/>
                    <a:pt x="6346" y="11145"/>
                    <a:pt x="6442" y="11145"/>
                  </a:cubicBezTo>
                  <a:lnTo>
                    <a:pt x="6454" y="11145"/>
                  </a:lnTo>
                  <a:cubicBezTo>
                    <a:pt x="6549" y="11133"/>
                    <a:pt x="6608" y="11062"/>
                    <a:pt x="6608" y="10967"/>
                  </a:cubicBezTo>
                  <a:lnTo>
                    <a:pt x="6334" y="8407"/>
                  </a:lnTo>
                  <a:lnTo>
                    <a:pt x="7442" y="8800"/>
                  </a:lnTo>
                  <a:cubicBezTo>
                    <a:pt x="7799" y="8919"/>
                    <a:pt x="8037" y="9264"/>
                    <a:pt x="8037" y="9633"/>
                  </a:cubicBezTo>
                  <a:lnTo>
                    <a:pt x="8037" y="10990"/>
                  </a:lnTo>
                  <a:cubicBezTo>
                    <a:pt x="8037" y="11074"/>
                    <a:pt x="8108" y="11145"/>
                    <a:pt x="8192" y="11145"/>
                  </a:cubicBezTo>
                  <a:cubicBezTo>
                    <a:pt x="8287" y="11145"/>
                    <a:pt x="8359" y="11074"/>
                    <a:pt x="8359" y="10990"/>
                  </a:cubicBezTo>
                  <a:lnTo>
                    <a:pt x="8359" y="9633"/>
                  </a:lnTo>
                  <a:cubicBezTo>
                    <a:pt x="8335" y="9121"/>
                    <a:pt x="8001" y="8669"/>
                    <a:pt x="7525" y="8490"/>
                  </a:cubicBezTo>
                  <a:lnTo>
                    <a:pt x="6275" y="8050"/>
                  </a:lnTo>
                  <a:lnTo>
                    <a:pt x="6263" y="7847"/>
                  </a:lnTo>
                  <a:cubicBezTo>
                    <a:pt x="6251" y="7728"/>
                    <a:pt x="6251" y="7597"/>
                    <a:pt x="6251" y="7478"/>
                  </a:cubicBezTo>
                  <a:cubicBezTo>
                    <a:pt x="6251" y="7157"/>
                    <a:pt x="6299" y="6847"/>
                    <a:pt x="6370" y="6538"/>
                  </a:cubicBezTo>
                  <a:lnTo>
                    <a:pt x="6811" y="4859"/>
                  </a:lnTo>
                  <a:cubicBezTo>
                    <a:pt x="7085" y="4799"/>
                    <a:pt x="7287" y="4561"/>
                    <a:pt x="7287" y="4275"/>
                  </a:cubicBezTo>
                  <a:cubicBezTo>
                    <a:pt x="7287" y="4156"/>
                    <a:pt x="7251" y="4037"/>
                    <a:pt x="7192" y="3930"/>
                  </a:cubicBezTo>
                  <a:cubicBezTo>
                    <a:pt x="7263" y="3680"/>
                    <a:pt x="7287" y="3406"/>
                    <a:pt x="7287" y="3132"/>
                  </a:cubicBezTo>
                  <a:cubicBezTo>
                    <a:pt x="7287" y="1406"/>
                    <a:pt x="5894" y="1"/>
                    <a:pt x="4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1"/>
            <p:cNvSpPr/>
            <p:nvPr/>
          </p:nvSpPr>
          <p:spPr>
            <a:xfrm>
              <a:off x="7711219" y="3046324"/>
              <a:ext cx="60350" cy="32472"/>
            </a:xfrm>
            <a:custGeom>
              <a:avLst/>
              <a:gdLst/>
              <a:ahLst/>
              <a:cxnLst/>
              <a:rect l="l" t="t" r="r" b="b"/>
              <a:pathLst>
                <a:path w="1905" h="1025" extrusionOk="0">
                  <a:moveTo>
                    <a:pt x="1536" y="322"/>
                  </a:moveTo>
                  <a:cubicBezTo>
                    <a:pt x="1453" y="536"/>
                    <a:pt x="1238" y="703"/>
                    <a:pt x="953" y="703"/>
                  </a:cubicBezTo>
                  <a:cubicBezTo>
                    <a:pt x="667" y="703"/>
                    <a:pt x="441" y="548"/>
                    <a:pt x="357" y="322"/>
                  </a:cubicBezTo>
                  <a:close/>
                  <a:moveTo>
                    <a:pt x="167" y="0"/>
                  </a:moveTo>
                  <a:cubicBezTo>
                    <a:pt x="71" y="0"/>
                    <a:pt x="0" y="72"/>
                    <a:pt x="0" y="167"/>
                  </a:cubicBezTo>
                  <a:cubicBezTo>
                    <a:pt x="0" y="643"/>
                    <a:pt x="429" y="1024"/>
                    <a:pt x="953" y="1024"/>
                  </a:cubicBezTo>
                  <a:cubicBezTo>
                    <a:pt x="1476" y="1024"/>
                    <a:pt x="1905" y="643"/>
                    <a:pt x="1905" y="167"/>
                  </a:cubicBezTo>
                  <a:cubicBezTo>
                    <a:pt x="1905" y="72"/>
                    <a:pt x="1834" y="0"/>
                    <a:pt x="17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30734" y="2216362"/>
            <a:ext cx="7435499" cy="2050837"/>
          </a:xfrm>
        </p:spPr>
        <p:txBody>
          <a:bodyPr/>
          <a:lstStyle/>
          <a:p>
            <a:r>
              <a:rPr lang="en-US" sz="5400" dirty="0" smtClean="0">
                <a:solidFill>
                  <a:schemeClr val="accent6">
                    <a:lumMod val="75000"/>
                  </a:schemeClr>
                </a:solidFill>
              </a:rPr>
              <a:t>Function used</a:t>
            </a:r>
            <a:endParaRPr lang="en-US" sz="5400" dirty="0">
              <a:solidFill>
                <a:schemeClr val="accent6">
                  <a:lumMod val="75000"/>
                </a:schemeClr>
              </a:solidFill>
            </a:endParaRPr>
          </a:p>
        </p:txBody>
      </p:sp>
    </p:spTree>
    <p:extLst>
      <p:ext uri="{BB962C8B-B14F-4D97-AF65-F5344CB8AC3E}">
        <p14:creationId xmlns:p14="http://schemas.microsoft.com/office/powerpoint/2010/main" val="133001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650"/>
        <p:cNvGrpSpPr/>
        <p:nvPr/>
      </p:nvGrpSpPr>
      <p:grpSpPr>
        <a:xfrm>
          <a:off x="0" y="0"/>
          <a:ext cx="0" cy="0"/>
          <a:chOff x="0" y="0"/>
          <a:chExt cx="0" cy="0"/>
        </a:xfrm>
      </p:grpSpPr>
      <p:sp>
        <p:nvSpPr>
          <p:cNvPr id="4" name="Rectangle 3"/>
          <p:cNvSpPr/>
          <p:nvPr/>
        </p:nvSpPr>
        <p:spPr>
          <a:xfrm>
            <a:off x="3261454" y="171660"/>
            <a:ext cx="3391593" cy="523220"/>
          </a:xfrm>
          <a:prstGeom prst="rect">
            <a:avLst/>
          </a:prstGeom>
        </p:spPr>
        <p:txBody>
          <a:bodyPr wrap="square">
            <a:spAutoFit/>
          </a:bodyPr>
          <a:lstStyle/>
          <a:p>
            <a:r>
              <a:rPr lang="en-US" sz="2800" dirty="0" smtClean="0">
                <a:solidFill>
                  <a:schemeClr val="bg1"/>
                </a:solidFill>
              </a:rPr>
              <a:t>Function Used</a:t>
            </a:r>
            <a:endParaRPr lang="en-US" sz="2800" dirty="0">
              <a:solidFill>
                <a:schemeClr val="bg1"/>
              </a:solidFill>
            </a:endParaRPr>
          </a:p>
        </p:txBody>
      </p:sp>
      <p:sp>
        <p:nvSpPr>
          <p:cNvPr id="5" name="TextBox 4"/>
          <p:cNvSpPr txBox="1"/>
          <p:nvPr/>
        </p:nvSpPr>
        <p:spPr>
          <a:xfrm>
            <a:off x="0" y="1355118"/>
            <a:ext cx="1505540" cy="400110"/>
          </a:xfrm>
          <a:prstGeom prst="rect">
            <a:avLst/>
          </a:prstGeom>
          <a:noFill/>
        </p:spPr>
        <p:txBody>
          <a:bodyPr wrap="none" rtlCol="0">
            <a:spAutoFit/>
          </a:bodyPr>
          <a:lstStyle/>
          <a:p>
            <a:r>
              <a:rPr lang="en-US" sz="2000" dirty="0" smtClean="0">
                <a:solidFill>
                  <a:schemeClr val="bg1"/>
                </a:solidFill>
              </a:rPr>
              <a:t>1. In start.js</a:t>
            </a:r>
            <a:endParaRPr lang="en-US" sz="2000" dirty="0">
              <a:solidFill>
                <a:schemeClr val="bg1"/>
              </a:solidFill>
            </a:endParaRPr>
          </a:p>
        </p:txBody>
      </p:sp>
      <p:sp>
        <p:nvSpPr>
          <p:cNvPr id="6" name="TextBox 5"/>
          <p:cNvSpPr txBox="1"/>
          <p:nvPr/>
        </p:nvSpPr>
        <p:spPr>
          <a:xfrm>
            <a:off x="0" y="1755228"/>
            <a:ext cx="8208579" cy="307777"/>
          </a:xfrm>
          <a:prstGeom prst="rect">
            <a:avLst/>
          </a:prstGeom>
          <a:noFill/>
        </p:spPr>
        <p:txBody>
          <a:bodyPr wrap="square" rtlCol="0">
            <a:spAutoFit/>
          </a:bodyPr>
          <a:lstStyle/>
          <a:p>
            <a:r>
              <a:rPr lang="en-US" dirty="0">
                <a:solidFill>
                  <a:schemeClr val="accent6"/>
                </a:solidFill>
              </a:rPr>
              <a:t>&lt;button </a:t>
            </a:r>
            <a:r>
              <a:rPr lang="en-US" dirty="0" err="1">
                <a:solidFill>
                  <a:schemeClr val="accent6"/>
                </a:solidFill>
              </a:rPr>
              <a:t>onClick</a:t>
            </a:r>
            <a:r>
              <a:rPr lang="en-US" dirty="0">
                <a:solidFill>
                  <a:schemeClr val="accent6"/>
                </a:solidFill>
              </a:rPr>
              <a:t>={</a:t>
            </a:r>
            <a:r>
              <a:rPr lang="en-US" dirty="0" err="1">
                <a:solidFill>
                  <a:schemeClr val="accent6"/>
                </a:solidFill>
              </a:rPr>
              <a:t>startQuiz</a:t>
            </a:r>
            <a:r>
              <a:rPr lang="en-US" dirty="0">
                <a:solidFill>
                  <a:schemeClr val="accent6"/>
                </a:solidFill>
              </a:rPr>
              <a:t>} </a:t>
            </a:r>
            <a:r>
              <a:rPr lang="en-US" dirty="0" err="1">
                <a:solidFill>
                  <a:schemeClr val="accent6"/>
                </a:solidFill>
              </a:rPr>
              <a:t>className</a:t>
            </a:r>
            <a:r>
              <a:rPr lang="en-US" dirty="0">
                <a:solidFill>
                  <a:schemeClr val="accent6"/>
                </a:solidFill>
              </a:rPr>
              <a:t>="</a:t>
            </a:r>
            <a:r>
              <a:rPr lang="en-US" dirty="0" err="1">
                <a:solidFill>
                  <a:schemeClr val="accent6"/>
                </a:solidFill>
              </a:rPr>
              <a:t>btn</a:t>
            </a:r>
            <a:r>
              <a:rPr lang="en-US" dirty="0">
                <a:solidFill>
                  <a:schemeClr val="accent6"/>
                </a:solidFill>
              </a:rPr>
              <a:t> px-4 py-2 </a:t>
            </a:r>
            <a:r>
              <a:rPr lang="en-US" dirty="0" err="1">
                <a:solidFill>
                  <a:schemeClr val="accent6"/>
                </a:solidFill>
              </a:rPr>
              <a:t>bg</a:t>
            </a:r>
            <a:r>
              <a:rPr lang="en-US" dirty="0">
                <a:solidFill>
                  <a:schemeClr val="accent6"/>
                </a:solidFill>
              </a:rPr>
              <a:t>-light text-dark </a:t>
            </a:r>
            <a:r>
              <a:rPr lang="en-US" dirty="0" err="1">
                <a:solidFill>
                  <a:schemeClr val="accent6"/>
                </a:solidFill>
              </a:rPr>
              <a:t>fw</a:t>
            </a:r>
            <a:r>
              <a:rPr lang="en-US" dirty="0">
                <a:solidFill>
                  <a:schemeClr val="accent6"/>
                </a:solidFill>
              </a:rPr>
              <a:t>-bold"&gt;Start Quiz&lt;/button&gt;</a:t>
            </a:r>
          </a:p>
        </p:txBody>
      </p:sp>
      <p:sp>
        <p:nvSpPr>
          <p:cNvPr id="7" name="TextBox 6"/>
          <p:cNvSpPr txBox="1"/>
          <p:nvPr/>
        </p:nvSpPr>
        <p:spPr>
          <a:xfrm>
            <a:off x="0" y="2630910"/>
            <a:ext cx="1402948" cy="369332"/>
          </a:xfrm>
          <a:prstGeom prst="rect">
            <a:avLst/>
          </a:prstGeom>
          <a:noFill/>
        </p:spPr>
        <p:txBody>
          <a:bodyPr wrap="none" rtlCol="0">
            <a:spAutoFit/>
          </a:bodyPr>
          <a:lstStyle/>
          <a:p>
            <a:r>
              <a:rPr lang="en-US" sz="1800" dirty="0" smtClean="0">
                <a:solidFill>
                  <a:schemeClr val="bg1"/>
                </a:solidFill>
              </a:rPr>
              <a:t>2. In Quiz.js</a:t>
            </a:r>
            <a:endParaRPr lang="en-US" sz="1800" dirty="0">
              <a:solidFill>
                <a:schemeClr val="bg1"/>
              </a:solidFill>
            </a:endParaRPr>
          </a:p>
        </p:txBody>
      </p:sp>
      <p:sp>
        <p:nvSpPr>
          <p:cNvPr id="8" name="TextBox 7"/>
          <p:cNvSpPr txBox="1"/>
          <p:nvPr/>
        </p:nvSpPr>
        <p:spPr>
          <a:xfrm>
            <a:off x="0" y="3123353"/>
            <a:ext cx="8996854" cy="1384995"/>
          </a:xfrm>
          <a:prstGeom prst="rect">
            <a:avLst/>
          </a:prstGeom>
          <a:noFill/>
        </p:spPr>
        <p:txBody>
          <a:bodyPr wrap="square" rtlCol="0">
            <a:spAutoFit/>
          </a:bodyPr>
          <a:lstStyle/>
          <a:p>
            <a:r>
              <a:rPr lang="en-US" dirty="0" smtClean="0">
                <a:solidFill>
                  <a:schemeClr val="bg1"/>
                </a:solidFill>
              </a:rPr>
              <a:t>a</a:t>
            </a:r>
            <a:r>
              <a:rPr lang="en-US" dirty="0" smtClean="0">
                <a:solidFill>
                  <a:schemeClr val="accent6"/>
                </a:solidFill>
              </a:rPr>
              <a:t>. </a:t>
            </a:r>
            <a:r>
              <a:rPr lang="en-US" dirty="0" err="1" smtClean="0">
                <a:solidFill>
                  <a:schemeClr val="bg1"/>
                </a:solidFill>
              </a:rPr>
              <a:t>checkAnswer</a:t>
            </a:r>
            <a:r>
              <a:rPr lang="en-US" dirty="0">
                <a:solidFill>
                  <a:schemeClr val="bg1"/>
                </a:solidFill>
              </a:rPr>
              <a:t>:</a:t>
            </a:r>
          </a:p>
          <a:p>
            <a:endParaRPr lang="en-US" dirty="0">
              <a:solidFill>
                <a:schemeClr val="accent6"/>
              </a:solidFill>
            </a:endParaRPr>
          </a:p>
          <a:p>
            <a:r>
              <a:rPr lang="en-US" dirty="0">
                <a:solidFill>
                  <a:schemeClr val="accent6"/>
                </a:solidFill>
              </a:rPr>
              <a:t>This function is used to check the selected answer when a user clicks on one of the multiple-choice options.</a:t>
            </a:r>
          </a:p>
          <a:p>
            <a:r>
              <a:rPr lang="en-US" dirty="0">
                <a:solidFill>
                  <a:schemeClr val="accent6"/>
                </a:solidFill>
              </a:rPr>
              <a:t>It is triggered when a button representing an answer option is clicked.</a:t>
            </a:r>
          </a:p>
          <a:p>
            <a:r>
              <a:rPr lang="en-US" dirty="0">
                <a:solidFill>
                  <a:schemeClr val="accent6"/>
                </a:solidFill>
              </a:rPr>
              <a:t>The function is passed two arguments: event (the click event) and item (the selected answer). It appears to compare the item with the correct answer and updates the state or provides feedback accordingly</a:t>
            </a:r>
            <a:r>
              <a:rPr lang="en-U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650"/>
        <p:cNvGrpSpPr/>
        <p:nvPr/>
      </p:nvGrpSpPr>
      <p:grpSpPr>
        <a:xfrm>
          <a:off x="0" y="0"/>
          <a:ext cx="0" cy="0"/>
          <a:chOff x="0" y="0"/>
          <a:chExt cx="0" cy="0"/>
        </a:xfrm>
      </p:grpSpPr>
      <p:sp>
        <p:nvSpPr>
          <p:cNvPr id="4" name="Rectangle 3"/>
          <p:cNvSpPr/>
          <p:nvPr/>
        </p:nvSpPr>
        <p:spPr>
          <a:xfrm>
            <a:off x="3261454" y="171660"/>
            <a:ext cx="3391593" cy="523220"/>
          </a:xfrm>
          <a:prstGeom prst="rect">
            <a:avLst/>
          </a:prstGeom>
        </p:spPr>
        <p:txBody>
          <a:bodyPr wrap="square">
            <a:spAutoFit/>
          </a:bodyPr>
          <a:lstStyle/>
          <a:p>
            <a:r>
              <a:rPr lang="en-US" sz="2800" dirty="0" smtClean="0">
                <a:solidFill>
                  <a:schemeClr val="bg1"/>
                </a:solidFill>
              </a:rPr>
              <a:t>Function Used</a:t>
            </a:r>
            <a:endParaRPr lang="en-US" sz="2800" dirty="0">
              <a:solidFill>
                <a:schemeClr val="bg1"/>
              </a:solidFill>
            </a:endParaRPr>
          </a:p>
        </p:txBody>
      </p:sp>
      <p:sp>
        <p:nvSpPr>
          <p:cNvPr id="8" name="TextBox 7"/>
          <p:cNvSpPr txBox="1"/>
          <p:nvPr/>
        </p:nvSpPr>
        <p:spPr>
          <a:xfrm>
            <a:off x="105106" y="694880"/>
            <a:ext cx="8996854" cy="1169551"/>
          </a:xfrm>
          <a:prstGeom prst="rect">
            <a:avLst/>
          </a:prstGeom>
          <a:noFill/>
        </p:spPr>
        <p:txBody>
          <a:bodyPr wrap="square" rtlCol="0">
            <a:spAutoFit/>
          </a:bodyPr>
          <a:lstStyle/>
          <a:p>
            <a:r>
              <a:rPr lang="en-US" dirty="0">
                <a:solidFill>
                  <a:schemeClr val="bg1"/>
                </a:solidFill>
              </a:rPr>
              <a:t>b</a:t>
            </a:r>
            <a:r>
              <a:rPr lang="en-US" dirty="0" smtClean="0">
                <a:solidFill>
                  <a:schemeClr val="accent6"/>
                </a:solidFill>
              </a:rPr>
              <a:t>. </a:t>
            </a:r>
            <a:r>
              <a:rPr lang="en-US" dirty="0" smtClean="0">
                <a:solidFill>
                  <a:schemeClr val="bg1"/>
                </a:solidFill>
              </a:rPr>
              <a:t>Next Question:</a:t>
            </a:r>
          </a:p>
          <a:p>
            <a:endParaRPr lang="en-US" dirty="0">
              <a:solidFill>
                <a:schemeClr val="accent6"/>
              </a:solidFill>
            </a:endParaRPr>
          </a:p>
          <a:p>
            <a:r>
              <a:rPr lang="en-US" dirty="0">
                <a:solidFill>
                  <a:schemeClr val="accent6"/>
                </a:solidFill>
              </a:rPr>
              <a:t>This function is used to move to the next question in the quiz.</a:t>
            </a:r>
          </a:p>
          <a:p>
            <a:r>
              <a:rPr lang="en-US" dirty="0">
                <a:solidFill>
                  <a:schemeClr val="accent6"/>
                </a:solidFill>
              </a:rPr>
              <a:t>It is triggered when the "Next Question" button is clicked.</a:t>
            </a:r>
          </a:p>
          <a:p>
            <a:r>
              <a:rPr lang="en-US" dirty="0">
                <a:solidFill>
                  <a:schemeClr val="accent6"/>
                </a:solidFill>
              </a:rPr>
              <a:t>It advances to the next question and may perform any necessary logic for transitioning between questions</a:t>
            </a:r>
            <a:r>
              <a:rPr lang="en-US" dirty="0" smtClean="0">
                <a:solidFill>
                  <a:schemeClr val="accent6"/>
                </a:solidFill>
              </a:rPr>
              <a:t>.</a:t>
            </a:r>
            <a:endParaRPr lang="en-US" dirty="0">
              <a:solidFill>
                <a:schemeClr val="accent6"/>
              </a:solidFill>
            </a:endParaRPr>
          </a:p>
        </p:txBody>
      </p:sp>
      <p:sp>
        <p:nvSpPr>
          <p:cNvPr id="2" name="TextBox 1"/>
          <p:cNvSpPr txBox="1"/>
          <p:nvPr/>
        </p:nvSpPr>
        <p:spPr>
          <a:xfrm>
            <a:off x="147146" y="2102697"/>
            <a:ext cx="8597461" cy="1600438"/>
          </a:xfrm>
          <a:prstGeom prst="rect">
            <a:avLst/>
          </a:prstGeom>
          <a:noFill/>
        </p:spPr>
        <p:txBody>
          <a:bodyPr wrap="square" rtlCol="0">
            <a:spAutoFit/>
          </a:bodyPr>
          <a:lstStyle/>
          <a:p>
            <a:r>
              <a:rPr lang="en-US" dirty="0" smtClean="0">
                <a:solidFill>
                  <a:schemeClr val="bg1"/>
                </a:solidFill>
              </a:rPr>
              <a:t>c. Show the Result</a:t>
            </a:r>
          </a:p>
          <a:p>
            <a:endParaRPr lang="en-US" dirty="0" smtClean="0">
              <a:solidFill>
                <a:schemeClr val="bg1"/>
              </a:solidFill>
            </a:endParaRPr>
          </a:p>
          <a:p>
            <a:r>
              <a:rPr lang="en-US" dirty="0">
                <a:solidFill>
                  <a:schemeClr val="accent6"/>
                </a:solidFill>
              </a:rPr>
              <a:t>This function is used to show the quiz results or final score.</a:t>
            </a:r>
          </a:p>
          <a:p>
            <a:r>
              <a:rPr lang="en-US" dirty="0">
                <a:solidFill>
                  <a:schemeClr val="accent6"/>
                </a:solidFill>
              </a:rPr>
              <a:t>It is triggered when the "Show Result" button is clicked, typically after all the questions have been answered.</a:t>
            </a:r>
          </a:p>
          <a:p>
            <a:r>
              <a:rPr lang="en-US" dirty="0">
                <a:solidFill>
                  <a:schemeClr val="accent6"/>
                </a:solidFill>
              </a:rPr>
              <a:t>It displays the user's final score and provides a summary of the quiz results.</a:t>
            </a:r>
          </a:p>
          <a:p>
            <a:endParaRPr lang="en-US" dirty="0">
              <a:solidFill>
                <a:schemeClr val="bg1"/>
              </a:solidFill>
            </a:endParaRPr>
          </a:p>
        </p:txBody>
      </p:sp>
    </p:spTree>
    <p:extLst>
      <p:ext uri="{BB962C8B-B14F-4D97-AF65-F5344CB8AC3E}">
        <p14:creationId xmlns:p14="http://schemas.microsoft.com/office/powerpoint/2010/main" val="2278721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650"/>
        <p:cNvGrpSpPr/>
        <p:nvPr/>
      </p:nvGrpSpPr>
      <p:grpSpPr>
        <a:xfrm>
          <a:off x="0" y="0"/>
          <a:ext cx="0" cy="0"/>
          <a:chOff x="0" y="0"/>
          <a:chExt cx="0" cy="0"/>
        </a:xfrm>
      </p:grpSpPr>
      <p:sp>
        <p:nvSpPr>
          <p:cNvPr id="4" name="Rectangle 3"/>
          <p:cNvSpPr/>
          <p:nvPr/>
        </p:nvSpPr>
        <p:spPr>
          <a:xfrm>
            <a:off x="3261454" y="171660"/>
            <a:ext cx="3391593" cy="523220"/>
          </a:xfrm>
          <a:prstGeom prst="rect">
            <a:avLst/>
          </a:prstGeom>
        </p:spPr>
        <p:txBody>
          <a:bodyPr wrap="square">
            <a:spAutoFit/>
          </a:bodyPr>
          <a:lstStyle/>
          <a:p>
            <a:r>
              <a:rPr lang="en-US" sz="2800" dirty="0" smtClean="0">
                <a:solidFill>
                  <a:schemeClr val="bg1"/>
                </a:solidFill>
              </a:rPr>
              <a:t>Function Used</a:t>
            </a:r>
            <a:endParaRPr lang="en-US" sz="2800" dirty="0">
              <a:solidFill>
                <a:schemeClr val="bg1"/>
              </a:solidFill>
            </a:endParaRPr>
          </a:p>
        </p:txBody>
      </p:sp>
      <p:sp>
        <p:nvSpPr>
          <p:cNvPr id="5" name="TextBox 4"/>
          <p:cNvSpPr txBox="1"/>
          <p:nvPr/>
        </p:nvSpPr>
        <p:spPr>
          <a:xfrm>
            <a:off x="0" y="939620"/>
            <a:ext cx="9010650" cy="4401205"/>
          </a:xfrm>
          <a:prstGeom prst="rect">
            <a:avLst/>
          </a:prstGeom>
          <a:noFill/>
        </p:spPr>
        <p:txBody>
          <a:bodyPr wrap="square" rtlCol="0">
            <a:spAutoFit/>
          </a:bodyPr>
          <a:lstStyle/>
          <a:p>
            <a:r>
              <a:rPr lang="en-US" sz="2000" dirty="0" smtClean="0">
                <a:solidFill>
                  <a:schemeClr val="bg1"/>
                </a:solidFill>
              </a:rPr>
              <a:t>3. In Result.js</a:t>
            </a:r>
          </a:p>
          <a:p>
            <a:endParaRPr lang="en-US" sz="2000" dirty="0" smtClean="0">
              <a:solidFill>
                <a:schemeClr val="bg1"/>
              </a:solidFill>
            </a:endParaRPr>
          </a:p>
          <a:p>
            <a:r>
              <a:rPr lang="en-US" sz="2000" dirty="0" smtClean="0">
                <a:solidFill>
                  <a:schemeClr val="bg1"/>
                </a:solidFill>
              </a:rPr>
              <a:t>a. </a:t>
            </a:r>
            <a:r>
              <a:rPr lang="en-US" sz="2000" dirty="0" err="1" smtClean="0">
                <a:solidFill>
                  <a:schemeClr val="bg1"/>
                </a:solidFill>
              </a:rPr>
              <a:t>startOver</a:t>
            </a:r>
            <a:r>
              <a:rPr lang="en-US" sz="2000" dirty="0">
                <a:solidFill>
                  <a:schemeClr val="bg1"/>
                </a:solidFill>
              </a:rPr>
              <a:t>:</a:t>
            </a:r>
          </a:p>
          <a:p>
            <a:endParaRPr lang="en-US" sz="2000" dirty="0">
              <a:solidFill>
                <a:schemeClr val="bg1"/>
              </a:solidFill>
            </a:endParaRPr>
          </a:p>
          <a:p>
            <a:r>
              <a:rPr lang="en-US" sz="1600" dirty="0">
                <a:solidFill>
                  <a:schemeClr val="accent6"/>
                </a:solidFill>
              </a:rPr>
              <a:t>This function is invoked when the "Start Over" button is clicked. It is responsible for initiating the process of restarting or resetting the quiz. The exact implementation of this function is likely defined in the </a:t>
            </a:r>
            <a:r>
              <a:rPr lang="en-US" sz="1600" dirty="0" err="1">
                <a:solidFill>
                  <a:schemeClr val="accent6"/>
                </a:solidFill>
              </a:rPr>
              <a:t>DataContext</a:t>
            </a:r>
            <a:r>
              <a:rPr lang="en-US" sz="1600" dirty="0">
                <a:solidFill>
                  <a:schemeClr val="accent6"/>
                </a:solidFill>
              </a:rPr>
              <a:t> context or in a related part of your application</a:t>
            </a:r>
            <a:r>
              <a:rPr lang="en-US" sz="2000" dirty="0" smtClean="0">
                <a:solidFill>
                  <a:schemeClr val="accent6"/>
                </a:solidFill>
              </a:rPr>
              <a:t>.</a:t>
            </a:r>
          </a:p>
          <a:p>
            <a:endParaRPr lang="en-US" sz="2000" dirty="0">
              <a:solidFill>
                <a:schemeClr val="accent6"/>
              </a:solidFill>
            </a:endParaRPr>
          </a:p>
          <a:p>
            <a:r>
              <a:rPr lang="en-US" sz="2000" dirty="0" smtClean="0">
                <a:solidFill>
                  <a:schemeClr val="bg1"/>
                </a:solidFill>
              </a:rPr>
              <a:t>b. </a:t>
            </a:r>
            <a:r>
              <a:rPr lang="en-US" sz="2000" dirty="0">
                <a:solidFill>
                  <a:schemeClr val="bg1"/>
                </a:solidFill>
              </a:rPr>
              <a:t>Show </a:t>
            </a:r>
            <a:r>
              <a:rPr lang="en-US" sz="2000" dirty="0" smtClean="0">
                <a:solidFill>
                  <a:schemeClr val="bg1"/>
                </a:solidFill>
              </a:rPr>
              <a:t>Result</a:t>
            </a:r>
          </a:p>
          <a:p>
            <a:endParaRPr lang="en-US" sz="2000" dirty="0" smtClean="0">
              <a:solidFill>
                <a:schemeClr val="bg1"/>
              </a:solidFill>
            </a:endParaRPr>
          </a:p>
          <a:p>
            <a:r>
              <a:rPr lang="en-US" sz="1600" dirty="0" smtClean="0">
                <a:solidFill>
                  <a:schemeClr val="accent6"/>
                </a:solidFill>
              </a:rPr>
              <a:t>This </a:t>
            </a:r>
            <a:r>
              <a:rPr lang="en-US" sz="1600" dirty="0">
                <a:solidFill>
                  <a:schemeClr val="accent6"/>
                </a:solidFill>
              </a:rPr>
              <a:t>value is used to control the visibility of the result section. It's a </a:t>
            </a:r>
            <a:r>
              <a:rPr lang="en-US" sz="1600" dirty="0" err="1">
                <a:solidFill>
                  <a:schemeClr val="accent6"/>
                </a:solidFill>
              </a:rPr>
              <a:t>boolean</a:t>
            </a:r>
            <a:r>
              <a:rPr lang="en-US" sz="1600" dirty="0">
                <a:solidFill>
                  <a:schemeClr val="accent6"/>
                </a:solidFill>
              </a:rPr>
              <a:t> value that determines whether the result section should be displayed or hidden. When </a:t>
            </a:r>
            <a:r>
              <a:rPr lang="en-US" sz="1600" dirty="0" err="1">
                <a:solidFill>
                  <a:schemeClr val="accent6"/>
                </a:solidFill>
              </a:rPr>
              <a:t>showResult</a:t>
            </a:r>
            <a:r>
              <a:rPr lang="en-US" sz="1600" dirty="0">
                <a:solidFill>
                  <a:schemeClr val="accent6"/>
                </a:solidFill>
              </a:rPr>
              <a:t> is true, the result section is displayed ("block"), and when it's false, the section is hidden ("none").</a:t>
            </a:r>
            <a:endParaRPr lang="en-US" sz="1600" dirty="0" smtClean="0">
              <a:solidFill>
                <a:schemeClr val="accent6"/>
              </a:solidFill>
            </a:endParaRPr>
          </a:p>
          <a:p>
            <a:endParaRPr lang="en-US" sz="2000" dirty="0">
              <a:solidFill>
                <a:schemeClr val="bg1"/>
              </a:solidFill>
            </a:endParaRPr>
          </a:p>
          <a:p>
            <a:endParaRPr lang="en-US" sz="2000" dirty="0">
              <a:solidFill>
                <a:schemeClr val="bg1"/>
              </a:solidFill>
            </a:endParaRPr>
          </a:p>
        </p:txBody>
      </p:sp>
      <p:sp>
        <p:nvSpPr>
          <p:cNvPr id="6" name="TextBox 5"/>
          <p:cNvSpPr txBox="1"/>
          <p:nvPr/>
        </p:nvSpPr>
        <p:spPr>
          <a:xfrm>
            <a:off x="0" y="1755228"/>
            <a:ext cx="8208579" cy="307777"/>
          </a:xfrm>
          <a:prstGeom prst="rect">
            <a:avLst/>
          </a:prstGeom>
          <a:noFill/>
        </p:spPr>
        <p:txBody>
          <a:bodyPr wrap="square" rtlCol="0">
            <a:spAutoFit/>
          </a:bodyPr>
          <a:lstStyle/>
          <a:p>
            <a:endParaRPr lang="en-US" dirty="0">
              <a:solidFill>
                <a:schemeClr val="accent6"/>
              </a:solidFill>
            </a:endParaRPr>
          </a:p>
        </p:txBody>
      </p:sp>
    </p:spTree>
    <p:extLst>
      <p:ext uri="{BB962C8B-B14F-4D97-AF65-F5344CB8AC3E}">
        <p14:creationId xmlns:p14="http://schemas.microsoft.com/office/powerpoint/2010/main" val="3986913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650"/>
        <p:cNvGrpSpPr/>
        <p:nvPr/>
      </p:nvGrpSpPr>
      <p:grpSpPr>
        <a:xfrm>
          <a:off x="0" y="0"/>
          <a:ext cx="0" cy="0"/>
          <a:chOff x="0" y="0"/>
          <a:chExt cx="0" cy="0"/>
        </a:xfrm>
      </p:grpSpPr>
      <p:sp>
        <p:nvSpPr>
          <p:cNvPr id="4" name="Rectangle 3"/>
          <p:cNvSpPr/>
          <p:nvPr/>
        </p:nvSpPr>
        <p:spPr>
          <a:xfrm>
            <a:off x="3261454" y="171660"/>
            <a:ext cx="3391593" cy="523220"/>
          </a:xfrm>
          <a:prstGeom prst="rect">
            <a:avLst/>
          </a:prstGeom>
        </p:spPr>
        <p:txBody>
          <a:bodyPr wrap="square">
            <a:spAutoFit/>
          </a:bodyPr>
          <a:lstStyle/>
          <a:p>
            <a:r>
              <a:rPr lang="en-US" sz="2800" dirty="0" smtClean="0">
                <a:solidFill>
                  <a:schemeClr val="bg1"/>
                </a:solidFill>
              </a:rPr>
              <a:t>Function Used</a:t>
            </a:r>
            <a:endParaRPr lang="en-US" sz="2800" dirty="0">
              <a:solidFill>
                <a:schemeClr val="bg1"/>
              </a:solidFill>
            </a:endParaRPr>
          </a:p>
        </p:txBody>
      </p:sp>
      <p:sp>
        <p:nvSpPr>
          <p:cNvPr id="5" name="TextBox 4"/>
          <p:cNvSpPr txBox="1"/>
          <p:nvPr/>
        </p:nvSpPr>
        <p:spPr>
          <a:xfrm>
            <a:off x="0" y="939620"/>
            <a:ext cx="9010650" cy="4401205"/>
          </a:xfrm>
          <a:prstGeom prst="rect">
            <a:avLst/>
          </a:prstGeom>
          <a:noFill/>
        </p:spPr>
        <p:txBody>
          <a:bodyPr wrap="square" rtlCol="0">
            <a:spAutoFit/>
          </a:bodyPr>
          <a:lstStyle/>
          <a:p>
            <a:r>
              <a:rPr lang="en-US" sz="2000" dirty="0" smtClean="0">
                <a:solidFill>
                  <a:schemeClr val="bg1"/>
                </a:solidFill>
              </a:rPr>
              <a:t>3. In Result.js</a:t>
            </a:r>
          </a:p>
          <a:p>
            <a:endParaRPr lang="en-US" sz="2000" dirty="0" smtClean="0">
              <a:solidFill>
                <a:schemeClr val="bg1"/>
              </a:solidFill>
            </a:endParaRPr>
          </a:p>
          <a:p>
            <a:r>
              <a:rPr lang="en-US" sz="2000" dirty="0" smtClean="0">
                <a:solidFill>
                  <a:schemeClr val="bg1"/>
                </a:solidFill>
              </a:rPr>
              <a:t>a. </a:t>
            </a:r>
            <a:r>
              <a:rPr lang="en-US" sz="2000" dirty="0" err="1" smtClean="0">
                <a:solidFill>
                  <a:schemeClr val="bg1"/>
                </a:solidFill>
              </a:rPr>
              <a:t>startOver</a:t>
            </a:r>
            <a:r>
              <a:rPr lang="en-US" sz="2000" dirty="0">
                <a:solidFill>
                  <a:schemeClr val="bg1"/>
                </a:solidFill>
              </a:rPr>
              <a:t>:</a:t>
            </a:r>
          </a:p>
          <a:p>
            <a:endParaRPr lang="en-US" sz="2000" dirty="0">
              <a:solidFill>
                <a:schemeClr val="bg1"/>
              </a:solidFill>
            </a:endParaRPr>
          </a:p>
          <a:p>
            <a:r>
              <a:rPr lang="en-US" sz="1600" dirty="0">
                <a:solidFill>
                  <a:schemeClr val="accent6"/>
                </a:solidFill>
              </a:rPr>
              <a:t>This function is invoked when the "Start Over" button is clicked. It is responsible for initiating the process of restarting or resetting the quiz. The exact implementation of this function is likely defined in the </a:t>
            </a:r>
            <a:r>
              <a:rPr lang="en-US" sz="1600" dirty="0" err="1">
                <a:solidFill>
                  <a:schemeClr val="accent6"/>
                </a:solidFill>
              </a:rPr>
              <a:t>DataContext</a:t>
            </a:r>
            <a:r>
              <a:rPr lang="en-US" sz="1600" dirty="0">
                <a:solidFill>
                  <a:schemeClr val="accent6"/>
                </a:solidFill>
              </a:rPr>
              <a:t> context or in a related part of your application</a:t>
            </a:r>
            <a:r>
              <a:rPr lang="en-US" sz="2000" dirty="0" smtClean="0">
                <a:solidFill>
                  <a:schemeClr val="accent6"/>
                </a:solidFill>
              </a:rPr>
              <a:t>.</a:t>
            </a:r>
          </a:p>
          <a:p>
            <a:endParaRPr lang="en-US" sz="2000" dirty="0">
              <a:solidFill>
                <a:schemeClr val="accent6"/>
              </a:solidFill>
            </a:endParaRPr>
          </a:p>
          <a:p>
            <a:r>
              <a:rPr lang="en-US" sz="2000" dirty="0" smtClean="0">
                <a:solidFill>
                  <a:schemeClr val="bg1"/>
                </a:solidFill>
              </a:rPr>
              <a:t>b. </a:t>
            </a:r>
            <a:r>
              <a:rPr lang="en-US" sz="2000" dirty="0">
                <a:solidFill>
                  <a:schemeClr val="bg1"/>
                </a:solidFill>
              </a:rPr>
              <a:t>Show </a:t>
            </a:r>
            <a:r>
              <a:rPr lang="en-US" sz="2000" dirty="0" smtClean="0">
                <a:solidFill>
                  <a:schemeClr val="bg1"/>
                </a:solidFill>
              </a:rPr>
              <a:t>Result</a:t>
            </a:r>
          </a:p>
          <a:p>
            <a:endParaRPr lang="en-US" sz="2000" dirty="0" smtClean="0">
              <a:solidFill>
                <a:schemeClr val="bg1"/>
              </a:solidFill>
            </a:endParaRPr>
          </a:p>
          <a:p>
            <a:r>
              <a:rPr lang="en-US" sz="1600" dirty="0" smtClean="0">
                <a:solidFill>
                  <a:schemeClr val="accent6"/>
                </a:solidFill>
              </a:rPr>
              <a:t>This </a:t>
            </a:r>
            <a:r>
              <a:rPr lang="en-US" sz="1600" dirty="0">
                <a:solidFill>
                  <a:schemeClr val="accent6"/>
                </a:solidFill>
              </a:rPr>
              <a:t>value is used to control the visibility of the result section. It's a </a:t>
            </a:r>
            <a:r>
              <a:rPr lang="en-US" sz="1600" dirty="0" err="1">
                <a:solidFill>
                  <a:schemeClr val="accent6"/>
                </a:solidFill>
              </a:rPr>
              <a:t>boolean</a:t>
            </a:r>
            <a:r>
              <a:rPr lang="en-US" sz="1600" dirty="0">
                <a:solidFill>
                  <a:schemeClr val="accent6"/>
                </a:solidFill>
              </a:rPr>
              <a:t> value that determines whether the result section should be displayed or hidden. When </a:t>
            </a:r>
            <a:r>
              <a:rPr lang="en-US" sz="1600" dirty="0" err="1">
                <a:solidFill>
                  <a:schemeClr val="accent6"/>
                </a:solidFill>
              </a:rPr>
              <a:t>showResult</a:t>
            </a:r>
            <a:r>
              <a:rPr lang="en-US" sz="1600" dirty="0">
                <a:solidFill>
                  <a:schemeClr val="accent6"/>
                </a:solidFill>
              </a:rPr>
              <a:t> is true, the result section is displayed ("block"), and when it's false, the section is hidden ("none").</a:t>
            </a:r>
            <a:endParaRPr lang="en-US" sz="1600" dirty="0" smtClean="0">
              <a:solidFill>
                <a:schemeClr val="accent6"/>
              </a:solidFill>
            </a:endParaRPr>
          </a:p>
          <a:p>
            <a:endParaRPr lang="en-US" sz="2000" dirty="0">
              <a:solidFill>
                <a:schemeClr val="bg1"/>
              </a:solidFill>
            </a:endParaRPr>
          </a:p>
          <a:p>
            <a:endParaRPr lang="en-US" sz="2000" dirty="0">
              <a:solidFill>
                <a:schemeClr val="bg1"/>
              </a:solidFill>
            </a:endParaRPr>
          </a:p>
        </p:txBody>
      </p:sp>
      <p:sp>
        <p:nvSpPr>
          <p:cNvPr id="6" name="TextBox 5"/>
          <p:cNvSpPr txBox="1"/>
          <p:nvPr/>
        </p:nvSpPr>
        <p:spPr>
          <a:xfrm>
            <a:off x="0" y="1755228"/>
            <a:ext cx="8208579" cy="307777"/>
          </a:xfrm>
          <a:prstGeom prst="rect">
            <a:avLst/>
          </a:prstGeom>
          <a:noFill/>
        </p:spPr>
        <p:txBody>
          <a:bodyPr wrap="square" rtlCol="0">
            <a:spAutoFit/>
          </a:bodyPr>
          <a:lstStyle/>
          <a:p>
            <a:endParaRPr lang="en-US" dirty="0">
              <a:solidFill>
                <a:schemeClr val="accent6"/>
              </a:solidFill>
            </a:endParaRPr>
          </a:p>
        </p:txBody>
      </p:sp>
    </p:spTree>
    <p:extLst>
      <p:ext uri="{BB962C8B-B14F-4D97-AF65-F5344CB8AC3E}">
        <p14:creationId xmlns:p14="http://schemas.microsoft.com/office/powerpoint/2010/main" val="200377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1"/>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                   Introduction</a:t>
            </a:r>
            <a:endParaRPr dirty="0"/>
          </a:p>
        </p:txBody>
      </p:sp>
      <p:sp>
        <p:nvSpPr>
          <p:cNvPr id="441" name="Google Shape;441;p31"/>
          <p:cNvSpPr txBox="1">
            <a:spLocks noGrp="1"/>
          </p:cNvSpPr>
          <p:nvPr>
            <p:ph type="subTitle" idx="1"/>
          </p:nvPr>
        </p:nvSpPr>
        <p:spPr>
          <a:xfrm>
            <a:off x="713225" y="1718200"/>
            <a:ext cx="3858776" cy="25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project “QUIZ APP” is collection of different react questions . A user can access/play the quiz. There will be 10 questions and for each correct answer user will get a 5 credit score. At the end result will be shown that how much you scored and there will be review like Awesome , Oops etc.</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13225" y="1718200"/>
            <a:ext cx="4157100" cy="2523300"/>
          </a:xfrm>
        </p:spPr>
        <p:txBody>
          <a:bodyPr/>
          <a:lstStyle/>
          <a:p>
            <a:pPr marL="127000" indent="0">
              <a:buNone/>
            </a:pPr>
            <a:r>
              <a:rPr lang="en-US" sz="2800" dirty="0" smtClean="0"/>
              <a:t>Screenshot of Quiz app</a:t>
            </a:r>
            <a:endParaRPr lang="en-US" sz="2800" dirty="0"/>
          </a:p>
        </p:txBody>
      </p:sp>
      <p:sp>
        <p:nvSpPr>
          <p:cNvPr id="3" name="Title 2"/>
          <p:cNvSpPr>
            <a:spLocks noGrp="1"/>
          </p:cNvSpPr>
          <p:nvPr>
            <p:ph type="title"/>
          </p:nvPr>
        </p:nvSpPr>
        <p:spPr/>
        <p:txBody>
          <a:bodyPr/>
          <a:lstStyle/>
          <a:p>
            <a:r>
              <a:rPr lang="en-US" dirty="0" smtClean="0"/>
              <a:t>                    Screenshot</a:t>
            </a:r>
            <a:endParaRPr lang="en-US" dirty="0"/>
          </a:p>
        </p:txBody>
      </p:sp>
    </p:spTree>
    <p:extLst>
      <p:ext uri="{BB962C8B-B14F-4D97-AF65-F5344CB8AC3E}">
        <p14:creationId xmlns:p14="http://schemas.microsoft.com/office/powerpoint/2010/main" val="100867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13" y="252248"/>
            <a:ext cx="8950484" cy="46794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3"/>
          <p:cNvSpPr txBox="1">
            <a:spLocks noGrp="1"/>
          </p:cNvSpPr>
          <p:nvPr>
            <p:ph type="title"/>
          </p:nvPr>
        </p:nvSpPr>
        <p:spPr>
          <a:xfrm>
            <a:off x="3347525" y="539500"/>
            <a:ext cx="5083200" cy="105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SEO and social marketing goals</a:t>
            </a:r>
            <a:endParaRPr/>
          </a:p>
        </p:txBody>
      </p:sp>
      <p:sp>
        <p:nvSpPr>
          <p:cNvPr id="454" name="Google Shape;454;p33"/>
          <p:cNvSpPr txBox="1">
            <a:spLocks noGrp="1"/>
          </p:cNvSpPr>
          <p:nvPr>
            <p:ph type="subTitle" idx="1"/>
          </p:nvPr>
        </p:nvSpPr>
        <p:spPr>
          <a:xfrm>
            <a:off x="4116750" y="3328000"/>
            <a:ext cx="1831200" cy="9810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Despite being red, Mars is a very cold place</a:t>
            </a:r>
            <a:endParaRPr/>
          </a:p>
        </p:txBody>
      </p:sp>
      <p:sp>
        <p:nvSpPr>
          <p:cNvPr id="455" name="Google Shape;455;p33"/>
          <p:cNvSpPr txBox="1">
            <a:spLocks noGrp="1"/>
          </p:cNvSpPr>
          <p:nvPr>
            <p:ph type="subTitle" idx="2"/>
          </p:nvPr>
        </p:nvSpPr>
        <p:spPr>
          <a:xfrm>
            <a:off x="4116764" y="2945425"/>
            <a:ext cx="1831200" cy="3825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Sales</a:t>
            </a:r>
            <a:endParaRPr/>
          </a:p>
        </p:txBody>
      </p:sp>
      <p:sp>
        <p:nvSpPr>
          <p:cNvPr id="456" name="Google Shape;456;p33"/>
          <p:cNvSpPr txBox="1">
            <a:spLocks noGrp="1"/>
          </p:cNvSpPr>
          <p:nvPr>
            <p:ph type="subTitle" idx="3"/>
          </p:nvPr>
        </p:nvSpPr>
        <p:spPr>
          <a:xfrm>
            <a:off x="6599523" y="3328000"/>
            <a:ext cx="1831200" cy="9810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Saturn is the ringed one and a gas giant</a:t>
            </a:r>
            <a:endParaRPr/>
          </a:p>
        </p:txBody>
      </p:sp>
      <p:sp>
        <p:nvSpPr>
          <p:cNvPr id="457" name="Google Shape;457;p33"/>
          <p:cNvSpPr txBox="1">
            <a:spLocks noGrp="1"/>
          </p:cNvSpPr>
          <p:nvPr>
            <p:ph type="subTitle" idx="4"/>
          </p:nvPr>
        </p:nvSpPr>
        <p:spPr>
          <a:xfrm>
            <a:off x="6599535" y="2945425"/>
            <a:ext cx="1831200" cy="3825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Engagement</a:t>
            </a:r>
            <a:endParaRPr/>
          </a:p>
        </p:txBody>
      </p:sp>
      <p:grpSp>
        <p:nvGrpSpPr>
          <p:cNvPr id="458" name="Google Shape;458;p33"/>
          <p:cNvGrpSpPr/>
          <p:nvPr/>
        </p:nvGrpSpPr>
        <p:grpSpPr>
          <a:xfrm>
            <a:off x="5340326" y="2426215"/>
            <a:ext cx="502884" cy="385487"/>
            <a:chOff x="2567841" y="1994124"/>
            <a:chExt cx="399812" cy="306477"/>
          </a:xfrm>
        </p:grpSpPr>
        <p:sp>
          <p:nvSpPr>
            <p:cNvPr id="459" name="Google Shape;459;p33"/>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3"/>
          <p:cNvGrpSpPr/>
          <p:nvPr/>
        </p:nvGrpSpPr>
        <p:grpSpPr>
          <a:xfrm>
            <a:off x="7906080" y="2403552"/>
            <a:ext cx="431764" cy="430803"/>
            <a:chOff x="1745217" y="1515471"/>
            <a:chExt cx="343269" cy="342505"/>
          </a:xfrm>
        </p:grpSpPr>
        <p:sp>
          <p:nvSpPr>
            <p:cNvPr id="463" name="Google Shape;463;p33"/>
            <p:cNvSpPr/>
            <p:nvPr/>
          </p:nvSpPr>
          <p:spPr>
            <a:xfrm>
              <a:off x="1854448" y="1647096"/>
              <a:ext cx="22012" cy="21630"/>
            </a:xfrm>
            <a:custGeom>
              <a:avLst/>
              <a:gdLst/>
              <a:ahLst/>
              <a:cxnLst/>
              <a:rect l="l" t="t" r="r" b="b"/>
              <a:pathLst>
                <a:path w="691" h="679" extrusionOk="0">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906021" y="1647096"/>
              <a:ext cx="21661" cy="21630"/>
            </a:xfrm>
            <a:custGeom>
              <a:avLst/>
              <a:gdLst/>
              <a:ahLst/>
              <a:cxnLst/>
              <a:rect l="l" t="t" r="r" b="b"/>
              <a:pathLst>
                <a:path w="680" h="679" extrusionOk="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956830" y="1647096"/>
              <a:ext cx="22044" cy="21630"/>
            </a:xfrm>
            <a:custGeom>
              <a:avLst/>
              <a:gdLst/>
              <a:ahLst/>
              <a:cxnLst/>
              <a:rect l="l" t="t" r="r" b="b"/>
              <a:pathLst>
                <a:path w="692" h="679" extrusionOk="0">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745217" y="1515471"/>
              <a:ext cx="343269" cy="342505"/>
            </a:xfrm>
            <a:custGeom>
              <a:avLst/>
              <a:gdLst/>
              <a:ahLst/>
              <a:cxnLst/>
              <a:rect l="l" t="t" r="r" b="b"/>
              <a:pathLst>
                <a:path w="10776" h="10752" extrusionOk="0">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99" y="113957"/>
            <a:ext cx="8792802" cy="49155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Visits growth</a:t>
            </a:r>
            <a:endParaRPr/>
          </a:p>
        </p:txBody>
      </p:sp>
      <p:sp>
        <p:nvSpPr>
          <p:cNvPr id="472" name="Google Shape;472;p34"/>
          <p:cNvSpPr txBox="1"/>
          <p:nvPr/>
        </p:nvSpPr>
        <p:spPr>
          <a:xfrm>
            <a:off x="4752384" y="4108175"/>
            <a:ext cx="3506400" cy="5004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1200">
                <a:solidFill>
                  <a:schemeClr val="lt1"/>
                </a:solidFill>
                <a:latin typeface="Montserrat Light"/>
                <a:ea typeface="Montserrat Light"/>
                <a:cs typeface="Montserrat Light"/>
                <a:sym typeface="Montserrat Light"/>
              </a:rPr>
              <a:t>To modify this graph, click on it, follow the link, change the data and paste the new graph here, replacing this one</a:t>
            </a:r>
            <a:endParaRPr sz="1200">
              <a:solidFill>
                <a:schemeClr val="lt1"/>
              </a:solidFill>
              <a:latin typeface="Montserrat Light"/>
              <a:ea typeface="Montserrat Light"/>
              <a:cs typeface="Montserrat Light"/>
              <a:sym typeface="Montserrat Light"/>
            </a:endParaRPr>
          </a:p>
        </p:txBody>
      </p:sp>
      <p:pic>
        <p:nvPicPr>
          <p:cNvPr id="473" name="Google Shape;473;p34" title="Chart">
            <a:hlinkClick r:id="rId3"/>
          </p:cNvPr>
          <p:cNvPicPr preferRelativeResize="0"/>
          <p:nvPr/>
        </p:nvPicPr>
        <p:blipFill rotWithShape="1">
          <a:blip r:embed="rId4">
            <a:alphaModFix/>
          </a:blip>
          <a:srcRect l="14265" r="14265" b="16149"/>
          <a:stretch/>
        </p:blipFill>
        <p:spPr>
          <a:xfrm>
            <a:off x="4872984" y="1456088"/>
            <a:ext cx="3265201" cy="2348400"/>
          </a:xfrm>
          <a:prstGeom prst="rect">
            <a:avLst/>
          </a:prstGeom>
          <a:noFill/>
          <a:ln>
            <a:noFill/>
          </a:ln>
        </p:spPr>
      </p:pic>
      <p:sp>
        <p:nvSpPr>
          <p:cNvPr id="474" name="Google Shape;474;p34"/>
          <p:cNvSpPr txBox="1"/>
          <p:nvPr/>
        </p:nvSpPr>
        <p:spPr>
          <a:xfrm>
            <a:off x="2906997" y="2852025"/>
            <a:ext cx="1742700" cy="5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FFFFFF"/>
                </a:solidFill>
                <a:latin typeface="Montserrat Light"/>
                <a:ea typeface="Montserrat Light"/>
                <a:cs typeface="Montserrat Light"/>
                <a:sym typeface="Montserrat Light"/>
              </a:rPr>
              <a:t>Mars is actually a cold place</a:t>
            </a:r>
            <a:endParaRPr sz="1600">
              <a:solidFill>
                <a:srgbClr val="FFFFFF"/>
              </a:solidFill>
              <a:latin typeface="Montserrat Light"/>
              <a:ea typeface="Montserrat Light"/>
              <a:cs typeface="Montserrat Light"/>
              <a:sym typeface="Montserrat Light"/>
            </a:endParaRPr>
          </a:p>
        </p:txBody>
      </p:sp>
      <p:sp>
        <p:nvSpPr>
          <p:cNvPr id="475" name="Google Shape;475;p34"/>
          <p:cNvSpPr txBox="1"/>
          <p:nvPr/>
        </p:nvSpPr>
        <p:spPr>
          <a:xfrm>
            <a:off x="2907001" y="2501650"/>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a:solidFill>
                  <a:schemeClr val="accent2"/>
                </a:solidFill>
                <a:latin typeface="Work Sans"/>
                <a:ea typeface="Work Sans"/>
                <a:cs typeface="Work Sans"/>
                <a:sym typeface="Work Sans"/>
              </a:rPr>
              <a:t>Followers</a:t>
            </a:r>
            <a:endParaRPr sz="1800" b="1">
              <a:solidFill>
                <a:schemeClr val="accent2"/>
              </a:solidFill>
              <a:latin typeface="Work Sans"/>
              <a:ea typeface="Work Sans"/>
              <a:cs typeface="Work Sans"/>
              <a:sym typeface="Work Sans"/>
            </a:endParaRPr>
          </a:p>
        </p:txBody>
      </p:sp>
      <p:sp>
        <p:nvSpPr>
          <p:cNvPr id="476" name="Google Shape;476;p34"/>
          <p:cNvSpPr txBox="1"/>
          <p:nvPr/>
        </p:nvSpPr>
        <p:spPr>
          <a:xfrm>
            <a:off x="2906995" y="1653475"/>
            <a:ext cx="1742700" cy="5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FFFFFF"/>
                </a:solidFill>
                <a:latin typeface="Montserrat Light"/>
                <a:ea typeface="Montserrat Light"/>
                <a:cs typeface="Montserrat Light"/>
                <a:sym typeface="Montserrat Light"/>
              </a:rPr>
              <a:t>Saturn is the ringed one</a:t>
            </a:r>
            <a:endParaRPr sz="1600">
              <a:solidFill>
                <a:srgbClr val="FFFFFF"/>
              </a:solidFill>
              <a:latin typeface="Montserrat Light"/>
              <a:ea typeface="Montserrat Light"/>
              <a:cs typeface="Montserrat Light"/>
              <a:sym typeface="Montserrat Light"/>
            </a:endParaRPr>
          </a:p>
        </p:txBody>
      </p:sp>
      <p:sp>
        <p:nvSpPr>
          <p:cNvPr id="477" name="Google Shape;477;p34"/>
          <p:cNvSpPr txBox="1"/>
          <p:nvPr/>
        </p:nvSpPr>
        <p:spPr>
          <a:xfrm>
            <a:off x="2907005" y="1303100"/>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a:solidFill>
                  <a:schemeClr val="accent5"/>
                </a:solidFill>
                <a:latin typeface="Work Sans"/>
                <a:ea typeface="Work Sans"/>
                <a:cs typeface="Work Sans"/>
                <a:sym typeface="Work Sans"/>
              </a:rPr>
              <a:t>Fans</a:t>
            </a:r>
            <a:endParaRPr sz="1800" b="1">
              <a:solidFill>
                <a:schemeClr val="accent5"/>
              </a:solidFill>
              <a:latin typeface="Work Sans"/>
              <a:ea typeface="Work Sans"/>
              <a:cs typeface="Work Sans"/>
              <a:sym typeface="Work Sans"/>
            </a:endParaRPr>
          </a:p>
        </p:txBody>
      </p:sp>
      <p:sp>
        <p:nvSpPr>
          <p:cNvPr id="478" name="Google Shape;478;p34"/>
          <p:cNvSpPr txBox="1"/>
          <p:nvPr/>
        </p:nvSpPr>
        <p:spPr>
          <a:xfrm>
            <a:off x="2906997" y="4050575"/>
            <a:ext cx="1742700" cy="5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FFFFFF"/>
                </a:solidFill>
                <a:latin typeface="Montserrat Light"/>
                <a:ea typeface="Montserrat Light"/>
                <a:cs typeface="Montserrat Light"/>
                <a:sym typeface="Montserrat Light"/>
              </a:rPr>
              <a:t>Venus has a nice name</a:t>
            </a:r>
            <a:endParaRPr sz="1600">
              <a:solidFill>
                <a:srgbClr val="FFFFFF"/>
              </a:solidFill>
              <a:latin typeface="Montserrat Light"/>
              <a:ea typeface="Montserrat Light"/>
              <a:cs typeface="Montserrat Light"/>
              <a:sym typeface="Montserrat Light"/>
            </a:endParaRPr>
          </a:p>
        </p:txBody>
      </p:sp>
      <p:sp>
        <p:nvSpPr>
          <p:cNvPr id="479" name="Google Shape;479;p34"/>
          <p:cNvSpPr txBox="1"/>
          <p:nvPr/>
        </p:nvSpPr>
        <p:spPr>
          <a:xfrm>
            <a:off x="2907001" y="3700200"/>
            <a:ext cx="1742700" cy="3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a:solidFill>
                  <a:schemeClr val="accent4"/>
                </a:solidFill>
                <a:latin typeface="Work Sans"/>
                <a:ea typeface="Work Sans"/>
                <a:cs typeface="Work Sans"/>
                <a:sym typeface="Work Sans"/>
              </a:rPr>
              <a:t>Customers</a:t>
            </a:r>
            <a:endParaRPr sz="1800" b="1">
              <a:solidFill>
                <a:schemeClr val="accent4"/>
              </a:solidFill>
              <a:latin typeface="Work Sans"/>
              <a:ea typeface="Work Sans"/>
              <a:cs typeface="Work Sans"/>
              <a:sym typeface="Work Sans"/>
            </a:endParaRPr>
          </a:p>
        </p:txBody>
      </p:sp>
      <p:sp>
        <p:nvSpPr>
          <p:cNvPr id="480" name="Google Shape;480;p34"/>
          <p:cNvSpPr txBox="1"/>
          <p:nvPr/>
        </p:nvSpPr>
        <p:spPr>
          <a:xfrm>
            <a:off x="4872987" y="3748800"/>
            <a:ext cx="739200" cy="27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FFFFFF"/>
                </a:solidFill>
                <a:latin typeface="Work Sans"/>
                <a:ea typeface="Work Sans"/>
                <a:cs typeface="Work Sans"/>
                <a:sym typeface="Work Sans"/>
              </a:rPr>
              <a:t>2020</a:t>
            </a:r>
            <a:endParaRPr sz="1200" b="1">
              <a:solidFill>
                <a:srgbClr val="FFFFFF"/>
              </a:solidFill>
              <a:latin typeface="Work Sans"/>
              <a:ea typeface="Work Sans"/>
              <a:cs typeface="Work Sans"/>
              <a:sym typeface="Work Sans"/>
            </a:endParaRPr>
          </a:p>
        </p:txBody>
      </p:sp>
      <p:sp>
        <p:nvSpPr>
          <p:cNvPr id="481" name="Google Shape;481;p34"/>
          <p:cNvSpPr txBox="1"/>
          <p:nvPr/>
        </p:nvSpPr>
        <p:spPr>
          <a:xfrm>
            <a:off x="7398987" y="3748800"/>
            <a:ext cx="739200" cy="27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rgbClr val="FFFFFF"/>
                </a:solidFill>
                <a:latin typeface="Work Sans"/>
                <a:ea typeface="Work Sans"/>
                <a:cs typeface="Work Sans"/>
                <a:sym typeface="Work Sans"/>
              </a:rPr>
              <a:t>2024</a:t>
            </a:r>
            <a:endParaRPr sz="1200" b="1">
              <a:solidFill>
                <a:srgbClr val="FFFFFF"/>
              </a:solidFill>
              <a:latin typeface="Work Sans"/>
              <a:ea typeface="Work Sans"/>
              <a:cs typeface="Work Sans"/>
              <a:sym typeface="Work Sans"/>
            </a:endParaRPr>
          </a:p>
        </p:txBody>
      </p:sp>
      <p:sp>
        <p:nvSpPr>
          <p:cNvPr id="482" name="Google Shape;482;p34"/>
          <p:cNvSpPr txBox="1"/>
          <p:nvPr/>
        </p:nvSpPr>
        <p:spPr>
          <a:xfrm>
            <a:off x="6135987" y="3748800"/>
            <a:ext cx="739200" cy="27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FFFFFF"/>
                </a:solidFill>
                <a:latin typeface="Work Sans"/>
                <a:ea typeface="Work Sans"/>
                <a:cs typeface="Work Sans"/>
                <a:sym typeface="Work Sans"/>
              </a:rPr>
              <a:t>2022</a:t>
            </a:r>
            <a:endParaRPr sz="1200" b="1">
              <a:solidFill>
                <a:srgbClr val="FFFFFF"/>
              </a:solidFill>
              <a:latin typeface="Work Sans"/>
              <a:ea typeface="Work Sans"/>
              <a:cs typeface="Work Sans"/>
              <a:sym typeface="Work Sans"/>
            </a:endParaRPr>
          </a:p>
        </p:txBody>
      </p:sp>
      <p:grpSp>
        <p:nvGrpSpPr>
          <p:cNvPr id="483" name="Google Shape;483;p34"/>
          <p:cNvGrpSpPr/>
          <p:nvPr/>
        </p:nvGrpSpPr>
        <p:grpSpPr>
          <a:xfrm>
            <a:off x="1166077" y="2770568"/>
            <a:ext cx="459239" cy="485359"/>
            <a:chOff x="4010963" y="3763781"/>
            <a:chExt cx="343665" cy="363211"/>
          </a:xfrm>
        </p:grpSpPr>
        <p:sp>
          <p:nvSpPr>
            <p:cNvPr id="484" name="Google Shape;484;p34"/>
            <p:cNvSpPr/>
            <p:nvPr/>
          </p:nvSpPr>
          <p:spPr>
            <a:xfrm>
              <a:off x="4152415" y="3763781"/>
              <a:ext cx="202213" cy="221760"/>
            </a:xfrm>
            <a:custGeom>
              <a:avLst/>
              <a:gdLst/>
              <a:ahLst/>
              <a:cxnLst/>
              <a:rect l="l" t="t" r="r" b="b"/>
              <a:pathLst>
                <a:path w="6383" h="7000" extrusionOk="0">
                  <a:moveTo>
                    <a:pt x="3206" y="0"/>
                  </a:moveTo>
                  <a:cubicBezTo>
                    <a:pt x="3000" y="0"/>
                    <a:pt x="2792" y="20"/>
                    <a:pt x="2584" y="58"/>
                  </a:cubicBezTo>
                  <a:cubicBezTo>
                    <a:pt x="1751" y="225"/>
                    <a:pt x="1036" y="701"/>
                    <a:pt x="560" y="1416"/>
                  </a:cubicBezTo>
                  <a:cubicBezTo>
                    <a:pt x="179" y="1987"/>
                    <a:pt x="1" y="2654"/>
                    <a:pt x="24" y="3332"/>
                  </a:cubicBezTo>
                  <a:cubicBezTo>
                    <a:pt x="60" y="3987"/>
                    <a:pt x="274" y="4606"/>
                    <a:pt x="667" y="5107"/>
                  </a:cubicBezTo>
                  <a:lnTo>
                    <a:pt x="596" y="6821"/>
                  </a:lnTo>
                  <a:cubicBezTo>
                    <a:pt x="596" y="6881"/>
                    <a:pt x="620" y="6940"/>
                    <a:pt x="667" y="6964"/>
                  </a:cubicBezTo>
                  <a:cubicBezTo>
                    <a:pt x="691" y="6988"/>
                    <a:pt x="727" y="7000"/>
                    <a:pt x="751" y="7000"/>
                  </a:cubicBezTo>
                  <a:cubicBezTo>
                    <a:pt x="786" y="7000"/>
                    <a:pt x="798" y="7000"/>
                    <a:pt x="834" y="6988"/>
                  </a:cubicBezTo>
                  <a:lnTo>
                    <a:pt x="2382" y="6250"/>
                  </a:lnTo>
                  <a:cubicBezTo>
                    <a:pt x="2653" y="6322"/>
                    <a:pt x="2928" y="6359"/>
                    <a:pt x="3203" y="6359"/>
                  </a:cubicBezTo>
                  <a:cubicBezTo>
                    <a:pt x="3557" y="6359"/>
                    <a:pt x="3910" y="6299"/>
                    <a:pt x="4251" y="6178"/>
                  </a:cubicBezTo>
                  <a:cubicBezTo>
                    <a:pt x="4894" y="5952"/>
                    <a:pt x="5442" y="5523"/>
                    <a:pt x="5811" y="4964"/>
                  </a:cubicBezTo>
                  <a:cubicBezTo>
                    <a:pt x="6132" y="4487"/>
                    <a:pt x="6323" y="3952"/>
                    <a:pt x="6347" y="3380"/>
                  </a:cubicBezTo>
                  <a:cubicBezTo>
                    <a:pt x="6382" y="3249"/>
                    <a:pt x="6311" y="3178"/>
                    <a:pt x="6216" y="3178"/>
                  </a:cubicBezTo>
                  <a:cubicBezTo>
                    <a:pt x="6132" y="3178"/>
                    <a:pt x="6037" y="3237"/>
                    <a:pt x="6037" y="3332"/>
                  </a:cubicBezTo>
                  <a:cubicBezTo>
                    <a:pt x="6013" y="3844"/>
                    <a:pt x="5847" y="4333"/>
                    <a:pt x="5561" y="4749"/>
                  </a:cubicBezTo>
                  <a:cubicBezTo>
                    <a:pt x="5032" y="5547"/>
                    <a:pt x="4142" y="6005"/>
                    <a:pt x="3211" y="6005"/>
                  </a:cubicBezTo>
                  <a:cubicBezTo>
                    <a:pt x="2947" y="6005"/>
                    <a:pt x="2680" y="5969"/>
                    <a:pt x="2418" y="5892"/>
                  </a:cubicBezTo>
                  <a:cubicBezTo>
                    <a:pt x="2404" y="5888"/>
                    <a:pt x="2391" y="5885"/>
                    <a:pt x="2378" y="5885"/>
                  </a:cubicBezTo>
                  <a:cubicBezTo>
                    <a:pt x="2354" y="5885"/>
                    <a:pt x="2329" y="5893"/>
                    <a:pt x="2298" y="5916"/>
                  </a:cubicBezTo>
                  <a:lnTo>
                    <a:pt x="953" y="6547"/>
                  </a:lnTo>
                  <a:lnTo>
                    <a:pt x="1024" y="5047"/>
                  </a:lnTo>
                  <a:cubicBezTo>
                    <a:pt x="1024" y="4999"/>
                    <a:pt x="1013" y="4976"/>
                    <a:pt x="989" y="4928"/>
                  </a:cubicBezTo>
                  <a:cubicBezTo>
                    <a:pt x="215" y="3964"/>
                    <a:pt x="179" y="2618"/>
                    <a:pt x="858" y="1594"/>
                  </a:cubicBezTo>
                  <a:cubicBezTo>
                    <a:pt x="1275" y="975"/>
                    <a:pt x="1917" y="535"/>
                    <a:pt x="2656" y="392"/>
                  </a:cubicBezTo>
                  <a:cubicBezTo>
                    <a:pt x="2846" y="352"/>
                    <a:pt x="3037" y="333"/>
                    <a:pt x="3226" y="333"/>
                  </a:cubicBezTo>
                  <a:cubicBezTo>
                    <a:pt x="3783" y="333"/>
                    <a:pt x="4325" y="500"/>
                    <a:pt x="4787" y="820"/>
                  </a:cubicBezTo>
                  <a:cubicBezTo>
                    <a:pt x="5442" y="1273"/>
                    <a:pt x="5870" y="1939"/>
                    <a:pt x="6013" y="2713"/>
                  </a:cubicBezTo>
                  <a:cubicBezTo>
                    <a:pt x="6024" y="2790"/>
                    <a:pt x="6105" y="2846"/>
                    <a:pt x="6182" y="2846"/>
                  </a:cubicBezTo>
                  <a:cubicBezTo>
                    <a:pt x="6189" y="2846"/>
                    <a:pt x="6197" y="2845"/>
                    <a:pt x="6204" y="2844"/>
                  </a:cubicBezTo>
                  <a:cubicBezTo>
                    <a:pt x="6287" y="2832"/>
                    <a:pt x="6347" y="2737"/>
                    <a:pt x="6335" y="2654"/>
                  </a:cubicBezTo>
                  <a:cubicBezTo>
                    <a:pt x="6192" y="1785"/>
                    <a:pt x="5692" y="1011"/>
                    <a:pt x="4965" y="535"/>
                  </a:cubicBezTo>
                  <a:cubicBezTo>
                    <a:pt x="4438" y="177"/>
                    <a:pt x="3829" y="0"/>
                    <a:pt x="3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4010963" y="3828662"/>
              <a:ext cx="299154" cy="298331"/>
            </a:xfrm>
            <a:custGeom>
              <a:avLst/>
              <a:gdLst/>
              <a:ahLst/>
              <a:cxnLst/>
              <a:rect l="l" t="t" r="r" b="b"/>
              <a:pathLst>
                <a:path w="9443" h="9417" extrusionOk="0">
                  <a:moveTo>
                    <a:pt x="6752" y="5654"/>
                  </a:moveTo>
                  <a:lnTo>
                    <a:pt x="9038" y="6988"/>
                  </a:lnTo>
                  <a:lnTo>
                    <a:pt x="8597" y="7714"/>
                  </a:lnTo>
                  <a:lnTo>
                    <a:pt x="6323" y="6380"/>
                  </a:lnTo>
                  <a:lnTo>
                    <a:pt x="6752" y="5654"/>
                  </a:lnTo>
                  <a:close/>
                  <a:moveTo>
                    <a:pt x="2516" y="1"/>
                  </a:moveTo>
                  <a:cubicBezTo>
                    <a:pt x="2490" y="1"/>
                    <a:pt x="2464" y="7"/>
                    <a:pt x="2441" y="22"/>
                  </a:cubicBezTo>
                  <a:lnTo>
                    <a:pt x="1429" y="618"/>
                  </a:lnTo>
                  <a:cubicBezTo>
                    <a:pt x="1358" y="665"/>
                    <a:pt x="1322" y="773"/>
                    <a:pt x="1370" y="844"/>
                  </a:cubicBezTo>
                  <a:lnTo>
                    <a:pt x="1477" y="1023"/>
                  </a:lnTo>
                  <a:lnTo>
                    <a:pt x="1060" y="1249"/>
                  </a:lnTo>
                  <a:cubicBezTo>
                    <a:pt x="620" y="1463"/>
                    <a:pt x="298" y="1856"/>
                    <a:pt x="144" y="2320"/>
                  </a:cubicBezTo>
                  <a:cubicBezTo>
                    <a:pt x="1" y="2773"/>
                    <a:pt x="25" y="3273"/>
                    <a:pt x="251" y="3713"/>
                  </a:cubicBezTo>
                  <a:cubicBezTo>
                    <a:pt x="548" y="4297"/>
                    <a:pt x="1668" y="5547"/>
                    <a:pt x="2620" y="6511"/>
                  </a:cubicBezTo>
                  <a:cubicBezTo>
                    <a:pt x="2644" y="6547"/>
                    <a:pt x="2692" y="6559"/>
                    <a:pt x="2739" y="6559"/>
                  </a:cubicBezTo>
                  <a:cubicBezTo>
                    <a:pt x="2787" y="6559"/>
                    <a:pt x="2822" y="6547"/>
                    <a:pt x="2858" y="6511"/>
                  </a:cubicBezTo>
                  <a:cubicBezTo>
                    <a:pt x="2918" y="6452"/>
                    <a:pt x="2918" y="6333"/>
                    <a:pt x="2858" y="6273"/>
                  </a:cubicBezTo>
                  <a:cubicBezTo>
                    <a:pt x="1679" y="5083"/>
                    <a:pt x="775" y="4011"/>
                    <a:pt x="548" y="3570"/>
                  </a:cubicBezTo>
                  <a:cubicBezTo>
                    <a:pt x="191" y="2832"/>
                    <a:pt x="477" y="1927"/>
                    <a:pt x="1203" y="1546"/>
                  </a:cubicBezTo>
                  <a:lnTo>
                    <a:pt x="1632" y="1320"/>
                  </a:lnTo>
                  <a:lnTo>
                    <a:pt x="2572" y="2916"/>
                  </a:lnTo>
                  <a:cubicBezTo>
                    <a:pt x="2477" y="2951"/>
                    <a:pt x="2394" y="2999"/>
                    <a:pt x="2322" y="3070"/>
                  </a:cubicBezTo>
                  <a:cubicBezTo>
                    <a:pt x="1941" y="3404"/>
                    <a:pt x="1882" y="3951"/>
                    <a:pt x="2168" y="4356"/>
                  </a:cubicBezTo>
                  <a:cubicBezTo>
                    <a:pt x="2322" y="4559"/>
                    <a:pt x="4906" y="7154"/>
                    <a:pt x="5120" y="7297"/>
                  </a:cubicBezTo>
                  <a:cubicBezTo>
                    <a:pt x="5275" y="7416"/>
                    <a:pt x="5489" y="7476"/>
                    <a:pt x="5680" y="7476"/>
                  </a:cubicBezTo>
                  <a:cubicBezTo>
                    <a:pt x="5954" y="7476"/>
                    <a:pt x="6204" y="7380"/>
                    <a:pt x="6394" y="7154"/>
                  </a:cubicBezTo>
                  <a:cubicBezTo>
                    <a:pt x="6466" y="7083"/>
                    <a:pt x="6513" y="6988"/>
                    <a:pt x="6561" y="6904"/>
                  </a:cubicBezTo>
                  <a:lnTo>
                    <a:pt x="8156" y="7833"/>
                  </a:lnTo>
                  <a:lnTo>
                    <a:pt x="7930" y="8262"/>
                  </a:lnTo>
                  <a:cubicBezTo>
                    <a:pt x="7654" y="8781"/>
                    <a:pt x="7123" y="9083"/>
                    <a:pt x="6580" y="9083"/>
                  </a:cubicBezTo>
                  <a:cubicBezTo>
                    <a:pt x="6352" y="9083"/>
                    <a:pt x="6121" y="9029"/>
                    <a:pt x="5906" y="8916"/>
                  </a:cubicBezTo>
                  <a:cubicBezTo>
                    <a:pt x="5478" y="8702"/>
                    <a:pt x="4477" y="7869"/>
                    <a:pt x="3334" y="6749"/>
                  </a:cubicBezTo>
                  <a:cubicBezTo>
                    <a:pt x="3305" y="6720"/>
                    <a:pt x="3260" y="6705"/>
                    <a:pt x="3215" y="6705"/>
                  </a:cubicBezTo>
                  <a:cubicBezTo>
                    <a:pt x="3171" y="6705"/>
                    <a:pt x="3126" y="6720"/>
                    <a:pt x="3096" y="6749"/>
                  </a:cubicBezTo>
                  <a:cubicBezTo>
                    <a:pt x="3037" y="6809"/>
                    <a:pt x="3037" y="6928"/>
                    <a:pt x="3096" y="6988"/>
                  </a:cubicBezTo>
                  <a:cubicBezTo>
                    <a:pt x="4287" y="8142"/>
                    <a:pt x="5275" y="8976"/>
                    <a:pt x="5740" y="9214"/>
                  </a:cubicBezTo>
                  <a:cubicBezTo>
                    <a:pt x="5990" y="9357"/>
                    <a:pt x="6275" y="9416"/>
                    <a:pt x="6561" y="9416"/>
                  </a:cubicBezTo>
                  <a:cubicBezTo>
                    <a:pt x="6752" y="9416"/>
                    <a:pt x="6942" y="9381"/>
                    <a:pt x="7144" y="9321"/>
                  </a:cubicBezTo>
                  <a:cubicBezTo>
                    <a:pt x="7597" y="9178"/>
                    <a:pt x="7990" y="8845"/>
                    <a:pt x="8216" y="8416"/>
                  </a:cubicBezTo>
                  <a:lnTo>
                    <a:pt x="8430" y="8000"/>
                  </a:lnTo>
                  <a:lnTo>
                    <a:pt x="8609" y="8107"/>
                  </a:lnTo>
                  <a:cubicBezTo>
                    <a:pt x="8645" y="8119"/>
                    <a:pt x="8668" y="8131"/>
                    <a:pt x="8704" y="8131"/>
                  </a:cubicBezTo>
                  <a:cubicBezTo>
                    <a:pt x="8764" y="8131"/>
                    <a:pt x="8823" y="8107"/>
                    <a:pt x="8847" y="8047"/>
                  </a:cubicBezTo>
                  <a:lnTo>
                    <a:pt x="9442" y="7035"/>
                  </a:lnTo>
                  <a:cubicBezTo>
                    <a:pt x="9419" y="6976"/>
                    <a:pt x="9419" y="6928"/>
                    <a:pt x="9419" y="6880"/>
                  </a:cubicBezTo>
                  <a:cubicBezTo>
                    <a:pt x="9407" y="6845"/>
                    <a:pt x="9371" y="6809"/>
                    <a:pt x="9347" y="6785"/>
                  </a:cubicBezTo>
                  <a:lnTo>
                    <a:pt x="6787" y="5273"/>
                  </a:lnTo>
                  <a:cubicBezTo>
                    <a:pt x="6765" y="5262"/>
                    <a:pt x="6740" y="5257"/>
                    <a:pt x="6713" y="5257"/>
                  </a:cubicBezTo>
                  <a:cubicBezTo>
                    <a:pt x="6655" y="5257"/>
                    <a:pt x="6594" y="5283"/>
                    <a:pt x="6561" y="5333"/>
                  </a:cubicBezTo>
                  <a:lnTo>
                    <a:pt x="5966" y="6345"/>
                  </a:lnTo>
                  <a:cubicBezTo>
                    <a:pt x="5930" y="6392"/>
                    <a:pt x="5930" y="6440"/>
                    <a:pt x="5954" y="6476"/>
                  </a:cubicBezTo>
                  <a:cubicBezTo>
                    <a:pt x="5966" y="6523"/>
                    <a:pt x="5990" y="6559"/>
                    <a:pt x="6025" y="6583"/>
                  </a:cubicBezTo>
                  <a:lnTo>
                    <a:pt x="6251" y="6714"/>
                  </a:lnTo>
                  <a:lnTo>
                    <a:pt x="6228" y="6749"/>
                  </a:lnTo>
                  <a:cubicBezTo>
                    <a:pt x="6204" y="6809"/>
                    <a:pt x="6168" y="6869"/>
                    <a:pt x="6132" y="6928"/>
                  </a:cubicBezTo>
                  <a:cubicBezTo>
                    <a:pt x="6008" y="7067"/>
                    <a:pt x="5834" y="7141"/>
                    <a:pt x="5659" y="7141"/>
                  </a:cubicBezTo>
                  <a:cubicBezTo>
                    <a:pt x="5534" y="7141"/>
                    <a:pt x="5408" y="7103"/>
                    <a:pt x="5299" y="7023"/>
                  </a:cubicBezTo>
                  <a:cubicBezTo>
                    <a:pt x="5120" y="6880"/>
                    <a:pt x="2561" y="4321"/>
                    <a:pt x="2418" y="4142"/>
                  </a:cubicBezTo>
                  <a:cubicBezTo>
                    <a:pt x="2227" y="3892"/>
                    <a:pt x="2275" y="3535"/>
                    <a:pt x="2513" y="3309"/>
                  </a:cubicBezTo>
                  <a:cubicBezTo>
                    <a:pt x="2561" y="3273"/>
                    <a:pt x="2620" y="3237"/>
                    <a:pt x="2692" y="3213"/>
                  </a:cubicBezTo>
                  <a:lnTo>
                    <a:pt x="2727" y="3189"/>
                  </a:lnTo>
                  <a:lnTo>
                    <a:pt x="2858" y="3416"/>
                  </a:lnTo>
                  <a:cubicBezTo>
                    <a:pt x="2882" y="3475"/>
                    <a:pt x="2942" y="3511"/>
                    <a:pt x="3001" y="3511"/>
                  </a:cubicBezTo>
                  <a:cubicBezTo>
                    <a:pt x="3037" y="3511"/>
                    <a:pt x="3061" y="3487"/>
                    <a:pt x="3096" y="3475"/>
                  </a:cubicBezTo>
                  <a:lnTo>
                    <a:pt x="4108" y="2880"/>
                  </a:lnTo>
                  <a:cubicBezTo>
                    <a:pt x="4144" y="2844"/>
                    <a:pt x="4168" y="2820"/>
                    <a:pt x="4180" y="2773"/>
                  </a:cubicBezTo>
                  <a:cubicBezTo>
                    <a:pt x="4192" y="2737"/>
                    <a:pt x="4180" y="2689"/>
                    <a:pt x="4168" y="2642"/>
                  </a:cubicBezTo>
                  <a:lnTo>
                    <a:pt x="3442" y="1404"/>
                  </a:lnTo>
                  <a:cubicBezTo>
                    <a:pt x="3409" y="1355"/>
                    <a:pt x="3348" y="1322"/>
                    <a:pt x="3290" y="1322"/>
                  </a:cubicBezTo>
                  <a:cubicBezTo>
                    <a:pt x="3264" y="1322"/>
                    <a:pt x="3238" y="1329"/>
                    <a:pt x="3215" y="1344"/>
                  </a:cubicBezTo>
                  <a:cubicBezTo>
                    <a:pt x="3144" y="1392"/>
                    <a:pt x="3108" y="1499"/>
                    <a:pt x="3156" y="1570"/>
                  </a:cubicBezTo>
                  <a:lnTo>
                    <a:pt x="3787" y="2654"/>
                  </a:lnTo>
                  <a:lnTo>
                    <a:pt x="3061" y="3082"/>
                  </a:lnTo>
                  <a:lnTo>
                    <a:pt x="1727" y="808"/>
                  </a:lnTo>
                  <a:lnTo>
                    <a:pt x="2453" y="380"/>
                  </a:lnTo>
                  <a:lnTo>
                    <a:pt x="2822" y="1011"/>
                  </a:lnTo>
                  <a:cubicBezTo>
                    <a:pt x="2855" y="1060"/>
                    <a:pt x="2917" y="1087"/>
                    <a:pt x="2975" y="1087"/>
                  </a:cubicBezTo>
                  <a:cubicBezTo>
                    <a:pt x="3001" y="1087"/>
                    <a:pt x="3027" y="1081"/>
                    <a:pt x="3049" y="1070"/>
                  </a:cubicBezTo>
                  <a:cubicBezTo>
                    <a:pt x="3120" y="1023"/>
                    <a:pt x="3156" y="915"/>
                    <a:pt x="3108" y="844"/>
                  </a:cubicBezTo>
                  <a:lnTo>
                    <a:pt x="2656" y="82"/>
                  </a:lnTo>
                  <a:cubicBezTo>
                    <a:pt x="2631" y="33"/>
                    <a:pt x="2573" y="1"/>
                    <a:pt x="2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4187104" y="3787731"/>
              <a:ext cx="133943" cy="146520"/>
            </a:xfrm>
            <a:custGeom>
              <a:avLst/>
              <a:gdLst/>
              <a:ahLst/>
              <a:cxnLst/>
              <a:rect l="l" t="t" r="r" b="b"/>
              <a:pathLst>
                <a:path w="4228" h="4625" extrusionOk="0">
                  <a:moveTo>
                    <a:pt x="2742" y="0"/>
                  </a:moveTo>
                  <a:cubicBezTo>
                    <a:pt x="2716" y="0"/>
                    <a:pt x="2690" y="6"/>
                    <a:pt x="2668" y="17"/>
                  </a:cubicBezTo>
                  <a:cubicBezTo>
                    <a:pt x="2596" y="64"/>
                    <a:pt x="2561" y="171"/>
                    <a:pt x="2608" y="243"/>
                  </a:cubicBezTo>
                  <a:lnTo>
                    <a:pt x="2763" y="493"/>
                  </a:lnTo>
                  <a:cubicBezTo>
                    <a:pt x="2549" y="433"/>
                    <a:pt x="2346" y="398"/>
                    <a:pt x="2120" y="398"/>
                  </a:cubicBezTo>
                  <a:cubicBezTo>
                    <a:pt x="953" y="398"/>
                    <a:pt x="1" y="1350"/>
                    <a:pt x="1" y="2505"/>
                  </a:cubicBezTo>
                  <a:cubicBezTo>
                    <a:pt x="1" y="3672"/>
                    <a:pt x="953" y="4624"/>
                    <a:pt x="2120" y="4624"/>
                  </a:cubicBezTo>
                  <a:cubicBezTo>
                    <a:pt x="3275" y="4624"/>
                    <a:pt x="4228" y="3672"/>
                    <a:pt x="4228" y="2505"/>
                  </a:cubicBezTo>
                  <a:cubicBezTo>
                    <a:pt x="4228" y="2362"/>
                    <a:pt x="4204" y="2195"/>
                    <a:pt x="4168" y="2029"/>
                  </a:cubicBezTo>
                  <a:cubicBezTo>
                    <a:pt x="4158" y="1958"/>
                    <a:pt x="4096" y="1904"/>
                    <a:pt x="4012" y="1904"/>
                  </a:cubicBezTo>
                  <a:cubicBezTo>
                    <a:pt x="3998" y="1904"/>
                    <a:pt x="3982" y="1906"/>
                    <a:pt x="3966" y="1910"/>
                  </a:cubicBezTo>
                  <a:cubicBezTo>
                    <a:pt x="3870" y="1922"/>
                    <a:pt x="3811" y="2017"/>
                    <a:pt x="3847" y="2124"/>
                  </a:cubicBezTo>
                  <a:cubicBezTo>
                    <a:pt x="3870" y="2255"/>
                    <a:pt x="3894" y="2386"/>
                    <a:pt x="3894" y="2517"/>
                  </a:cubicBezTo>
                  <a:cubicBezTo>
                    <a:pt x="3894" y="3505"/>
                    <a:pt x="3085" y="4303"/>
                    <a:pt x="2108" y="4303"/>
                  </a:cubicBezTo>
                  <a:cubicBezTo>
                    <a:pt x="1120" y="4303"/>
                    <a:pt x="322" y="3505"/>
                    <a:pt x="322" y="2517"/>
                  </a:cubicBezTo>
                  <a:cubicBezTo>
                    <a:pt x="322" y="1541"/>
                    <a:pt x="1120" y="731"/>
                    <a:pt x="2108" y="731"/>
                  </a:cubicBezTo>
                  <a:cubicBezTo>
                    <a:pt x="2299" y="731"/>
                    <a:pt x="2477" y="767"/>
                    <a:pt x="2656" y="826"/>
                  </a:cubicBezTo>
                  <a:lnTo>
                    <a:pt x="2299" y="910"/>
                  </a:lnTo>
                  <a:cubicBezTo>
                    <a:pt x="2204" y="933"/>
                    <a:pt x="2144" y="1017"/>
                    <a:pt x="2180" y="1124"/>
                  </a:cubicBezTo>
                  <a:cubicBezTo>
                    <a:pt x="2190" y="1195"/>
                    <a:pt x="2260" y="1248"/>
                    <a:pt x="2339" y="1248"/>
                  </a:cubicBezTo>
                  <a:cubicBezTo>
                    <a:pt x="2353" y="1248"/>
                    <a:pt x="2368" y="1247"/>
                    <a:pt x="2382" y="1243"/>
                  </a:cubicBezTo>
                  <a:lnTo>
                    <a:pt x="3204" y="1052"/>
                  </a:lnTo>
                  <a:cubicBezTo>
                    <a:pt x="3311" y="1017"/>
                    <a:pt x="3370" y="898"/>
                    <a:pt x="3311" y="791"/>
                  </a:cubicBezTo>
                  <a:lnTo>
                    <a:pt x="2894" y="76"/>
                  </a:lnTo>
                  <a:cubicBezTo>
                    <a:pt x="2861" y="27"/>
                    <a:pt x="2800" y="0"/>
                    <a:pt x="2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4220685" y="3840669"/>
              <a:ext cx="39632" cy="52462"/>
            </a:xfrm>
            <a:custGeom>
              <a:avLst/>
              <a:gdLst/>
              <a:ahLst/>
              <a:cxnLst/>
              <a:rect l="l" t="t" r="r" b="b"/>
              <a:pathLst>
                <a:path w="1251" h="1656" extrusionOk="0">
                  <a:moveTo>
                    <a:pt x="572" y="1"/>
                  </a:moveTo>
                  <a:cubicBezTo>
                    <a:pt x="274" y="1"/>
                    <a:pt x="12" y="239"/>
                    <a:pt x="12" y="524"/>
                  </a:cubicBezTo>
                  <a:cubicBezTo>
                    <a:pt x="12" y="608"/>
                    <a:pt x="96" y="679"/>
                    <a:pt x="179" y="679"/>
                  </a:cubicBezTo>
                  <a:cubicBezTo>
                    <a:pt x="274" y="679"/>
                    <a:pt x="346" y="608"/>
                    <a:pt x="346" y="524"/>
                  </a:cubicBezTo>
                  <a:cubicBezTo>
                    <a:pt x="346" y="417"/>
                    <a:pt x="429" y="322"/>
                    <a:pt x="548" y="322"/>
                  </a:cubicBezTo>
                  <a:lnTo>
                    <a:pt x="608" y="322"/>
                  </a:lnTo>
                  <a:cubicBezTo>
                    <a:pt x="655" y="322"/>
                    <a:pt x="667" y="358"/>
                    <a:pt x="691" y="370"/>
                  </a:cubicBezTo>
                  <a:cubicBezTo>
                    <a:pt x="703" y="382"/>
                    <a:pt x="703" y="417"/>
                    <a:pt x="691" y="429"/>
                  </a:cubicBezTo>
                  <a:lnTo>
                    <a:pt x="48" y="1382"/>
                  </a:lnTo>
                  <a:cubicBezTo>
                    <a:pt x="12" y="1429"/>
                    <a:pt x="1" y="1501"/>
                    <a:pt x="36" y="1560"/>
                  </a:cubicBezTo>
                  <a:cubicBezTo>
                    <a:pt x="60" y="1620"/>
                    <a:pt x="120" y="1656"/>
                    <a:pt x="179" y="1656"/>
                  </a:cubicBezTo>
                  <a:lnTo>
                    <a:pt x="1072" y="1656"/>
                  </a:lnTo>
                  <a:cubicBezTo>
                    <a:pt x="1167" y="1656"/>
                    <a:pt x="1239" y="1572"/>
                    <a:pt x="1239" y="1489"/>
                  </a:cubicBezTo>
                  <a:cubicBezTo>
                    <a:pt x="1251" y="1406"/>
                    <a:pt x="1179" y="1322"/>
                    <a:pt x="1084" y="1322"/>
                  </a:cubicBezTo>
                  <a:lnTo>
                    <a:pt x="513" y="1322"/>
                  </a:lnTo>
                  <a:lnTo>
                    <a:pt x="989" y="620"/>
                  </a:lnTo>
                  <a:cubicBezTo>
                    <a:pt x="1072" y="513"/>
                    <a:pt x="1072" y="358"/>
                    <a:pt x="1001" y="227"/>
                  </a:cubicBezTo>
                  <a:cubicBezTo>
                    <a:pt x="929" y="84"/>
                    <a:pt x="786" y="1"/>
                    <a:pt x="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p:nvPr/>
          </p:nvSpPr>
          <p:spPr>
            <a:xfrm>
              <a:off x="4259905" y="3840669"/>
              <a:ext cx="29082" cy="52082"/>
            </a:xfrm>
            <a:custGeom>
              <a:avLst/>
              <a:gdLst/>
              <a:ahLst/>
              <a:cxnLst/>
              <a:rect l="l" t="t" r="r" b="b"/>
              <a:pathLst>
                <a:path w="918" h="1644" extrusionOk="0">
                  <a:moveTo>
                    <a:pt x="156" y="1"/>
                  </a:moveTo>
                  <a:cubicBezTo>
                    <a:pt x="72" y="1"/>
                    <a:pt x="1" y="72"/>
                    <a:pt x="1" y="167"/>
                  </a:cubicBezTo>
                  <a:lnTo>
                    <a:pt x="1" y="870"/>
                  </a:lnTo>
                  <a:cubicBezTo>
                    <a:pt x="1" y="953"/>
                    <a:pt x="72" y="1025"/>
                    <a:pt x="156" y="1025"/>
                  </a:cubicBezTo>
                  <a:lnTo>
                    <a:pt x="596" y="1025"/>
                  </a:lnTo>
                  <a:lnTo>
                    <a:pt x="596" y="1477"/>
                  </a:lnTo>
                  <a:cubicBezTo>
                    <a:pt x="596" y="1560"/>
                    <a:pt x="668" y="1644"/>
                    <a:pt x="751" y="1644"/>
                  </a:cubicBezTo>
                  <a:cubicBezTo>
                    <a:pt x="846" y="1644"/>
                    <a:pt x="918" y="1560"/>
                    <a:pt x="918" y="1477"/>
                  </a:cubicBezTo>
                  <a:lnTo>
                    <a:pt x="918" y="846"/>
                  </a:lnTo>
                  <a:lnTo>
                    <a:pt x="918" y="155"/>
                  </a:lnTo>
                  <a:cubicBezTo>
                    <a:pt x="918" y="72"/>
                    <a:pt x="846" y="1"/>
                    <a:pt x="739" y="1"/>
                  </a:cubicBezTo>
                  <a:cubicBezTo>
                    <a:pt x="656" y="1"/>
                    <a:pt x="584" y="72"/>
                    <a:pt x="584" y="167"/>
                  </a:cubicBezTo>
                  <a:lnTo>
                    <a:pt x="584" y="703"/>
                  </a:lnTo>
                  <a:lnTo>
                    <a:pt x="322" y="703"/>
                  </a:lnTo>
                  <a:lnTo>
                    <a:pt x="322" y="167"/>
                  </a:lnTo>
                  <a:cubicBezTo>
                    <a:pt x="322" y="72"/>
                    <a:pt x="251" y="1"/>
                    <a:pt x="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4"/>
          <p:cNvGrpSpPr/>
          <p:nvPr/>
        </p:nvGrpSpPr>
        <p:grpSpPr>
          <a:xfrm>
            <a:off x="1154989" y="3975312"/>
            <a:ext cx="481416" cy="484379"/>
            <a:chOff x="3107608" y="3763401"/>
            <a:chExt cx="360233" cy="362451"/>
          </a:xfrm>
        </p:grpSpPr>
        <p:sp>
          <p:nvSpPr>
            <p:cNvPr id="490" name="Google Shape;490;p34"/>
            <p:cNvSpPr/>
            <p:nvPr/>
          </p:nvSpPr>
          <p:spPr>
            <a:xfrm>
              <a:off x="3323349" y="3763401"/>
              <a:ext cx="144492" cy="152729"/>
            </a:xfrm>
            <a:custGeom>
              <a:avLst/>
              <a:gdLst/>
              <a:ahLst/>
              <a:cxnLst/>
              <a:rect l="l" t="t" r="r" b="b"/>
              <a:pathLst>
                <a:path w="4561" h="4821" extrusionOk="0">
                  <a:moveTo>
                    <a:pt x="2354" y="0"/>
                  </a:moveTo>
                  <a:cubicBezTo>
                    <a:pt x="1649" y="0"/>
                    <a:pt x="958" y="340"/>
                    <a:pt x="524" y="975"/>
                  </a:cubicBezTo>
                  <a:cubicBezTo>
                    <a:pt x="1" y="1761"/>
                    <a:pt x="36" y="2761"/>
                    <a:pt x="584" y="3511"/>
                  </a:cubicBezTo>
                  <a:lnTo>
                    <a:pt x="536" y="4642"/>
                  </a:lnTo>
                  <a:cubicBezTo>
                    <a:pt x="536" y="4702"/>
                    <a:pt x="572" y="4761"/>
                    <a:pt x="620" y="4797"/>
                  </a:cubicBezTo>
                  <a:cubicBezTo>
                    <a:pt x="644" y="4809"/>
                    <a:pt x="679" y="4821"/>
                    <a:pt x="703" y="4821"/>
                  </a:cubicBezTo>
                  <a:cubicBezTo>
                    <a:pt x="739" y="4821"/>
                    <a:pt x="751" y="4821"/>
                    <a:pt x="775" y="4809"/>
                  </a:cubicBezTo>
                  <a:lnTo>
                    <a:pt x="1810" y="4333"/>
                  </a:lnTo>
                  <a:cubicBezTo>
                    <a:pt x="1987" y="4375"/>
                    <a:pt x="2166" y="4395"/>
                    <a:pt x="2342" y="4395"/>
                  </a:cubicBezTo>
                  <a:cubicBezTo>
                    <a:pt x="3067" y="4395"/>
                    <a:pt x="3756" y="4048"/>
                    <a:pt x="4168" y="3416"/>
                  </a:cubicBezTo>
                  <a:cubicBezTo>
                    <a:pt x="4323" y="3214"/>
                    <a:pt x="4430" y="2975"/>
                    <a:pt x="4489" y="2725"/>
                  </a:cubicBezTo>
                  <a:cubicBezTo>
                    <a:pt x="4501" y="2630"/>
                    <a:pt x="4454" y="2547"/>
                    <a:pt x="4370" y="2511"/>
                  </a:cubicBezTo>
                  <a:cubicBezTo>
                    <a:pt x="4360" y="2510"/>
                    <a:pt x="4351" y="2509"/>
                    <a:pt x="4341" y="2509"/>
                  </a:cubicBezTo>
                  <a:cubicBezTo>
                    <a:pt x="4258" y="2509"/>
                    <a:pt x="4188" y="2555"/>
                    <a:pt x="4156" y="2630"/>
                  </a:cubicBezTo>
                  <a:cubicBezTo>
                    <a:pt x="4108" y="2844"/>
                    <a:pt x="4025" y="3035"/>
                    <a:pt x="3906" y="3225"/>
                  </a:cubicBezTo>
                  <a:cubicBezTo>
                    <a:pt x="3551" y="3749"/>
                    <a:pt x="2961" y="4059"/>
                    <a:pt x="2349" y="4059"/>
                  </a:cubicBezTo>
                  <a:cubicBezTo>
                    <a:pt x="2182" y="4059"/>
                    <a:pt x="2013" y="4036"/>
                    <a:pt x="1846" y="3987"/>
                  </a:cubicBezTo>
                  <a:cubicBezTo>
                    <a:pt x="1831" y="3982"/>
                    <a:pt x="1816" y="3980"/>
                    <a:pt x="1801" y="3980"/>
                  </a:cubicBezTo>
                  <a:cubicBezTo>
                    <a:pt x="1779" y="3980"/>
                    <a:pt x="1755" y="3985"/>
                    <a:pt x="1727" y="3999"/>
                  </a:cubicBezTo>
                  <a:lnTo>
                    <a:pt x="894" y="4392"/>
                  </a:lnTo>
                  <a:lnTo>
                    <a:pt x="941" y="3464"/>
                  </a:lnTo>
                  <a:cubicBezTo>
                    <a:pt x="941" y="3416"/>
                    <a:pt x="929" y="3392"/>
                    <a:pt x="917" y="3344"/>
                  </a:cubicBezTo>
                  <a:cubicBezTo>
                    <a:pt x="405" y="2713"/>
                    <a:pt x="382" y="1832"/>
                    <a:pt x="822" y="1154"/>
                  </a:cubicBezTo>
                  <a:cubicBezTo>
                    <a:pt x="1096" y="749"/>
                    <a:pt x="1513" y="475"/>
                    <a:pt x="2001" y="368"/>
                  </a:cubicBezTo>
                  <a:cubicBezTo>
                    <a:pt x="2120" y="348"/>
                    <a:pt x="2239" y="337"/>
                    <a:pt x="2357" y="337"/>
                  </a:cubicBezTo>
                  <a:cubicBezTo>
                    <a:pt x="2723" y="337"/>
                    <a:pt x="3079" y="438"/>
                    <a:pt x="3394" y="654"/>
                  </a:cubicBezTo>
                  <a:cubicBezTo>
                    <a:pt x="3870" y="963"/>
                    <a:pt x="4168" y="1475"/>
                    <a:pt x="4215" y="2035"/>
                  </a:cubicBezTo>
                  <a:cubicBezTo>
                    <a:pt x="4226" y="2123"/>
                    <a:pt x="4299" y="2191"/>
                    <a:pt x="4376" y="2191"/>
                  </a:cubicBezTo>
                  <a:cubicBezTo>
                    <a:pt x="4382" y="2191"/>
                    <a:pt x="4388" y="2190"/>
                    <a:pt x="4394" y="2190"/>
                  </a:cubicBezTo>
                  <a:cubicBezTo>
                    <a:pt x="4489" y="2166"/>
                    <a:pt x="4561" y="2094"/>
                    <a:pt x="4549" y="2011"/>
                  </a:cubicBezTo>
                  <a:cubicBezTo>
                    <a:pt x="4489" y="1332"/>
                    <a:pt x="4132" y="737"/>
                    <a:pt x="3572" y="368"/>
                  </a:cubicBezTo>
                  <a:cubicBezTo>
                    <a:pt x="3196" y="120"/>
                    <a:pt x="2773" y="0"/>
                    <a:pt x="2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3107608" y="3863256"/>
              <a:ext cx="333844" cy="262596"/>
            </a:xfrm>
            <a:custGeom>
              <a:avLst/>
              <a:gdLst/>
              <a:ahLst/>
              <a:cxnLst/>
              <a:rect l="l" t="t" r="r" b="b"/>
              <a:pathLst>
                <a:path w="10538" h="8289" extrusionOk="0">
                  <a:moveTo>
                    <a:pt x="4894" y="2121"/>
                  </a:moveTo>
                  <a:lnTo>
                    <a:pt x="5108" y="2324"/>
                  </a:lnTo>
                  <a:lnTo>
                    <a:pt x="4822" y="2609"/>
                  </a:lnTo>
                  <a:lnTo>
                    <a:pt x="4537" y="2883"/>
                  </a:lnTo>
                  <a:lnTo>
                    <a:pt x="4334" y="2681"/>
                  </a:lnTo>
                  <a:lnTo>
                    <a:pt x="4894" y="2121"/>
                  </a:lnTo>
                  <a:close/>
                  <a:moveTo>
                    <a:pt x="5894" y="3431"/>
                  </a:moveTo>
                  <a:cubicBezTo>
                    <a:pt x="5965" y="3431"/>
                    <a:pt x="6025" y="3455"/>
                    <a:pt x="6084" y="3502"/>
                  </a:cubicBezTo>
                  <a:lnTo>
                    <a:pt x="6275" y="3693"/>
                  </a:lnTo>
                  <a:cubicBezTo>
                    <a:pt x="6382" y="3800"/>
                    <a:pt x="6382" y="3967"/>
                    <a:pt x="6275" y="4062"/>
                  </a:cubicBezTo>
                  <a:cubicBezTo>
                    <a:pt x="6227" y="4110"/>
                    <a:pt x="6156" y="4145"/>
                    <a:pt x="6084" y="4145"/>
                  </a:cubicBezTo>
                  <a:cubicBezTo>
                    <a:pt x="6013" y="4145"/>
                    <a:pt x="5953" y="4110"/>
                    <a:pt x="5894" y="4062"/>
                  </a:cubicBezTo>
                  <a:lnTo>
                    <a:pt x="5703" y="3872"/>
                  </a:lnTo>
                  <a:cubicBezTo>
                    <a:pt x="5596" y="3764"/>
                    <a:pt x="5596" y="3586"/>
                    <a:pt x="5703" y="3502"/>
                  </a:cubicBezTo>
                  <a:cubicBezTo>
                    <a:pt x="5739" y="3455"/>
                    <a:pt x="5810" y="3431"/>
                    <a:pt x="5894" y="3431"/>
                  </a:cubicBezTo>
                  <a:close/>
                  <a:moveTo>
                    <a:pt x="6453" y="1955"/>
                  </a:moveTo>
                  <a:lnTo>
                    <a:pt x="8085" y="3919"/>
                  </a:lnTo>
                  <a:cubicBezTo>
                    <a:pt x="8406" y="4324"/>
                    <a:pt x="8454" y="4812"/>
                    <a:pt x="8192" y="5062"/>
                  </a:cubicBezTo>
                  <a:lnTo>
                    <a:pt x="7275" y="5991"/>
                  </a:lnTo>
                  <a:cubicBezTo>
                    <a:pt x="7159" y="6102"/>
                    <a:pt x="7004" y="6155"/>
                    <a:pt x="6835" y="6155"/>
                  </a:cubicBezTo>
                  <a:cubicBezTo>
                    <a:pt x="6606" y="6155"/>
                    <a:pt x="6351" y="6057"/>
                    <a:pt x="6132" y="5872"/>
                  </a:cubicBezTo>
                  <a:lnTo>
                    <a:pt x="4167" y="4241"/>
                  </a:lnTo>
                  <a:lnTo>
                    <a:pt x="4167" y="4062"/>
                  </a:lnTo>
                  <a:cubicBezTo>
                    <a:pt x="4191" y="3824"/>
                    <a:pt x="4298" y="3610"/>
                    <a:pt x="4465" y="3443"/>
                  </a:cubicBezTo>
                  <a:lnTo>
                    <a:pt x="4941" y="2967"/>
                  </a:lnTo>
                  <a:lnTo>
                    <a:pt x="5358" y="3383"/>
                  </a:lnTo>
                  <a:cubicBezTo>
                    <a:pt x="5239" y="3610"/>
                    <a:pt x="5263" y="3907"/>
                    <a:pt x="5453" y="4098"/>
                  </a:cubicBezTo>
                  <a:lnTo>
                    <a:pt x="5656" y="4288"/>
                  </a:lnTo>
                  <a:cubicBezTo>
                    <a:pt x="5775" y="4407"/>
                    <a:pt x="5918" y="4467"/>
                    <a:pt x="6084" y="4467"/>
                  </a:cubicBezTo>
                  <a:cubicBezTo>
                    <a:pt x="6191" y="4467"/>
                    <a:pt x="6287" y="4431"/>
                    <a:pt x="6370" y="4395"/>
                  </a:cubicBezTo>
                  <a:lnTo>
                    <a:pt x="7239" y="5265"/>
                  </a:lnTo>
                  <a:cubicBezTo>
                    <a:pt x="7275" y="5300"/>
                    <a:pt x="7323" y="5312"/>
                    <a:pt x="7358" y="5312"/>
                  </a:cubicBezTo>
                  <a:cubicBezTo>
                    <a:pt x="7406" y="5312"/>
                    <a:pt x="7454" y="5300"/>
                    <a:pt x="7477" y="5265"/>
                  </a:cubicBezTo>
                  <a:cubicBezTo>
                    <a:pt x="7537" y="5217"/>
                    <a:pt x="7537" y="5086"/>
                    <a:pt x="7477" y="5026"/>
                  </a:cubicBezTo>
                  <a:lnTo>
                    <a:pt x="6608" y="4157"/>
                  </a:lnTo>
                  <a:cubicBezTo>
                    <a:pt x="6727" y="3931"/>
                    <a:pt x="6692" y="3633"/>
                    <a:pt x="6501" y="3443"/>
                  </a:cubicBezTo>
                  <a:lnTo>
                    <a:pt x="6311" y="3252"/>
                  </a:lnTo>
                  <a:cubicBezTo>
                    <a:pt x="6188" y="3130"/>
                    <a:pt x="6032" y="3073"/>
                    <a:pt x="5880" y="3073"/>
                  </a:cubicBezTo>
                  <a:cubicBezTo>
                    <a:pt x="5779" y="3073"/>
                    <a:pt x="5681" y="3098"/>
                    <a:pt x="5596" y="3145"/>
                  </a:cubicBezTo>
                  <a:lnTo>
                    <a:pt x="5179" y="2729"/>
                  </a:lnTo>
                  <a:lnTo>
                    <a:pt x="5453" y="2443"/>
                  </a:lnTo>
                  <a:lnTo>
                    <a:pt x="5656" y="2252"/>
                  </a:lnTo>
                  <a:cubicBezTo>
                    <a:pt x="5834" y="2074"/>
                    <a:pt x="6084" y="1967"/>
                    <a:pt x="6334" y="1955"/>
                  </a:cubicBezTo>
                  <a:close/>
                  <a:moveTo>
                    <a:pt x="1928" y="1"/>
                  </a:moveTo>
                  <a:cubicBezTo>
                    <a:pt x="1921" y="1"/>
                    <a:pt x="1913" y="1"/>
                    <a:pt x="1905" y="2"/>
                  </a:cubicBezTo>
                  <a:cubicBezTo>
                    <a:pt x="1477" y="62"/>
                    <a:pt x="1072" y="252"/>
                    <a:pt x="762" y="550"/>
                  </a:cubicBezTo>
                  <a:cubicBezTo>
                    <a:pt x="0" y="1312"/>
                    <a:pt x="0" y="2562"/>
                    <a:pt x="762" y="3324"/>
                  </a:cubicBezTo>
                  <a:lnTo>
                    <a:pt x="1393" y="3967"/>
                  </a:lnTo>
                  <a:cubicBezTo>
                    <a:pt x="1750" y="4324"/>
                    <a:pt x="1810" y="4884"/>
                    <a:pt x="1524" y="5300"/>
                  </a:cubicBezTo>
                  <a:cubicBezTo>
                    <a:pt x="1489" y="5360"/>
                    <a:pt x="1500" y="5455"/>
                    <a:pt x="1548" y="5515"/>
                  </a:cubicBezTo>
                  <a:lnTo>
                    <a:pt x="2131" y="6086"/>
                  </a:lnTo>
                  <a:cubicBezTo>
                    <a:pt x="2155" y="6122"/>
                    <a:pt x="2203" y="6134"/>
                    <a:pt x="2239" y="6134"/>
                  </a:cubicBezTo>
                  <a:lnTo>
                    <a:pt x="2262" y="6134"/>
                  </a:lnTo>
                  <a:cubicBezTo>
                    <a:pt x="2298" y="6134"/>
                    <a:pt x="2346" y="6110"/>
                    <a:pt x="2381" y="6074"/>
                  </a:cubicBezTo>
                  <a:cubicBezTo>
                    <a:pt x="3084" y="5193"/>
                    <a:pt x="3001" y="3931"/>
                    <a:pt x="2215" y="3145"/>
                  </a:cubicBezTo>
                  <a:lnTo>
                    <a:pt x="1572" y="2502"/>
                  </a:lnTo>
                  <a:cubicBezTo>
                    <a:pt x="1429" y="2359"/>
                    <a:pt x="1334" y="2145"/>
                    <a:pt x="1334" y="1919"/>
                  </a:cubicBezTo>
                  <a:cubicBezTo>
                    <a:pt x="1334" y="1705"/>
                    <a:pt x="1429" y="1502"/>
                    <a:pt x="1572" y="1347"/>
                  </a:cubicBezTo>
                  <a:cubicBezTo>
                    <a:pt x="1727" y="1193"/>
                    <a:pt x="1929" y="1109"/>
                    <a:pt x="2155" y="1109"/>
                  </a:cubicBezTo>
                  <a:cubicBezTo>
                    <a:pt x="2381" y="1109"/>
                    <a:pt x="2572" y="1193"/>
                    <a:pt x="2739" y="1347"/>
                  </a:cubicBezTo>
                  <a:lnTo>
                    <a:pt x="3965" y="2574"/>
                  </a:lnTo>
                  <a:cubicBezTo>
                    <a:pt x="3941" y="2609"/>
                    <a:pt x="3929" y="2657"/>
                    <a:pt x="3929" y="2693"/>
                  </a:cubicBezTo>
                  <a:cubicBezTo>
                    <a:pt x="3929" y="2740"/>
                    <a:pt x="3941" y="2788"/>
                    <a:pt x="3965" y="2812"/>
                  </a:cubicBezTo>
                  <a:lnTo>
                    <a:pt x="4298" y="3145"/>
                  </a:lnTo>
                  <a:lnTo>
                    <a:pt x="4227" y="3217"/>
                  </a:lnTo>
                  <a:cubicBezTo>
                    <a:pt x="3929" y="3514"/>
                    <a:pt x="3775" y="3931"/>
                    <a:pt x="3834" y="4348"/>
                  </a:cubicBezTo>
                  <a:cubicBezTo>
                    <a:pt x="3870" y="4586"/>
                    <a:pt x="3965" y="4812"/>
                    <a:pt x="4120" y="5003"/>
                  </a:cubicBezTo>
                  <a:lnTo>
                    <a:pt x="6275" y="7777"/>
                  </a:lnTo>
                  <a:cubicBezTo>
                    <a:pt x="6513" y="8086"/>
                    <a:pt x="6870" y="8265"/>
                    <a:pt x="7263" y="8289"/>
                  </a:cubicBezTo>
                  <a:lnTo>
                    <a:pt x="7346" y="8289"/>
                  </a:lnTo>
                  <a:cubicBezTo>
                    <a:pt x="7704" y="8289"/>
                    <a:pt x="8049" y="8146"/>
                    <a:pt x="8311" y="7896"/>
                  </a:cubicBezTo>
                  <a:lnTo>
                    <a:pt x="9549" y="6658"/>
                  </a:lnTo>
                  <a:cubicBezTo>
                    <a:pt x="9609" y="6598"/>
                    <a:pt x="9609" y="6479"/>
                    <a:pt x="9549" y="6419"/>
                  </a:cubicBezTo>
                  <a:cubicBezTo>
                    <a:pt x="9519" y="6390"/>
                    <a:pt x="9475" y="6375"/>
                    <a:pt x="9430" y="6375"/>
                  </a:cubicBezTo>
                  <a:cubicBezTo>
                    <a:pt x="9385" y="6375"/>
                    <a:pt x="9341" y="6390"/>
                    <a:pt x="9311" y="6419"/>
                  </a:cubicBezTo>
                  <a:lnTo>
                    <a:pt x="8073" y="7658"/>
                  </a:lnTo>
                  <a:cubicBezTo>
                    <a:pt x="7880" y="7850"/>
                    <a:pt x="7613" y="7956"/>
                    <a:pt x="7332" y="7956"/>
                  </a:cubicBezTo>
                  <a:cubicBezTo>
                    <a:pt x="7317" y="7956"/>
                    <a:pt x="7302" y="7956"/>
                    <a:pt x="7287" y="7955"/>
                  </a:cubicBezTo>
                  <a:cubicBezTo>
                    <a:pt x="6989" y="7932"/>
                    <a:pt x="6727" y="7789"/>
                    <a:pt x="6549" y="7562"/>
                  </a:cubicBezTo>
                  <a:lnTo>
                    <a:pt x="4501" y="4943"/>
                  </a:lnTo>
                  <a:lnTo>
                    <a:pt x="5918" y="6122"/>
                  </a:lnTo>
                  <a:cubicBezTo>
                    <a:pt x="6203" y="6360"/>
                    <a:pt x="6525" y="6479"/>
                    <a:pt x="6846" y="6479"/>
                  </a:cubicBezTo>
                  <a:cubicBezTo>
                    <a:pt x="7108" y="6479"/>
                    <a:pt x="7346" y="6384"/>
                    <a:pt x="7525" y="6205"/>
                  </a:cubicBezTo>
                  <a:lnTo>
                    <a:pt x="8454" y="5288"/>
                  </a:lnTo>
                  <a:cubicBezTo>
                    <a:pt x="8835" y="4895"/>
                    <a:pt x="8787" y="4217"/>
                    <a:pt x="8358" y="3681"/>
                  </a:cubicBezTo>
                  <a:lnTo>
                    <a:pt x="7192" y="2264"/>
                  </a:lnTo>
                  <a:lnTo>
                    <a:pt x="9811" y="4300"/>
                  </a:lnTo>
                  <a:cubicBezTo>
                    <a:pt x="10049" y="4479"/>
                    <a:pt x="10180" y="4753"/>
                    <a:pt x="10192" y="5050"/>
                  </a:cubicBezTo>
                  <a:cubicBezTo>
                    <a:pt x="10204" y="5348"/>
                    <a:pt x="10109" y="5634"/>
                    <a:pt x="9894" y="5836"/>
                  </a:cubicBezTo>
                  <a:cubicBezTo>
                    <a:pt x="9835" y="5896"/>
                    <a:pt x="9835" y="6015"/>
                    <a:pt x="9894" y="6074"/>
                  </a:cubicBezTo>
                  <a:cubicBezTo>
                    <a:pt x="9924" y="6104"/>
                    <a:pt x="9969" y="6119"/>
                    <a:pt x="10013" y="6119"/>
                  </a:cubicBezTo>
                  <a:cubicBezTo>
                    <a:pt x="10058" y="6119"/>
                    <a:pt x="10103" y="6104"/>
                    <a:pt x="10132" y="6074"/>
                  </a:cubicBezTo>
                  <a:cubicBezTo>
                    <a:pt x="10382" y="5824"/>
                    <a:pt x="10537" y="5455"/>
                    <a:pt x="10502" y="5062"/>
                  </a:cubicBezTo>
                  <a:cubicBezTo>
                    <a:pt x="10478" y="4681"/>
                    <a:pt x="10299" y="4324"/>
                    <a:pt x="9990" y="4086"/>
                  </a:cubicBezTo>
                  <a:lnTo>
                    <a:pt x="7227" y="1943"/>
                  </a:lnTo>
                  <a:lnTo>
                    <a:pt x="7215" y="1919"/>
                  </a:lnTo>
                  <a:cubicBezTo>
                    <a:pt x="7025" y="1776"/>
                    <a:pt x="6799" y="1669"/>
                    <a:pt x="6561" y="1645"/>
                  </a:cubicBezTo>
                  <a:cubicBezTo>
                    <a:pt x="6498" y="1636"/>
                    <a:pt x="6436" y="1632"/>
                    <a:pt x="6374" y="1632"/>
                  </a:cubicBezTo>
                  <a:cubicBezTo>
                    <a:pt x="6022" y="1632"/>
                    <a:pt x="5683" y="1773"/>
                    <a:pt x="5429" y="2026"/>
                  </a:cubicBezTo>
                  <a:lnTo>
                    <a:pt x="5358" y="2097"/>
                  </a:lnTo>
                  <a:lnTo>
                    <a:pt x="5025" y="1776"/>
                  </a:lnTo>
                  <a:cubicBezTo>
                    <a:pt x="5001" y="1740"/>
                    <a:pt x="4953" y="1728"/>
                    <a:pt x="4906" y="1728"/>
                  </a:cubicBezTo>
                  <a:cubicBezTo>
                    <a:pt x="4870" y="1728"/>
                    <a:pt x="4822" y="1740"/>
                    <a:pt x="4787" y="1776"/>
                  </a:cubicBezTo>
                  <a:lnTo>
                    <a:pt x="3560" y="538"/>
                  </a:lnTo>
                  <a:cubicBezTo>
                    <a:pt x="3298" y="288"/>
                    <a:pt x="2989" y="109"/>
                    <a:pt x="2643" y="38"/>
                  </a:cubicBezTo>
                  <a:cubicBezTo>
                    <a:pt x="2627" y="31"/>
                    <a:pt x="2610" y="27"/>
                    <a:pt x="2593" y="27"/>
                  </a:cubicBezTo>
                  <a:cubicBezTo>
                    <a:pt x="2525" y="27"/>
                    <a:pt x="2460" y="81"/>
                    <a:pt x="2441" y="157"/>
                  </a:cubicBezTo>
                  <a:cubicBezTo>
                    <a:pt x="2405" y="240"/>
                    <a:pt x="2465" y="335"/>
                    <a:pt x="2560" y="359"/>
                  </a:cubicBezTo>
                  <a:cubicBezTo>
                    <a:pt x="2846" y="431"/>
                    <a:pt x="3096" y="585"/>
                    <a:pt x="3298" y="788"/>
                  </a:cubicBezTo>
                  <a:lnTo>
                    <a:pt x="4537" y="2026"/>
                  </a:lnTo>
                  <a:lnTo>
                    <a:pt x="4215" y="2359"/>
                  </a:lnTo>
                  <a:lnTo>
                    <a:pt x="2977" y="1121"/>
                  </a:lnTo>
                  <a:cubicBezTo>
                    <a:pt x="2751" y="895"/>
                    <a:pt x="2465" y="776"/>
                    <a:pt x="2155" y="776"/>
                  </a:cubicBezTo>
                  <a:cubicBezTo>
                    <a:pt x="1846" y="776"/>
                    <a:pt x="1560" y="895"/>
                    <a:pt x="1334" y="1121"/>
                  </a:cubicBezTo>
                  <a:cubicBezTo>
                    <a:pt x="1119" y="1347"/>
                    <a:pt x="1000" y="1621"/>
                    <a:pt x="1000" y="1943"/>
                  </a:cubicBezTo>
                  <a:cubicBezTo>
                    <a:pt x="1000" y="2252"/>
                    <a:pt x="1119" y="2538"/>
                    <a:pt x="1334" y="2752"/>
                  </a:cubicBezTo>
                  <a:lnTo>
                    <a:pt x="1977" y="3395"/>
                  </a:lnTo>
                  <a:cubicBezTo>
                    <a:pt x="2608" y="4026"/>
                    <a:pt x="2703" y="4991"/>
                    <a:pt x="2227" y="5729"/>
                  </a:cubicBezTo>
                  <a:lnTo>
                    <a:pt x="1893" y="5396"/>
                  </a:lnTo>
                  <a:cubicBezTo>
                    <a:pt x="2167" y="4860"/>
                    <a:pt x="2084" y="4181"/>
                    <a:pt x="1655" y="3741"/>
                  </a:cubicBezTo>
                  <a:lnTo>
                    <a:pt x="1012" y="3098"/>
                  </a:lnTo>
                  <a:cubicBezTo>
                    <a:pt x="381" y="2478"/>
                    <a:pt x="381" y="1431"/>
                    <a:pt x="1012" y="812"/>
                  </a:cubicBezTo>
                  <a:cubicBezTo>
                    <a:pt x="1262" y="550"/>
                    <a:pt x="1596" y="395"/>
                    <a:pt x="1953" y="347"/>
                  </a:cubicBezTo>
                  <a:cubicBezTo>
                    <a:pt x="2036" y="335"/>
                    <a:pt x="2108" y="252"/>
                    <a:pt x="2096" y="157"/>
                  </a:cubicBezTo>
                  <a:cubicBezTo>
                    <a:pt x="2085" y="69"/>
                    <a:pt x="2023" y="1"/>
                    <a:pt x="1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3361840" y="3799453"/>
              <a:ext cx="74701" cy="71438"/>
            </a:xfrm>
            <a:custGeom>
              <a:avLst/>
              <a:gdLst/>
              <a:ahLst/>
              <a:cxnLst/>
              <a:rect l="l" t="t" r="r" b="b"/>
              <a:pathLst>
                <a:path w="2358" h="2255" extrusionOk="0">
                  <a:moveTo>
                    <a:pt x="1441" y="337"/>
                  </a:moveTo>
                  <a:cubicBezTo>
                    <a:pt x="1572" y="337"/>
                    <a:pt x="1691" y="385"/>
                    <a:pt x="1798" y="480"/>
                  </a:cubicBezTo>
                  <a:cubicBezTo>
                    <a:pt x="1988" y="682"/>
                    <a:pt x="1988" y="1004"/>
                    <a:pt x="1798" y="1194"/>
                  </a:cubicBezTo>
                  <a:cubicBezTo>
                    <a:pt x="1703" y="1296"/>
                    <a:pt x="1572" y="1346"/>
                    <a:pt x="1441" y="1346"/>
                  </a:cubicBezTo>
                  <a:cubicBezTo>
                    <a:pt x="1310" y="1346"/>
                    <a:pt x="1179" y="1296"/>
                    <a:pt x="1084" y="1194"/>
                  </a:cubicBezTo>
                  <a:cubicBezTo>
                    <a:pt x="893" y="1004"/>
                    <a:pt x="893" y="682"/>
                    <a:pt x="1084" y="480"/>
                  </a:cubicBezTo>
                  <a:cubicBezTo>
                    <a:pt x="1191" y="385"/>
                    <a:pt x="1310" y="337"/>
                    <a:pt x="1441" y="337"/>
                  </a:cubicBezTo>
                  <a:close/>
                  <a:moveTo>
                    <a:pt x="1424" y="1"/>
                  </a:moveTo>
                  <a:cubicBezTo>
                    <a:pt x="1209" y="1"/>
                    <a:pt x="994" y="81"/>
                    <a:pt x="833" y="242"/>
                  </a:cubicBezTo>
                  <a:cubicBezTo>
                    <a:pt x="548" y="528"/>
                    <a:pt x="500" y="980"/>
                    <a:pt x="726" y="1302"/>
                  </a:cubicBezTo>
                  <a:lnTo>
                    <a:pt x="60" y="1968"/>
                  </a:lnTo>
                  <a:cubicBezTo>
                    <a:pt x="0" y="2028"/>
                    <a:pt x="0" y="2147"/>
                    <a:pt x="60" y="2206"/>
                  </a:cubicBezTo>
                  <a:cubicBezTo>
                    <a:pt x="83" y="2242"/>
                    <a:pt x="131" y="2254"/>
                    <a:pt x="167" y="2254"/>
                  </a:cubicBezTo>
                  <a:cubicBezTo>
                    <a:pt x="214" y="2254"/>
                    <a:pt x="262" y="2242"/>
                    <a:pt x="286" y="2206"/>
                  </a:cubicBezTo>
                  <a:lnTo>
                    <a:pt x="964" y="1540"/>
                  </a:lnTo>
                  <a:cubicBezTo>
                    <a:pt x="1095" y="1635"/>
                    <a:pt x="1262" y="1671"/>
                    <a:pt x="1417" y="1671"/>
                  </a:cubicBezTo>
                  <a:cubicBezTo>
                    <a:pt x="1643" y="1671"/>
                    <a:pt x="1857" y="1587"/>
                    <a:pt x="2012" y="1421"/>
                  </a:cubicBezTo>
                  <a:cubicBezTo>
                    <a:pt x="2357" y="1111"/>
                    <a:pt x="2357" y="575"/>
                    <a:pt x="2024" y="242"/>
                  </a:cubicBezTo>
                  <a:cubicBezTo>
                    <a:pt x="1857" y="81"/>
                    <a:pt x="1640" y="1"/>
                    <a:pt x="1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4"/>
          <p:cNvGrpSpPr/>
          <p:nvPr/>
        </p:nvGrpSpPr>
        <p:grpSpPr>
          <a:xfrm>
            <a:off x="1148953" y="1569860"/>
            <a:ext cx="493487" cy="468299"/>
            <a:chOff x="1293706" y="1966416"/>
            <a:chExt cx="369294" cy="350444"/>
          </a:xfrm>
        </p:grpSpPr>
        <p:sp>
          <p:nvSpPr>
            <p:cNvPr id="494" name="Google Shape;494;p34"/>
            <p:cNvSpPr/>
            <p:nvPr/>
          </p:nvSpPr>
          <p:spPr>
            <a:xfrm>
              <a:off x="1509067" y="1966416"/>
              <a:ext cx="153933" cy="162994"/>
            </a:xfrm>
            <a:custGeom>
              <a:avLst/>
              <a:gdLst/>
              <a:ahLst/>
              <a:cxnLst/>
              <a:rect l="l" t="t" r="r" b="b"/>
              <a:pathLst>
                <a:path w="4859" h="5145" extrusionOk="0">
                  <a:moveTo>
                    <a:pt x="2514" y="0"/>
                  </a:moveTo>
                  <a:cubicBezTo>
                    <a:pt x="1759" y="0"/>
                    <a:pt x="1016" y="363"/>
                    <a:pt x="560" y="1036"/>
                  </a:cubicBezTo>
                  <a:cubicBezTo>
                    <a:pt x="1" y="1870"/>
                    <a:pt x="36" y="2953"/>
                    <a:pt x="632" y="3739"/>
                  </a:cubicBezTo>
                  <a:lnTo>
                    <a:pt x="572" y="4965"/>
                  </a:lnTo>
                  <a:cubicBezTo>
                    <a:pt x="572" y="5025"/>
                    <a:pt x="596" y="5085"/>
                    <a:pt x="643" y="5108"/>
                  </a:cubicBezTo>
                  <a:cubicBezTo>
                    <a:pt x="679" y="5120"/>
                    <a:pt x="703" y="5144"/>
                    <a:pt x="739" y="5144"/>
                  </a:cubicBezTo>
                  <a:cubicBezTo>
                    <a:pt x="763" y="5144"/>
                    <a:pt x="774" y="5144"/>
                    <a:pt x="810" y="5120"/>
                  </a:cubicBezTo>
                  <a:lnTo>
                    <a:pt x="1929" y="4608"/>
                  </a:lnTo>
                  <a:cubicBezTo>
                    <a:pt x="2120" y="4644"/>
                    <a:pt x="2310" y="4680"/>
                    <a:pt x="2501" y="4680"/>
                  </a:cubicBezTo>
                  <a:cubicBezTo>
                    <a:pt x="3275" y="4680"/>
                    <a:pt x="4013" y="4311"/>
                    <a:pt x="4453" y="3632"/>
                  </a:cubicBezTo>
                  <a:cubicBezTo>
                    <a:pt x="4692" y="3275"/>
                    <a:pt x="4823" y="2858"/>
                    <a:pt x="4846" y="2441"/>
                  </a:cubicBezTo>
                  <a:cubicBezTo>
                    <a:pt x="4858" y="2370"/>
                    <a:pt x="4787" y="2287"/>
                    <a:pt x="4692" y="2287"/>
                  </a:cubicBezTo>
                  <a:cubicBezTo>
                    <a:pt x="4608" y="2287"/>
                    <a:pt x="4513" y="2358"/>
                    <a:pt x="4513" y="2441"/>
                  </a:cubicBezTo>
                  <a:cubicBezTo>
                    <a:pt x="4501" y="2799"/>
                    <a:pt x="4382" y="3156"/>
                    <a:pt x="4168" y="3453"/>
                  </a:cubicBezTo>
                  <a:cubicBezTo>
                    <a:pt x="3786" y="4030"/>
                    <a:pt x="3158" y="4352"/>
                    <a:pt x="2504" y="4352"/>
                  </a:cubicBezTo>
                  <a:cubicBezTo>
                    <a:pt x="2321" y="4352"/>
                    <a:pt x="2136" y="4327"/>
                    <a:pt x="1953" y="4275"/>
                  </a:cubicBezTo>
                  <a:cubicBezTo>
                    <a:pt x="1933" y="4270"/>
                    <a:pt x="1918" y="4267"/>
                    <a:pt x="1903" y="4267"/>
                  </a:cubicBezTo>
                  <a:cubicBezTo>
                    <a:pt x="1882" y="4267"/>
                    <a:pt x="1862" y="4273"/>
                    <a:pt x="1834" y="4287"/>
                  </a:cubicBezTo>
                  <a:lnTo>
                    <a:pt x="929" y="4727"/>
                  </a:lnTo>
                  <a:lnTo>
                    <a:pt x="977" y="3715"/>
                  </a:lnTo>
                  <a:cubicBezTo>
                    <a:pt x="977" y="3668"/>
                    <a:pt x="953" y="3632"/>
                    <a:pt x="941" y="3596"/>
                  </a:cubicBezTo>
                  <a:cubicBezTo>
                    <a:pt x="393" y="2906"/>
                    <a:pt x="358" y="1953"/>
                    <a:pt x="858" y="1227"/>
                  </a:cubicBezTo>
                  <a:cubicBezTo>
                    <a:pt x="1237" y="646"/>
                    <a:pt x="1868" y="336"/>
                    <a:pt x="2512" y="336"/>
                  </a:cubicBezTo>
                  <a:cubicBezTo>
                    <a:pt x="2898" y="336"/>
                    <a:pt x="3288" y="447"/>
                    <a:pt x="3632" y="679"/>
                  </a:cubicBezTo>
                  <a:cubicBezTo>
                    <a:pt x="4037" y="941"/>
                    <a:pt x="4334" y="1358"/>
                    <a:pt x="4453" y="1822"/>
                  </a:cubicBezTo>
                  <a:cubicBezTo>
                    <a:pt x="4484" y="1893"/>
                    <a:pt x="4548" y="1947"/>
                    <a:pt x="4618" y="1947"/>
                  </a:cubicBezTo>
                  <a:cubicBezTo>
                    <a:pt x="4631" y="1947"/>
                    <a:pt x="4643" y="1945"/>
                    <a:pt x="4656" y="1941"/>
                  </a:cubicBezTo>
                  <a:cubicBezTo>
                    <a:pt x="4751" y="1906"/>
                    <a:pt x="4811" y="1822"/>
                    <a:pt x="4787" y="1727"/>
                  </a:cubicBezTo>
                  <a:cubicBezTo>
                    <a:pt x="4632" y="1179"/>
                    <a:pt x="4287" y="703"/>
                    <a:pt x="3811" y="393"/>
                  </a:cubicBezTo>
                  <a:cubicBezTo>
                    <a:pt x="3412" y="128"/>
                    <a:pt x="2961" y="0"/>
                    <a:pt x="2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1574328" y="2021096"/>
              <a:ext cx="28702" cy="54363"/>
            </a:xfrm>
            <a:custGeom>
              <a:avLst/>
              <a:gdLst/>
              <a:ahLst/>
              <a:cxnLst/>
              <a:rect l="l" t="t" r="r" b="b"/>
              <a:pathLst>
                <a:path w="906" h="1716" extrusionOk="0">
                  <a:moveTo>
                    <a:pt x="179" y="1"/>
                  </a:moveTo>
                  <a:cubicBezTo>
                    <a:pt x="84" y="1"/>
                    <a:pt x="12" y="84"/>
                    <a:pt x="12" y="168"/>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22" y="1715"/>
                    <a:pt x="893" y="1644"/>
                    <a:pt x="893" y="1549"/>
                  </a:cubicBezTo>
                  <a:cubicBezTo>
                    <a:pt x="905" y="1465"/>
                    <a:pt x="834" y="1394"/>
                    <a:pt x="727" y="1394"/>
                  </a:cubicBezTo>
                  <a:lnTo>
                    <a:pt x="608" y="1394"/>
                  </a:lnTo>
                  <a:lnTo>
                    <a:pt x="608" y="168"/>
                  </a:lnTo>
                  <a:cubicBezTo>
                    <a:pt x="608" y="84"/>
                    <a:pt x="536"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1578098" y="2004147"/>
              <a:ext cx="15872" cy="16252"/>
            </a:xfrm>
            <a:custGeom>
              <a:avLst/>
              <a:gdLst/>
              <a:ahLst/>
              <a:cxnLst/>
              <a:rect l="l" t="t" r="r" b="b"/>
              <a:pathLst>
                <a:path w="501" h="513" extrusionOk="0">
                  <a:moveTo>
                    <a:pt x="250" y="0"/>
                  </a:moveTo>
                  <a:cubicBezTo>
                    <a:pt x="119" y="0"/>
                    <a:pt x="0" y="119"/>
                    <a:pt x="0" y="262"/>
                  </a:cubicBezTo>
                  <a:cubicBezTo>
                    <a:pt x="0" y="393"/>
                    <a:pt x="119" y="512"/>
                    <a:pt x="250" y="512"/>
                  </a:cubicBezTo>
                  <a:cubicBezTo>
                    <a:pt x="381" y="512"/>
                    <a:pt x="500" y="393"/>
                    <a:pt x="500" y="262"/>
                  </a:cubicBezTo>
                  <a:cubicBezTo>
                    <a:pt x="489" y="107"/>
                    <a:pt x="381"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1293706" y="1999997"/>
              <a:ext cx="274982" cy="316863"/>
            </a:xfrm>
            <a:custGeom>
              <a:avLst/>
              <a:gdLst/>
              <a:ahLst/>
              <a:cxnLst/>
              <a:rect l="l" t="t" r="r" b="b"/>
              <a:pathLst>
                <a:path w="8680" h="10002" extrusionOk="0">
                  <a:moveTo>
                    <a:pt x="2096" y="2655"/>
                  </a:moveTo>
                  <a:lnTo>
                    <a:pt x="2096" y="3727"/>
                  </a:lnTo>
                  <a:cubicBezTo>
                    <a:pt x="1905" y="3644"/>
                    <a:pt x="1762" y="3465"/>
                    <a:pt x="1762" y="3251"/>
                  </a:cubicBezTo>
                  <a:lnTo>
                    <a:pt x="1762" y="3132"/>
                  </a:lnTo>
                  <a:cubicBezTo>
                    <a:pt x="1762" y="2905"/>
                    <a:pt x="1893" y="2727"/>
                    <a:pt x="2096" y="2655"/>
                  </a:cubicBezTo>
                  <a:close/>
                  <a:moveTo>
                    <a:pt x="6620" y="2655"/>
                  </a:moveTo>
                  <a:cubicBezTo>
                    <a:pt x="6822" y="2727"/>
                    <a:pt x="6965" y="2905"/>
                    <a:pt x="6965" y="3132"/>
                  </a:cubicBezTo>
                  <a:lnTo>
                    <a:pt x="6965" y="3251"/>
                  </a:lnTo>
                  <a:cubicBezTo>
                    <a:pt x="6965" y="3465"/>
                    <a:pt x="6834" y="3644"/>
                    <a:pt x="6620" y="3727"/>
                  </a:cubicBezTo>
                  <a:lnTo>
                    <a:pt x="6620" y="2655"/>
                  </a:lnTo>
                  <a:close/>
                  <a:moveTo>
                    <a:pt x="6703" y="4060"/>
                  </a:moveTo>
                  <a:lnTo>
                    <a:pt x="6858" y="5394"/>
                  </a:lnTo>
                  <a:lnTo>
                    <a:pt x="6346" y="5394"/>
                  </a:lnTo>
                  <a:cubicBezTo>
                    <a:pt x="6525" y="5108"/>
                    <a:pt x="6620" y="4763"/>
                    <a:pt x="6620" y="4406"/>
                  </a:cubicBezTo>
                  <a:lnTo>
                    <a:pt x="6620" y="4084"/>
                  </a:lnTo>
                  <a:cubicBezTo>
                    <a:pt x="6656" y="4084"/>
                    <a:pt x="6668" y="4060"/>
                    <a:pt x="6703" y="4060"/>
                  </a:cubicBezTo>
                  <a:close/>
                  <a:moveTo>
                    <a:pt x="3739" y="1405"/>
                  </a:moveTo>
                  <a:cubicBezTo>
                    <a:pt x="3810" y="1643"/>
                    <a:pt x="3941" y="1953"/>
                    <a:pt x="4132" y="2251"/>
                  </a:cubicBezTo>
                  <a:cubicBezTo>
                    <a:pt x="4572" y="2870"/>
                    <a:pt x="5179" y="3227"/>
                    <a:pt x="5917" y="3274"/>
                  </a:cubicBezTo>
                  <a:lnTo>
                    <a:pt x="5917" y="3572"/>
                  </a:lnTo>
                  <a:cubicBezTo>
                    <a:pt x="5906" y="4215"/>
                    <a:pt x="5572" y="4822"/>
                    <a:pt x="5001" y="5168"/>
                  </a:cubicBezTo>
                  <a:lnTo>
                    <a:pt x="4751" y="5310"/>
                  </a:lnTo>
                  <a:cubicBezTo>
                    <a:pt x="4632" y="5382"/>
                    <a:pt x="4498" y="5418"/>
                    <a:pt x="4364" y="5418"/>
                  </a:cubicBezTo>
                  <a:cubicBezTo>
                    <a:pt x="4230" y="5418"/>
                    <a:pt x="4096" y="5382"/>
                    <a:pt x="3977" y="5310"/>
                  </a:cubicBezTo>
                  <a:lnTo>
                    <a:pt x="3727" y="5168"/>
                  </a:lnTo>
                  <a:cubicBezTo>
                    <a:pt x="3155" y="4834"/>
                    <a:pt x="2810" y="4227"/>
                    <a:pt x="2810" y="3572"/>
                  </a:cubicBezTo>
                  <a:lnTo>
                    <a:pt x="2810" y="2322"/>
                  </a:lnTo>
                  <a:cubicBezTo>
                    <a:pt x="3024" y="2239"/>
                    <a:pt x="3429" y="1977"/>
                    <a:pt x="3739" y="1405"/>
                  </a:cubicBezTo>
                  <a:close/>
                  <a:moveTo>
                    <a:pt x="5477" y="5715"/>
                  </a:moveTo>
                  <a:cubicBezTo>
                    <a:pt x="5429" y="5727"/>
                    <a:pt x="5394" y="5763"/>
                    <a:pt x="5346" y="5775"/>
                  </a:cubicBezTo>
                  <a:lnTo>
                    <a:pt x="5346" y="5715"/>
                  </a:lnTo>
                  <a:close/>
                  <a:moveTo>
                    <a:pt x="5001" y="5549"/>
                  </a:moveTo>
                  <a:lnTo>
                    <a:pt x="5001" y="5870"/>
                  </a:lnTo>
                  <a:cubicBezTo>
                    <a:pt x="4953" y="5882"/>
                    <a:pt x="4894" y="5882"/>
                    <a:pt x="4846" y="5882"/>
                  </a:cubicBezTo>
                  <a:cubicBezTo>
                    <a:pt x="4822" y="5810"/>
                    <a:pt x="4798" y="5751"/>
                    <a:pt x="4727" y="5691"/>
                  </a:cubicBezTo>
                  <a:cubicBezTo>
                    <a:pt x="4786" y="5656"/>
                    <a:pt x="4846" y="5644"/>
                    <a:pt x="4905" y="5596"/>
                  </a:cubicBezTo>
                  <a:lnTo>
                    <a:pt x="5001" y="5549"/>
                  </a:lnTo>
                  <a:close/>
                  <a:moveTo>
                    <a:pt x="4378" y="5881"/>
                  </a:moveTo>
                  <a:cubicBezTo>
                    <a:pt x="4474" y="5881"/>
                    <a:pt x="4536" y="5960"/>
                    <a:pt x="4536" y="6061"/>
                  </a:cubicBezTo>
                  <a:cubicBezTo>
                    <a:pt x="4536" y="6168"/>
                    <a:pt x="4465" y="6239"/>
                    <a:pt x="4358" y="6239"/>
                  </a:cubicBezTo>
                  <a:cubicBezTo>
                    <a:pt x="4263" y="6239"/>
                    <a:pt x="4179" y="6168"/>
                    <a:pt x="4179" y="6061"/>
                  </a:cubicBezTo>
                  <a:cubicBezTo>
                    <a:pt x="4179" y="5953"/>
                    <a:pt x="4263" y="5882"/>
                    <a:pt x="4358" y="5882"/>
                  </a:cubicBezTo>
                  <a:cubicBezTo>
                    <a:pt x="4365" y="5881"/>
                    <a:pt x="4371" y="5881"/>
                    <a:pt x="4378" y="5881"/>
                  </a:cubicBezTo>
                  <a:close/>
                  <a:moveTo>
                    <a:pt x="3703" y="5537"/>
                  </a:moveTo>
                  <a:lnTo>
                    <a:pt x="3798" y="5584"/>
                  </a:lnTo>
                  <a:lnTo>
                    <a:pt x="3977" y="5668"/>
                  </a:lnTo>
                  <a:cubicBezTo>
                    <a:pt x="3882" y="5763"/>
                    <a:pt x="3822" y="5894"/>
                    <a:pt x="3822" y="6025"/>
                  </a:cubicBezTo>
                  <a:cubicBezTo>
                    <a:pt x="3846" y="6144"/>
                    <a:pt x="3870" y="6251"/>
                    <a:pt x="3917" y="6322"/>
                  </a:cubicBezTo>
                  <a:lnTo>
                    <a:pt x="3703" y="6180"/>
                  </a:lnTo>
                  <a:lnTo>
                    <a:pt x="3703" y="5537"/>
                  </a:lnTo>
                  <a:close/>
                  <a:moveTo>
                    <a:pt x="4870" y="6203"/>
                  </a:moveTo>
                  <a:cubicBezTo>
                    <a:pt x="4882" y="6215"/>
                    <a:pt x="4897" y="6221"/>
                    <a:pt x="4914" y="6221"/>
                  </a:cubicBezTo>
                  <a:cubicBezTo>
                    <a:pt x="4932" y="6221"/>
                    <a:pt x="4953" y="6215"/>
                    <a:pt x="4977" y="6203"/>
                  </a:cubicBezTo>
                  <a:lnTo>
                    <a:pt x="4977" y="6203"/>
                  </a:lnTo>
                  <a:lnTo>
                    <a:pt x="4810" y="6322"/>
                  </a:lnTo>
                  <a:cubicBezTo>
                    <a:pt x="4834" y="6299"/>
                    <a:pt x="4846" y="6251"/>
                    <a:pt x="4870" y="6203"/>
                  </a:cubicBezTo>
                  <a:close/>
                  <a:moveTo>
                    <a:pt x="4465" y="6561"/>
                  </a:moveTo>
                  <a:lnTo>
                    <a:pt x="4358" y="6644"/>
                  </a:lnTo>
                  <a:lnTo>
                    <a:pt x="4239" y="6561"/>
                  </a:lnTo>
                  <a:lnTo>
                    <a:pt x="4239" y="6561"/>
                  </a:lnTo>
                  <a:cubicBezTo>
                    <a:pt x="4274" y="6584"/>
                    <a:pt x="4322" y="6584"/>
                    <a:pt x="4346" y="6584"/>
                  </a:cubicBezTo>
                  <a:cubicBezTo>
                    <a:pt x="4393" y="6584"/>
                    <a:pt x="4417" y="6584"/>
                    <a:pt x="4465" y="6561"/>
                  </a:cubicBezTo>
                  <a:close/>
                  <a:moveTo>
                    <a:pt x="5013" y="6596"/>
                  </a:moveTo>
                  <a:lnTo>
                    <a:pt x="5013" y="7334"/>
                  </a:lnTo>
                  <a:lnTo>
                    <a:pt x="4620" y="6882"/>
                  </a:lnTo>
                  <a:lnTo>
                    <a:pt x="5013" y="6596"/>
                  </a:lnTo>
                  <a:close/>
                  <a:moveTo>
                    <a:pt x="3727" y="6608"/>
                  </a:moveTo>
                  <a:lnTo>
                    <a:pt x="4120" y="6894"/>
                  </a:lnTo>
                  <a:lnTo>
                    <a:pt x="3727" y="7358"/>
                  </a:lnTo>
                  <a:lnTo>
                    <a:pt x="3727" y="6608"/>
                  </a:lnTo>
                  <a:close/>
                  <a:moveTo>
                    <a:pt x="4334" y="0"/>
                  </a:moveTo>
                  <a:cubicBezTo>
                    <a:pt x="3715" y="0"/>
                    <a:pt x="3143" y="226"/>
                    <a:pt x="2691" y="631"/>
                  </a:cubicBezTo>
                  <a:cubicBezTo>
                    <a:pt x="2250" y="1024"/>
                    <a:pt x="1953" y="1584"/>
                    <a:pt x="1869" y="2179"/>
                  </a:cubicBezTo>
                  <a:lnTo>
                    <a:pt x="1846" y="2370"/>
                  </a:lnTo>
                  <a:cubicBezTo>
                    <a:pt x="1560" y="2501"/>
                    <a:pt x="1369" y="2798"/>
                    <a:pt x="1369" y="3132"/>
                  </a:cubicBezTo>
                  <a:lnTo>
                    <a:pt x="1369" y="3251"/>
                  </a:lnTo>
                  <a:cubicBezTo>
                    <a:pt x="1369" y="3501"/>
                    <a:pt x="1488" y="3727"/>
                    <a:pt x="1655" y="3882"/>
                  </a:cubicBezTo>
                  <a:lnTo>
                    <a:pt x="1453" y="5537"/>
                  </a:lnTo>
                  <a:cubicBezTo>
                    <a:pt x="1453" y="5584"/>
                    <a:pt x="1476" y="5644"/>
                    <a:pt x="1500" y="5668"/>
                  </a:cubicBezTo>
                  <a:cubicBezTo>
                    <a:pt x="1536" y="5703"/>
                    <a:pt x="1572" y="5727"/>
                    <a:pt x="1631" y="5727"/>
                  </a:cubicBezTo>
                  <a:lnTo>
                    <a:pt x="3334" y="5727"/>
                  </a:lnTo>
                  <a:lnTo>
                    <a:pt x="3334" y="6168"/>
                  </a:lnTo>
                  <a:lnTo>
                    <a:pt x="1607" y="6715"/>
                  </a:lnTo>
                  <a:cubicBezTo>
                    <a:pt x="655" y="7025"/>
                    <a:pt x="0" y="7906"/>
                    <a:pt x="0" y="8918"/>
                  </a:cubicBezTo>
                  <a:lnTo>
                    <a:pt x="0" y="9835"/>
                  </a:lnTo>
                  <a:cubicBezTo>
                    <a:pt x="0" y="9930"/>
                    <a:pt x="72" y="10001"/>
                    <a:pt x="167" y="10001"/>
                  </a:cubicBezTo>
                  <a:lnTo>
                    <a:pt x="2262" y="10001"/>
                  </a:lnTo>
                  <a:cubicBezTo>
                    <a:pt x="2346" y="10001"/>
                    <a:pt x="2429" y="9930"/>
                    <a:pt x="2429" y="9835"/>
                  </a:cubicBezTo>
                  <a:cubicBezTo>
                    <a:pt x="2429" y="9751"/>
                    <a:pt x="2346" y="9680"/>
                    <a:pt x="2262" y="9680"/>
                  </a:cubicBezTo>
                  <a:lnTo>
                    <a:pt x="322" y="9680"/>
                  </a:lnTo>
                  <a:lnTo>
                    <a:pt x="322" y="8930"/>
                  </a:lnTo>
                  <a:cubicBezTo>
                    <a:pt x="322" y="8073"/>
                    <a:pt x="881" y="7323"/>
                    <a:pt x="1691" y="7061"/>
                  </a:cubicBezTo>
                  <a:lnTo>
                    <a:pt x="3322" y="6537"/>
                  </a:lnTo>
                  <a:lnTo>
                    <a:pt x="3322" y="7835"/>
                  </a:lnTo>
                  <a:cubicBezTo>
                    <a:pt x="3322" y="7906"/>
                    <a:pt x="3358" y="7966"/>
                    <a:pt x="3417" y="7989"/>
                  </a:cubicBezTo>
                  <a:cubicBezTo>
                    <a:pt x="3441" y="7989"/>
                    <a:pt x="3465" y="8013"/>
                    <a:pt x="3477" y="8013"/>
                  </a:cubicBezTo>
                  <a:cubicBezTo>
                    <a:pt x="3524" y="8013"/>
                    <a:pt x="3584" y="7989"/>
                    <a:pt x="3620" y="7954"/>
                  </a:cubicBezTo>
                  <a:lnTo>
                    <a:pt x="4298" y="7144"/>
                  </a:lnTo>
                  <a:lnTo>
                    <a:pt x="4989" y="7954"/>
                  </a:lnTo>
                  <a:cubicBezTo>
                    <a:pt x="5013" y="7989"/>
                    <a:pt x="5060" y="8013"/>
                    <a:pt x="5120" y="8013"/>
                  </a:cubicBezTo>
                  <a:cubicBezTo>
                    <a:pt x="5132" y="8013"/>
                    <a:pt x="5167" y="8013"/>
                    <a:pt x="5179" y="7989"/>
                  </a:cubicBezTo>
                  <a:cubicBezTo>
                    <a:pt x="5251" y="7966"/>
                    <a:pt x="5286" y="7906"/>
                    <a:pt x="5286" y="7835"/>
                  </a:cubicBezTo>
                  <a:lnTo>
                    <a:pt x="5286" y="6537"/>
                  </a:lnTo>
                  <a:lnTo>
                    <a:pt x="6906" y="7061"/>
                  </a:lnTo>
                  <a:cubicBezTo>
                    <a:pt x="7727" y="7323"/>
                    <a:pt x="8275" y="8073"/>
                    <a:pt x="8275" y="8930"/>
                  </a:cubicBezTo>
                  <a:lnTo>
                    <a:pt x="8275" y="9680"/>
                  </a:lnTo>
                  <a:lnTo>
                    <a:pt x="2917" y="9680"/>
                  </a:lnTo>
                  <a:cubicBezTo>
                    <a:pt x="2822" y="9680"/>
                    <a:pt x="2750" y="9751"/>
                    <a:pt x="2750" y="9835"/>
                  </a:cubicBezTo>
                  <a:cubicBezTo>
                    <a:pt x="2750" y="9930"/>
                    <a:pt x="2822" y="10001"/>
                    <a:pt x="2917" y="10001"/>
                  </a:cubicBezTo>
                  <a:lnTo>
                    <a:pt x="8513" y="10001"/>
                  </a:lnTo>
                  <a:cubicBezTo>
                    <a:pt x="8608" y="10001"/>
                    <a:pt x="8680" y="9930"/>
                    <a:pt x="8680" y="9835"/>
                  </a:cubicBezTo>
                  <a:lnTo>
                    <a:pt x="8680" y="8918"/>
                  </a:lnTo>
                  <a:cubicBezTo>
                    <a:pt x="8680" y="7906"/>
                    <a:pt x="8037" y="7013"/>
                    <a:pt x="7072" y="6715"/>
                  </a:cubicBezTo>
                  <a:lnTo>
                    <a:pt x="5346" y="6168"/>
                  </a:lnTo>
                  <a:lnTo>
                    <a:pt x="5346" y="6144"/>
                  </a:lnTo>
                  <a:cubicBezTo>
                    <a:pt x="5608" y="6061"/>
                    <a:pt x="5846" y="5930"/>
                    <a:pt x="6060" y="5727"/>
                  </a:cubicBezTo>
                  <a:lnTo>
                    <a:pt x="7037" y="5727"/>
                  </a:lnTo>
                  <a:cubicBezTo>
                    <a:pt x="7084" y="5727"/>
                    <a:pt x="7132" y="5715"/>
                    <a:pt x="7180" y="5668"/>
                  </a:cubicBezTo>
                  <a:cubicBezTo>
                    <a:pt x="7203" y="5644"/>
                    <a:pt x="7215" y="5584"/>
                    <a:pt x="7215" y="5537"/>
                  </a:cubicBezTo>
                  <a:lnTo>
                    <a:pt x="7025" y="3882"/>
                  </a:lnTo>
                  <a:cubicBezTo>
                    <a:pt x="7203" y="3739"/>
                    <a:pt x="7311" y="3501"/>
                    <a:pt x="7311" y="3251"/>
                  </a:cubicBezTo>
                  <a:lnTo>
                    <a:pt x="7311" y="3132"/>
                  </a:lnTo>
                  <a:cubicBezTo>
                    <a:pt x="7311" y="2798"/>
                    <a:pt x="7108" y="2501"/>
                    <a:pt x="6834" y="2370"/>
                  </a:cubicBezTo>
                  <a:lnTo>
                    <a:pt x="6799" y="2179"/>
                  </a:lnTo>
                  <a:cubicBezTo>
                    <a:pt x="6727" y="1548"/>
                    <a:pt x="6418" y="988"/>
                    <a:pt x="5941" y="584"/>
                  </a:cubicBezTo>
                  <a:cubicBezTo>
                    <a:pt x="5909" y="557"/>
                    <a:pt x="5870" y="545"/>
                    <a:pt x="5831" y="545"/>
                  </a:cubicBezTo>
                  <a:cubicBezTo>
                    <a:pt x="5783" y="545"/>
                    <a:pt x="5736" y="563"/>
                    <a:pt x="5703" y="596"/>
                  </a:cubicBezTo>
                  <a:cubicBezTo>
                    <a:pt x="5644" y="667"/>
                    <a:pt x="5656" y="774"/>
                    <a:pt x="5715" y="834"/>
                  </a:cubicBezTo>
                  <a:cubicBezTo>
                    <a:pt x="6132" y="1179"/>
                    <a:pt x="6382" y="1667"/>
                    <a:pt x="6465" y="2203"/>
                  </a:cubicBezTo>
                  <a:lnTo>
                    <a:pt x="6465" y="2262"/>
                  </a:lnTo>
                  <a:lnTo>
                    <a:pt x="6429" y="2262"/>
                  </a:lnTo>
                  <a:cubicBezTo>
                    <a:pt x="6334" y="2262"/>
                    <a:pt x="6263" y="2334"/>
                    <a:pt x="6263" y="2429"/>
                  </a:cubicBezTo>
                  <a:lnTo>
                    <a:pt x="6263" y="3905"/>
                  </a:lnTo>
                  <a:lnTo>
                    <a:pt x="6263" y="3917"/>
                  </a:lnTo>
                  <a:lnTo>
                    <a:pt x="6263" y="3929"/>
                  </a:lnTo>
                  <a:lnTo>
                    <a:pt x="6263" y="4382"/>
                  </a:lnTo>
                  <a:cubicBezTo>
                    <a:pt x="6263" y="4751"/>
                    <a:pt x="6132" y="5096"/>
                    <a:pt x="5894" y="5358"/>
                  </a:cubicBezTo>
                  <a:lnTo>
                    <a:pt x="5322" y="5358"/>
                  </a:lnTo>
                  <a:lnTo>
                    <a:pt x="5322" y="5310"/>
                  </a:lnTo>
                  <a:cubicBezTo>
                    <a:pt x="5894" y="4894"/>
                    <a:pt x="6239" y="4239"/>
                    <a:pt x="6239" y="3524"/>
                  </a:cubicBezTo>
                  <a:lnTo>
                    <a:pt x="6239" y="3072"/>
                  </a:lnTo>
                  <a:cubicBezTo>
                    <a:pt x="6239" y="2977"/>
                    <a:pt x="6168" y="2905"/>
                    <a:pt x="6072" y="2905"/>
                  </a:cubicBezTo>
                  <a:cubicBezTo>
                    <a:pt x="4596" y="2905"/>
                    <a:pt x="4096" y="1619"/>
                    <a:pt x="3929" y="869"/>
                  </a:cubicBezTo>
                  <a:cubicBezTo>
                    <a:pt x="3929" y="846"/>
                    <a:pt x="3917" y="834"/>
                    <a:pt x="3917" y="822"/>
                  </a:cubicBezTo>
                  <a:cubicBezTo>
                    <a:pt x="3889" y="720"/>
                    <a:pt x="3811" y="683"/>
                    <a:pt x="3755" y="683"/>
                  </a:cubicBezTo>
                  <a:cubicBezTo>
                    <a:pt x="3739" y="683"/>
                    <a:pt x="3725" y="686"/>
                    <a:pt x="3715" y="691"/>
                  </a:cubicBezTo>
                  <a:cubicBezTo>
                    <a:pt x="3655" y="703"/>
                    <a:pt x="3596" y="750"/>
                    <a:pt x="3584" y="810"/>
                  </a:cubicBezTo>
                  <a:cubicBezTo>
                    <a:pt x="3310" y="1679"/>
                    <a:pt x="2750" y="1953"/>
                    <a:pt x="2608" y="2012"/>
                  </a:cubicBezTo>
                  <a:cubicBezTo>
                    <a:pt x="2512" y="2012"/>
                    <a:pt x="2441" y="2084"/>
                    <a:pt x="2441" y="2179"/>
                  </a:cubicBezTo>
                  <a:lnTo>
                    <a:pt x="2441" y="3548"/>
                  </a:lnTo>
                  <a:cubicBezTo>
                    <a:pt x="2441" y="4239"/>
                    <a:pt x="2786" y="4918"/>
                    <a:pt x="3346" y="5334"/>
                  </a:cubicBezTo>
                  <a:lnTo>
                    <a:pt x="3346" y="5370"/>
                  </a:lnTo>
                  <a:lnTo>
                    <a:pt x="1846" y="5370"/>
                  </a:lnTo>
                  <a:lnTo>
                    <a:pt x="2012" y="4048"/>
                  </a:lnTo>
                  <a:cubicBezTo>
                    <a:pt x="2084" y="4060"/>
                    <a:pt x="2155" y="4084"/>
                    <a:pt x="2250" y="4084"/>
                  </a:cubicBezTo>
                  <a:cubicBezTo>
                    <a:pt x="2334" y="4084"/>
                    <a:pt x="2417" y="4001"/>
                    <a:pt x="2417" y="3917"/>
                  </a:cubicBezTo>
                  <a:lnTo>
                    <a:pt x="2417" y="2441"/>
                  </a:lnTo>
                  <a:cubicBezTo>
                    <a:pt x="2417" y="2358"/>
                    <a:pt x="2334" y="2274"/>
                    <a:pt x="2250" y="2274"/>
                  </a:cubicBezTo>
                  <a:lnTo>
                    <a:pt x="2215" y="2274"/>
                  </a:lnTo>
                  <a:lnTo>
                    <a:pt x="2215" y="2215"/>
                  </a:lnTo>
                  <a:cubicBezTo>
                    <a:pt x="2274" y="1703"/>
                    <a:pt x="2536" y="1227"/>
                    <a:pt x="2917" y="881"/>
                  </a:cubicBezTo>
                  <a:cubicBezTo>
                    <a:pt x="3310" y="536"/>
                    <a:pt x="3810" y="346"/>
                    <a:pt x="4334" y="346"/>
                  </a:cubicBezTo>
                  <a:cubicBezTo>
                    <a:pt x="4608" y="346"/>
                    <a:pt x="4894" y="405"/>
                    <a:pt x="5167" y="512"/>
                  </a:cubicBezTo>
                  <a:cubicBezTo>
                    <a:pt x="5187" y="518"/>
                    <a:pt x="5208" y="521"/>
                    <a:pt x="5229" y="521"/>
                  </a:cubicBezTo>
                  <a:cubicBezTo>
                    <a:pt x="5297" y="521"/>
                    <a:pt x="5366" y="490"/>
                    <a:pt x="5394" y="417"/>
                  </a:cubicBezTo>
                  <a:cubicBezTo>
                    <a:pt x="5417" y="334"/>
                    <a:pt x="5394" y="226"/>
                    <a:pt x="5298" y="191"/>
                  </a:cubicBezTo>
                  <a:cubicBezTo>
                    <a:pt x="4989" y="60"/>
                    <a:pt x="4679" y="0"/>
                    <a:pt x="4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1426826" y="2243648"/>
              <a:ext cx="10233" cy="11341"/>
            </a:xfrm>
            <a:custGeom>
              <a:avLst/>
              <a:gdLst/>
              <a:ahLst/>
              <a:cxnLst/>
              <a:rect l="l" t="t" r="r" b="b"/>
              <a:pathLst>
                <a:path w="323" h="358" extrusionOk="0">
                  <a:moveTo>
                    <a:pt x="156" y="1"/>
                  </a:moveTo>
                  <a:cubicBezTo>
                    <a:pt x="72" y="1"/>
                    <a:pt x="1" y="84"/>
                    <a:pt x="1" y="167"/>
                  </a:cubicBezTo>
                  <a:lnTo>
                    <a:pt x="1" y="203"/>
                  </a:lnTo>
                  <a:cubicBezTo>
                    <a:pt x="1" y="286"/>
                    <a:pt x="72" y="358"/>
                    <a:pt x="156" y="358"/>
                  </a:cubicBezTo>
                  <a:cubicBezTo>
                    <a:pt x="251" y="358"/>
                    <a:pt x="322" y="286"/>
                    <a:pt x="322" y="203"/>
                  </a:cubicBezTo>
                  <a:lnTo>
                    <a:pt x="322" y="167"/>
                  </a:lnTo>
                  <a:cubicBezTo>
                    <a:pt x="322" y="84"/>
                    <a:pt x="251" y="1"/>
                    <a:pt x="1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1426826" y="2262149"/>
              <a:ext cx="10233" cy="11341"/>
            </a:xfrm>
            <a:custGeom>
              <a:avLst/>
              <a:gdLst/>
              <a:ahLst/>
              <a:cxnLst/>
              <a:rect l="l" t="t" r="r" b="b"/>
              <a:pathLst>
                <a:path w="323" h="358" extrusionOk="0">
                  <a:moveTo>
                    <a:pt x="156" y="0"/>
                  </a:moveTo>
                  <a:cubicBezTo>
                    <a:pt x="72" y="0"/>
                    <a:pt x="1" y="72"/>
                    <a:pt x="1" y="167"/>
                  </a:cubicBezTo>
                  <a:lnTo>
                    <a:pt x="1" y="191"/>
                  </a:lnTo>
                  <a:cubicBezTo>
                    <a:pt x="1" y="286"/>
                    <a:pt x="72" y="357"/>
                    <a:pt x="156" y="357"/>
                  </a:cubicBezTo>
                  <a:cubicBezTo>
                    <a:pt x="251" y="357"/>
                    <a:pt x="322" y="286"/>
                    <a:pt x="322" y="191"/>
                  </a:cubicBezTo>
                  <a:lnTo>
                    <a:pt x="322" y="167"/>
                  </a:lnTo>
                  <a:cubicBezTo>
                    <a:pt x="322" y="72"/>
                    <a:pt x="251" y="0"/>
                    <a:pt x="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1471336" y="2261389"/>
              <a:ext cx="63804" cy="30571"/>
            </a:xfrm>
            <a:custGeom>
              <a:avLst/>
              <a:gdLst/>
              <a:ahLst/>
              <a:cxnLst/>
              <a:rect l="l" t="t" r="r" b="b"/>
              <a:pathLst>
                <a:path w="2014" h="965" extrusionOk="0">
                  <a:moveTo>
                    <a:pt x="1596" y="322"/>
                  </a:moveTo>
                  <a:cubicBezTo>
                    <a:pt x="1644" y="322"/>
                    <a:pt x="1668" y="346"/>
                    <a:pt x="1668" y="393"/>
                  </a:cubicBezTo>
                  <a:lnTo>
                    <a:pt x="1668" y="560"/>
                  </a:lnTo>
                  <a:cubicBezTo>
                    <a:pt x="1668" y="607"/>
                    <a:pt x="1644" y="631"/>
                    <a:pt x="1596" y="631"/>
                  </a:cubicBezTo>
                  <a:lnTo>
                    <a:pt x="394" y="631"/>
                  </a:lnTo>
                  <a:cubicBezTo>
                    <a:pt x="346" y="631"/>
                    <a:pt x="310" y="607"/>
                    <a:pt x="310" y="560"/>
                  </a:cubicBezTo>
                  <a:lnTo>
                    <a:pt x="310" y="393"/>
                  </a:lnTo>
                  <a:cubicBezTo>
                    <a:pt x="310" y="346"/>
                    <a:pt x="346" y="322"/>
                    <a:pt x="394" y="322"/>
                  </a:cubicBezTo>
                  <a:close/>
                  <a:moveTo>
                    <a:pt x="406" y="0"/>
                  </a:moveTo>
                  <a:cubicBezTo>
                    <a:pt x="180" y="0"/>
                    <a:pt x="1" y="179"/>
                    <a:pt x="1" y="393"/>
                  </a:cubicBezTo>
                  <a:lnTo>
                    <a:pt x="1" y="560"/>
                  </a:lnTo>
                  <a:cubicBezTo>
                    <a:pt x="1" y="786"/>
                    <a:pt x="180" y="965"/>
                    <a:pt x="406" y="965"/>
                  </a:cubicBezTo>
                  <a:lnTo>
                    <a:pt x="1608" y="965"/>
                  </a:lnTo>
                  <a:cubicBezTo>
                    <a:pt x="1834" y="965"/>
                    <a:pt x="2013" y="786"/>
                    <a:pt x="2013" y="560"/>
                  </a:cubicBezTo>
                  <a:lnTo>
                    <a:pt x="2013" y="393"/>
                  </a:lnTo>
                  <a:cubicBezTo>
                    <a:pt x="2013" y="179"/>
                    <a:pt x="1834" y="0"/>
                    <a:pt x="1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4"/>
            <p:cNvSpPr/>
            <p:nvPr/>
          </p:nvSpPr>
          <p:spPr>
            <a:xfrm>
              <a:off x="1420807" y="2092788"/>
              <a:ext cx="22271" cy="36971"/>
            </a:xfrm>
            <a:custGeom>
              <a:avLst/>
              <a:gdLst/>
              <a:ahLst/>
              <a:cxnLst/>
              <a:rect l="l" t="t" r="r" b="b"/>
              <a:pathLst>
                <a:path w="703" h="1167" extrusionOk="0">
                  <a:moveTo>
                    <a:pt x="167" y="0"/>
                  </a:moveTo>
                  <a:cubicBezTo>
                    <a:pt x="84" y="0"/>
                    <a:pt x="0" y="84"/>
                    <a:pt x="0" y="167"/>
                  </a:cubicBezTo>
                  <a:lnTo>
                    <a:pt x="0" y="1000"/>
                  </a:lnTo>
                  <a:cubicBezTo>
                    <a:pt x="0" y="1096"/>
                    <a:pt x="84" y="1167"/>
                    <a:pt x="167" y="1167"/>
                  </a:cubicBezTo>
                  <a:lnTo>
                    <a:pt x="536" y="1167"/>
                  </a:lnTo>
                  <a:cubicBezTo>
                    <a:pt x="632" y="1167"/>
                    <a:pt x="703" y="1096"/>
                    <a:pt x="703" y="1000"/>
                  </a:cubicBezTo>
                  <a:cubicBezTo>
                    <a:pt x="703" y="893"/>
                    <a:pt x="620" y="822"/>
                    <a:pt x="524" y="822"/>
                  </a:cubicBezTo>
                  <a:lnTo>
                    <a:pt x="334" y="822"/>
                  </a:lnTo>
                  <a:lnTo>
                    <a:pt x="334" y="167"/>
                  </a:lnTo>
                  <a:cubicBezTo>
                    <a:pt x="334" y="84"/>
                    <a:pt x="262" y="0"/>
                    <a:pt x="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34"/>
          <p:cNvSpPr/>
          <p:nvPr/>
        </p:nvSpPr>
        <p:spPr>
          <a:xfrm>
            <a:off x="1035103" y="1460800"/>
            <a:ext cx="721200" cy="7212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1035103" y="2652713"/>
            <a:ext cx="721200" cy="721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1035103" y="3856900"/>
            <a:ext cx="721200" cy="7212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4"/>
          <p:cNvSpPr txBox="1"/>
          <p:nvPr/>
        </p:nvSpPr>
        <p:spPr>
          <a:xfrm>
            <a:off x="1814516" y="3841153"/>
            <a:ext cx="1117500" cy="7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4"/>
                </a:solidFill>
                <a:latin typeface="Work Sans"/>
                <a:ea typeface="Work Sans"/>
                <a:cs typeface="Work Sans"/>
                <a:sym typeface="Work Sans"/>
              </a:rPr>
              <a:t>70%</a:t>
            </a:r>
            <a:endParaRPr sz="3000" b="1">
              <a:solidFill>
                <a:schemeClr val="accent4"/>
              </a:solidFill>
              <a:latin typeface="Work Sans"/>
              <a:ea typeface="Work Sans"/>
              <a:cs typeface="Work Sans"/>
              <a:sym typeface="Work Sans"/>
            </a:endParaRPr>
          </a:p>
        </p:txBody>
      </p:sp>
      <p:sp>
        <p:nvSpPr>
          <p:cNvPr id="506" name="Google Shape;506;p34"/>
          <p:cNvSpPr txBox="1"/>
          <p:nvPr/>
        </p:nvSpPr>
        <p:spPr>
          <a:xfrm>
            <a:off x="1814516" y="2648470"/>
            <a:ext cx="1117500" cy="7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2"/>
                </a:solidFill>
                <a:latin typeface="Work Sans"/>
                <a:ea typeface="Work Sans"/>
                <a:cs typeface="Work Sans"/>
                <a:sym typeface="Work Sans"/>
              </a:rPr>
              <a:t>30%</a:t>
            </a:r>
            <a:endParaRPr sz="3000" b="1">
              <a:solidFill>
                <a:schemeClr val="accent2"/>
              </a:solidFill>
              <a:latin typeface="Work Sans"/>
              <a:ea typeface="Work Sans"/>
              <a:cs typeface="Work Sans"/>
              <a:sym typeface="Work Sans"/>
            </a:endParaRPr>
          </a:p>
        </p:txBody>
      </p:sp>
      <p:sp>
        <p:nvSpPr>
          <p:cNvPr id="507" name="Google Shape;507;p34"/>
          <p:cNvSpPr txBox="1"/>
          <p:nvPr/>
        </p:nvSpPr>
        <p:spPr>
          <a:xfrm>
            <a:off x="1814516" y="1449175"/>
            <a:ext cx="1117500" cy="7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accent5"/>
                </a:solidFill>
                <a:latin typeface="Work Sans"/>
                <a:ea typeface="Work Sans"/>
                <a:cs typeface="Work Sans"/>
                <a:sym typeface="Work Sans"/>
              </a:rPr>
              <a:t>20%</a:t>
            </a:r>
            <a:endParaRPr sz="3000" b="1">
              <a:solidFill>
                <a:schemeClr val="accent5"/>
              </a:solidFill>
              <a:latin typeface="Work Sans"/>
              <a:ea typeface="Work Sans"/>
              <a:cs typeface="Work Sans"/>
              <a:sym typeface="Work Sans"/>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888" y="13930"/>
            <a:ext cx="8764223" cy="51156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Social marketing</a:t>
            </a:r>
            <a:endParaRPr/>
          </a:p>
        </p:txBody>
      </p:sp>
      <p:sp>
        <p:nvSpPr>
          <p:cNvPr id="513" name="Google Shape;513;p35"/>
          <p:cNvSpPr txBox="1">
            <a:spLocks noGrp="1"/>
          </p:cNvSpPr>
          <p:nvPr>
            <p:ph type="subTitle" idx="1"/>
          </p:nvPr>
        </p:nvSpPr>
        <p:spPr>
          <a:xfrm>
            <a:off x="774100" y="2209275"/>
            <a:ext cx="18921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Mars is actually very cold</a:t>
            </a:r>
            <a:endParaRPr/>
          </a:p>
        </p:txBody>
      </p:sp>
      <p:sp>
        <p:nvSpPr>
          <p:cNvPr id="514" name="Google Shape;514;p35"/>
          <p:cNvSpPr txBox="1">
            <a:spLocks noGrp="1"/>
          </p:cNvSpPr>
          <p:nvPr>
            <p:ph type="subTitle" idx="2"/>
          </p:nvPr>
        </p:nvSpPr>
        <p:spPr>
          <a:xfrm>
            <a:off x="774100" y="1752475"/>
            <a:ext cx="18921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Outreach</a:t>
            </a:r>
            <a:endParaRPr/>
          </a:p>
        </p:txBody>
      </p:sp>
      <p:sp>
        <p:nvSpPr>
          <p:cNvPr id="515" name="Google Shape;515;p35"/>
          <p:cNvSpPr txBox="1">
            <a:spLocks noGrp="1"/>
          </p:cNvSpPr>
          <p:nvPr>
            <p:ph type="subTitle" idx="3"/>
          </p:nvPr>
        </p:nvSpPr>
        <p:spPr>
          <a:xfrm>
            <a:off x="3625950" y="2209275"/>
            <a:ext cx="18921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Venus has a beautiful name</a:t>
            </a:r>
            <a:endParaRPr/>
          </a:p>
        </p:txBody>
      </p:sp>
      <p:sp>
        <p:nvSpPr>
          <p:cNvPr id="516" name="Google Shape;516;p35"/>
          <p:cNvSpPr txBox="1">
            <a:spLocks noGrp="1"/>
          </p:cNvSpPr>
          <p:nvPr>
            <p:ph type="subTitle" idx="4"/>
          </p:nvPr>
        </p:nvSpPr>
        <p:spPr>
          <a:xfrm>
            <a:off x="3625950" y="1752475"/>
            <a:ext cx="18921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Visits</a:t>
            </a:r>
            <a:endParaRPr/>
          </a:p>
        </p:txBody>
      </p:sp>
      <p:sp>
        <p:nvSpPr>
          <p:cNvPr id="517" name="Google Shape;517;p35"/>
          <p:cNvSpPr txBox="1">
            <a:spLocks noGrp="1"/>
          </p:cNvSpPr>
          <p:nvPr>
            <p:ph type="subTitle" idx="5"/>
          </p:nvPr>
        </p:nvSpPr>
        <p:spPr>
          <a:xfrm>
            <a:off x="6477800" y="2209275"/>
            <a:ext cx="18921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Saturn is the ringed one</a:t>
            </a:r>
            <a:endParaRPr/>
          </a:p>
        </p:txBody>
      </p:sp>
      <p:sp>
        <p:nvSpPr>
          <p:cNvPr id="518" name="Google Shape;518;p35"/>
          <p:cNvSpPr txBox="1">
            <a:spLocks noGrp="1"/>
          </p:cNvSpPr>
          <p:nvPr>
            <p:ph type="subTitle" idx="6"/>
          </p:nvPr>
        </p:nvSpPr>
        <p:spPr>
          <a:xfrm>
            <a:off x="6477800" y="1752475"/>
            <a:ext cx="18921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Impressions</a:t>
            </a:r>
            <a:endParaRPr/>
          </a:p>
        </p:txBody>
      </p:sp>
      <p:sp>
        <p:nvSpPr>
          <p:cNvPr id="519" name="Google Shape;519;p35"/>
          <p:cNvSpPr txBox="1">
            <a:spLocks noGrp="1"/>
          </p:cNvSpPr>
          <p:nvPr>
            <p:ph type="subTitle" idx="7"/>
          </p:nvPr>
        </p:nvSpPr>
        <p:spPr>
          <a:xfrm>
            <a:off x="774100" y="3968075"/>
            <a:ext cx="18921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It was named after a god</a:t>
            </a:r>
            <a:endParaRPr/>
          </a:p>
        </p:txBody>
      </p:sp>
      <p:sp>
        <p:nvSpPr>
          <p:cNvPr id="520" name="Google Shape;520;p35"/>
          <p:cNvSpPr txBox="1">
            <a:spLocks noGrp="1"/>
          </p:cNvSpPr>
          <p:nvPr>
            <p:ph type="subTitle" idx="8"/>
          </p:nvPr>
        </p:nvSpPr>
        <p:spPr>
          <a:xfrm>
            <a:off x="774100" y="3511275"/>
            <a:ext cx="18921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Sales</a:t>
            </a:r>
            <a:endParaRPr/>
          </a:p>
        </p:txBody>
      </p:sp>
      <p:sp>
        <p:nvSpPr>
          <p:cNvPr id="521" name="Google Shape;521;p35"/>
          <p:cNvSpPr txBox="1">
            <a:spLocks noGrp="1"/>
          </p:cNvSpPr>
          <p:nvPr>
            <p:ph type="subTitle" idx="9"/>
          </p:nvPr>
        </p:nvSpPr>
        <p:spPr>
          <a:xfrm>
            <a:off x="3625950" y="3968075"/>
            <a:ext cx="18921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Neptune is the farthest planet</a:t>
            </a:r>
            <a:endParaRPr/>
          </a:p>
        </p:txBody>
      </p:sp>
      <p:sp>
        <p:nvSpPr>
          <p:cNvPr id="522" name="Google Shape;522;p35"/>
          <p:cNvSpPr txBox="1">
            <a:spLocks noGrp="1"/>
          </p:cNvSpPr>
          <p:nvPr>
            <p:ph type="subTitle" idx="13"/>
          </p:nvPr>
        </p:nvSpPr>
        <p:spPr>
          <a:xfrm>
            <a:off x="3625950" y="3511275"/>
            <a:ext cx="18921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Conversion</a:t>
            </a:r>
            <a:endParaRPr/>
          </a:p>
        </p:txBody>
      </p:sp>
      <p:sp>
        <p:nvSpPr>
          <p:cNvPr id="523" name="Google Shape;523;p35"/>
          <p:cNvSpPr txBox="1">
            <a:spLocks noGrp="1"/>
          </p:cNvSpPr>
          <p:nvPr>
            <p:ph type="subTitle" idx="14"/>
          </p:nvPr>
        </p:nvSpPr>
        <p:spPr>
          <a:xfrm>
            <a:off x="6477800" y="3968075"/>
            <a:ext cx="18921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Jupiter is a gas giant too</a:t>
            </a:r>
            <a:endParaRPr/>
          </a:p>
        </p:txBody>
      </p:sp>
      <p:sp>
        <p:nvSpPr>
          <p:cNvPr id="524" name="Google Shape;524;p35"/>
          <p:cNvSpPr txBox="1">
            <a:spLocks noGrp="1"/>
          </p:cNvSpPr>
          <p:nvPr>
            <p:ph type="subTitle" idx="15"/>
          </p:nvPr>
        </p:nvSpPr>
        <p:spPr>
          <a:xfrm>
            <a:off x="6477800" y="3511275"/>
            <a:ext cx="18921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Clicks</a:t>
            </a:r>
            <a:endParaRPr/>
          </a:p>
        </p:txBody>
      </p:sp>
      <p:grpSp>
        <p:nvGrpSpPr>
          <p:cNvPr id="525" name="Google Shape;525;p35"/>
          <p:cNvGrpSpPr/>
          <p:nvPr/>
        </p:nvGrpSpPr>
        <p:grpSpPr>
          <a:xfrm>
            <a:off x="7203741" y="3097891"/>
            <a:ext cx="464765" cy="341812"/>
            <a:chOff x="2278533" y="2937377"/>
            <a:chExt cx="346788" cy="254704"/>
          </a:xfrm>
        </p:grpSpPr>
        <p:sp>
          <p:nvSpPr>
            <p:cNvPr id="526" name="Google Shape;526;p35"/>
            <p:cNvSpPr/>
            <p:nvPr/>
          </p:nvSpPr>
          <p:spPr>
            <a:xfrm>
              <a:off x="2317557" y="2958607"/>
              <a:ext cx="270619" cy="184200"/>
            </a:xfrm>
            <a:custGeom>
              <a:avLst/>
              <a:gdLst/>
              <a:ahLst/>
              <a:cxnLst/>
              <a:rect l="l" t="t" r="r" b="b"/>
              <a:pathLst>
                <a:path w="8502" h="5787" extrusionOk="0">
                  <a:moveTo>
                    <a:pt x="2691" y="1179"/>
                  </a:moveTo>
                  <a:cubicBezTo>
                    <a:pt x="2882" y="1179"/>
                    <a:pt x="3049" y="1346"/>
                    <a:pt x="3049" y="1536"/>
                  </a:cubicBezTo>
                  <a:lnTo>
                    <a:pt x="3049" y="1881"/>
                  </a:lnTo>
                  <a:cubicBezTo>
                    <a:pt x="3049" y="2167"/>
                    <a:pt x="2810" y="2405"/>
                    <a:pt x="2525" y="2405"/>
                  </a:cubicBezTo>
                  <a:cubicBezTo>
                    <a:pt x="2227" y="2405"/>
                    <a:pt x="1989" y="2167"/>
                    <a:pt x="1989" y="1881"/>
                  </a:cubicBezTo>
                  <a:lnTo>
                    <a:pt x="1989" y="1536"/>
                  </a:lnTo>
                  <a:cubicBezTo>
                    <a:pt x="1989" y="1346"/>
                    <a:pt x="2156" y="1179"/>
                    <a:pt x="2346" y="1179"/>
                  </a:cubicBezTo>
                  <a:close/>
                  <a:moveTo>
                    <a:pt x="6787" y="1036"/>
                  </a:moveTo>
                  <a:cubicBezTo>
                    <a:pt x="6894" y="1036"/>
                    <a:pt x="6966" y="1108"/>
                    <a:pt x="6966" y="1215"/>
                  </a:cubicBezTo>
                  <a:lnTo>
                    <a:pt x="6966" y="1715"/>
                  </a:lnTo>
                  <a:cubicBezTo>
                    <a:pt x="6966" y="1774"/>
                    <a:pt x="6930" y="1834"/>
                    <a:pt x="6871" y="1870"/>
                  </a:cubicBezTo>
                  <a:cubicBezTo>
                    <a:pt x="6835" y="1893"/>
                    <a:pt x="6799" y="1941"/>
                    <a:pt x="6799" y="2000"/>
                  </a:cubicBezTo>
                  <a:lnTo>
                    <a:pt x="6799" y="2251"/>
                  </a:lnTo>
                  <a:cubicBezTo>
                    <a:pt x="6799" y="2334"/>
                    <a:pt x="6847" y="2381"/>
                    <a:pt x="6918" y="2405"/>
                  </a:cubicBezTo>
                  <a:lnTo>
                    <a:pt x="7335" y="2512"/>
                  </a:lnTo>
                  <a:cubicBezTo>
                    <a:pt x="7406" y="2524"/>
                    <a:pt x="7466" y="2596"/>
                    <a:pt x="7466" y="2691"/>
                  </a:cubicBezTo>
                  <a:lnTo>
                    <a:pt x="7466" y="2727"/>
                  </a:lnTo>
                  <a:lnTo>
                    <a:pt x="5739" y="2727"/>
                  </a:lnTo>
                  <a:lnTo>
                    <a:pt x="5739" y="2691"/>
                  </a:lnTo>
                  <a:cubicBezTo>
                    <a:pt x="5739" y="2596"/>
                    <a:pt x="5799" y="2536"/>
                    <a:pt x="5870" y="2512"/>
                  </a:cubicBezTo>
                  <a:lnTo>
                    <a:pt x="6287" y="2405"/>
                  </a:lnTo>
                  <a:cubicBezTo>
                    <a:pt x="6370" y="2381"/>
                    <a:pt x="6406" y="2334"/>
                    <a:pt x="6406" y="2251"/>
                  </a:cubicBezTo>
                  <a:lnTo>
                    <a:pt x="6406" y="2000"/>
                  </a:lnTo>
                  <a:cubicBezTo>
                    <a:pt x="6430" y="1941"/>
                    <a:pt x="6394" y="1893"/>
                    <a:pt x="6359" y="1870"/>
                  </a:cubicBezTo>
                  <a:cubicBezTo>
                    <a:pt x="6299" y="1834"/>
                    <a:pt x="6263" y="1774"/>
                    <a:pt x="6263" y="1715"/>
                  </a:cubicBezTo>
                  <a:lnTo>
                    <a:pt x="6263" y="1215"/>
                  </a:lnTo>
                  <a:cubicBezTo>
                    <a:pt x="6263" y="1108"/>
                    <a:pt x="6335" y="1036"/>
                    <a:pt x="6442" y="1036"/>
                  </a:cubicBezTo>
                  <a:close/>
                  <a:moveTo>
                    <a:pt x="8144" y="334"/>
                  </a:moveTo>
                  <a:lnTo>
                    <a:pt x="8144" y="2751"/>
                  </a:lnTo>
                  <a:lnTo>
                    <a:pt x="7787" y="2751"/>
                  </a:lnTo>
                  <a:lnTo>
                    <a:pt x="7787" y="2703"/>
                  </a:lnTo>
                  <a:cubicBezTo>
                    <a:pt x="7787" y="2477"/>
                    <a:pt x="7633" y="2274"/>
                    <a:pt x="7406" y="2215"/>
                  </a:cubicBezTo>
                  <a:lnTo>
                    <a:pt x="7109" y="2131"/>
                  </a:lnTo>
                  <a:lnTo>
                    <a:pt x="7109" y="2096"/>
                  </a:lnTo>
                  <a:cubicBezTo>
                    <a:pt x="7216" y="2000"/>
                    <a:pt x="7275" y="1870"/>
                    <a:pt x="7275" y="1715"/>
                  </a:cubicBezTo>
                  <a:lnTo>
                    <a:pt x="7275" y="1215"/>
                  </a:lnTo>
                  <a:cubicBezTo>
                    <a:pt x="7275" y="929"/>
                    <a:pt x="7049" y="703"/>
                    <a:pt x="6775" y="703"/>
                  </a:cubicBezTo>
                  <a:lnTo>
                    <a:pt x="6430" y="703"/>
                  </a:lnTo>
                  <a:cubicBezTo>
                    <a:pt x="6144" y="703"/>
                    <a:pt x="5918" y="929"/>
                    <a:pt x="5918" y="1215"/>
                  </a:cubicBezTo>
                  <a:lnTo>
                    <a:pt x="5918" y="1715"/>
                  </a:lnTo>
                  <a:cubicBezTo>
                    <a:pt x="5918" y="1870"/>
                    <a:pt x="5978" y="2000"/>
                    <a:pt x="6085" y="2096"/>
                  </a:cubicBezTo>
                  <a:lnTo>
                    <a:pt x="6085" y="2131"/>
                  </a:lnTo>
                  <a:lnTo>
                    <a:pt x="5787" y="2215"/>
                  </a:lnTo>
                  <a:cubicBezTo>
                    <a:pt x="5561" y="2274"/>
                    <a:pt x="5418" y="2465"/>
                    <a:pt x="5418" y="2703"/>
                  </a:cubicBezTo>
                  <a:lnTo>
                    <a:pt x="5418" y="2751"/>
                  </a:lnTo>
                  <a:lnTo>
                    <a:pt x="5061" y="2751"/>
                  </a:lnTo>
                  <a:lnTo>
                    <a:pt x="5061" y="334"/>
                  </a:lnTo>
                  <a:close/>
                  <a:moveTo>
                    <a:pt x="2691" y="2715"/>
                  </a:moveTo>
                  <a:lnTo>
                    <a:pt x="2691" y="2786"/>
                  </a:lnTo>
                  <a:cubicBezTo>
                    <a:pt x="2703" y="2846"/>
                    <a:pt x="2727" y="2905"/>
                    <a:pt x="2751" y="2965"/>
                  </a:cubicBezTo>
                  <a:lnTo>
                    <a:pt x="2525" y="3191"/>
                  </a:lnTo>
                  <a:lnTo>
                    <a:pt x="2513" y="3191"/>
                  </a:lnTo>
                  <a:lnTo>
                    <a:pt x="2287" y="2965"/>
                  </a:lnTo>
                  <a:cubicBezTo>
                    <a:pt x="2322" y="2929"/>
                    <a:pt x="2334" y="2870"/>
                    <a:pt x="2334" y="2810"/>
                  </a:cubicBezTo>
                  <a:lnTo>
                    <a:pt x="2334" y="2715"/>
                  </a:lnTo>
                  <a:close/>
                  <a:moveTo>
                    <a:pt x="3037" y="3143"/>
                  </a:moveTo>
                  <a:lnTo>
                    <a:pt x="3346" y="3263"/>
                  </a:lnTo>
                  <a:cubicBezTo>
                    <a:pt x="3477" y="3310"/>
                    <a:pt x="3572" y="3441"/>
                    <a:pt x="3572" y="3596"/>
                  </a:cubicBezTo>
                  <a:lnTo>
                    <a:pt x="3572" y="4608"/>
                  </a:lnTo>
                  <a:cubicBezTo>
                    <a:pt x="3572" y="4715"/>
                    <a:pt x="3501" y="4787"/>
                    <a:pt x="3394" y="4787"/>
                  </a:cubicBezTo>
                  <a:lnTo>
                    <a:pt x="2691" y="4787"/>
                  </a:lnTo>
                  <a:lnTo>
                    <a:pt x="2691" y="4596"/>
                  </a:lnTo>
                  <a:lnTo>
                    <a:pt x="3049" y="4596"/>
                  </a:lnTo>
                  <a:cubicBezTo>
                    <a:pt x="3144" y="4596"/>
                    <a:pt x="3215" y="4513"/>
                    <a:pt x="3215" y="4429"/>
                  </a:cubicBezTo>
                  <a:lnTo>
                    <a:pt x="3215" y="3917"/>
                  </a:lnTo>
                  <a:cubicBezTo>
                    <a:pt x="3215" y="3834"/>
                    <a:pt x="3144" y="3763"/>
                    <a:pt x="3049" y="3763"/>
                  </a:cubicBezTo>
                  <a:cubicBezTo>
                    <a:pt x="2965" y="3763"/>
                    <a:pt x="2882" y="3834"/>
                    <a:pt x="2882" y="3917"/>
                  </a:cubicBezTo>
                  <a:lnTo>
                    <a:pt x="2882" y="4275"/>
                  </a:lnTo>
                  <a:lnTo>
                    <a:pt x="2191" y="4275"/>
                  </a:lnTo>
                  <a:lnTo>
                    <a:pt x="2191" y="3917"/>
                  </a:lnTo>
                  <a:cubicBezTo>
                    <a:pt x="2191" y="3834"/>
                    <a:pt x="2108" y="3763"/>
                    <a:pt x="2025" y="3763"/>
                  </a:cubicBezTo>
                  <a:cubicBezTo>
                    <a:pt x="1929" y="3763"/>
                    <a:pt x="1858" y="3834"/>
                    <a:pt x="1858" y="3917"/>
                  </a:cubicBezTo>
                  <a:lnTo>
                    <a:pt x="1858" y="4429"/>
                  </a:lnTo>
                  <a:cubicBezTo>
                    <a:pt x="1858" y="4513"/>
                    <a:pt x="1929" y="4596"/>
                    <a:pt x="2025" y="4596"/>
                  </a:cubicBezTo>
                  <a:lnTo>
                    <a:pt x="2382" y="4596"/>
                  </a:lnTo>
                  <a:lnTo>
                    <a:pt x="2382" y="4787"/>
                  </a:lnTo>
                  <a:lnTo>
                    <a:pt x="1679" y="4787"/>
                  </a:lnTo>
                  <a:cubicBezTo>
                    <a:pt x="1572" y="4787"/>
                    <a:pt x="1501" y="4715"/>
                    <a:pt x="1501" y="4608"/>
                  </a:cubicBezTo>
                  <a:lnTo>
                    <a:pt x="1501" y="3596"/>
                  </a:lnTo>
                  <a:lnTo>
                    <a:pt x="1489" y="3596"/>
                  </a:lnTo>
                  <a:cubicBezTo>
                    <a:pt x="1489" y="3441"/>
                    <a:pt x="1572" y="3310"/>
                    <a:pt x="1715" y="3263"/>
                  </a:cubicBezTo>
                  <a:lnTo>
                    <a:pt x="2025" y="3143"/>
                  </a:lnTo>
                  <a:lnTo>
                    <a:pt x="2287" y="3417"/>
                  </a:lnTo>
                  <a:cubicBezTo>
                    <a:pt x="2346" y="3477"/>
                    <a:pt x="2441" y="3501"/>
                    <a:pt x="2525" y="3501"/>
                  </a:cubicBezTo>
                  <a:cubicBezTo>
                    <a:pt x="2620" y="3501"/>
                    <a:pt x="2691" y="3477"/>
                    <a:pt x="2763" y="3417"/>
                  </a:cubicBezTo>
                  <a:lnTo>
                    <a:pt x="3037" y="3143"/>
                  </a:lnTo>
                  <a:close/>
                  <a:moveTo>
                    <a:pt x="4727" y="4763"/>
                  </a:moveTo>
                  <a:lnTo>
                    <a:pt x="4727" y="5465"/>
                  </a:lnTo>
                  <a:lnTo>
                    <a:pt x="298" y="5465"/>
                  </a:lnTo>
                  <a:lnTo>
                    <a:pt x="298" y="4763"/>
                  </a:lnTo>
                  <a:lnTo>
                    <a:pt x="1191" y="4763"/>
                  </a:lnTo>
                  <a:cubicBezTo>
                    <a:pt x="1251" y="4965"/>
                    <a:pt x="1441" y="5108"/>
                    <a:pt x="1667" y="5108"/>
                  </a:cubicBezTo>
                  <a:lnTo>
                    <a:pt x="3358" y="5108"/>
                  </a:lnTo>
                  <a:cubicBezTo>
                    <a:pt x="3584" y="5108"/>
                    <a:pt x="3763" y="4965"/>
                    <a:pt x="3834" y="4763"/>
                  </a:cubicBezTo>
                  <a:close/>
                  <a:moveTo>
                    <a:pt x="6763" y="3775"/>
                  </a:moveTo>
                  <a:cubicBezTo>
                    <a:pt x="6871" y="3775"/>
                    <a:pt x="6942" y="3846"/>
                    <a:pt x="6942" y="3953"/>
                  </a:cubicBezTo>
                  <a:lnTo>
                    <a:pt x="6942" y="4453"/>
                  </a:lnTo>
                  <a:cubicBezTo>
                    <a:pt x="6942" y="4513"/>
                    <a:pt x="6918" y="4572"/>
                    <a:pt x="6859" y="4608"/>
                  </a:cubicBezTo>
                  <a:cubicBezTo>
                    <a:pt x="6811" y="4632"/>
                    <a:pt x="6787" y="4679"/>
                    <a:pt x="6787" y="4739"/>
                  </a:cubicBezTo>
                  <a:lnTo>
                    <a:pt x="6787" y="4989"/>
                  </a:lnTo>
                  <a:cubicBezTo>
                    <a:pt x="6787" y="5060"/>
                    <a:pt x="6823" y="5120"/>
                    <a:pt x="6906" y="5144"/>
                  </a:cubicBezTo>
                  <a:lnTo>
                    <a:pt x="7323" y="5251"/>
                  </a:lnTo>
                  <a:cubicBezTo>
                    <a:pt x="7394" y="5263"/>
                    <a:pt x="7454" y="5334"/>
                    <a:pt x="7454" y="5429"/>
                  </a:cubicBezTo>
                  <a:lnTo>
                    <a:pt x="7454" y="5465"/>
                  </a:lnTo>
                  <a:lnTo>
                    <a:pt x="5739" y="5465"/>
                  </a:lnTo>
                  <a:lnTo>
                    <a:pt x="5739" y="5429"/>
                  </a:lnTo>
                  <a:cubicBezTo>
                    <a:pt x="5739" y="5334"/>
                    <a:pt x="5799" y="5275"/>
                    <a:pt x="5882" y="5251"/>
                  </a:cubicBezTo>
                  <a:lnTo>
                    <a:pt x="6287" y="5144"/>
                  </a:lnTo>
                  <a:cubicBezTo>
                    <a:pt x="6370" y="5120"/>
                    <a:pt x="6406" y="5060"/>
                    <a:pt x="6406" y="4989"/>
                  </a:cubicBezTo>
                  <a:lnTo>
                    <a:pt x="6406" y="4739"/>
                  </a:lnTo>
                  <a:cubicBezTo>
                    <a:pt x="6406" y="4679"/>
                    <a:pt x="6382" y="4632"/>
                    <a:pt x="6335" y="4608"/>
                  </a:cubicBezTo>
                  <a:cubicBezTo>
                    <a:pt x="6275" y="4572"/>
                    <a:pt x="6251" y="4513"/>
                    <a:pt x="6251" y="4453"/>
                  </a:cubicBezTo>
                  <a:lnTo>
                    <a:pt x="6251" y="3953"/>
                  </a:lnTo>
                  <a:cubicBezTo>
                    <a:pt x="6251" y="3846"/>
                    <a:pt x="6323" y="3775"/>
                    <a:pt x="6430" y="3775"/>
                  </a:cubicBezTo>
                  <a:close/>
                  <a:moveTo>
                    <a:pt x="8156" y="3060"/>
                  </a:moveTo>
                  <a:lnTo>
                    <a:pt x="8156" y="5465"/>
                  </a:lnTo>
                  <a:lnTo>
                    <a:pt x="7799" y="5465"/>
                  </a:lnTo>
                  <a:lnTo>
                    <a:pt x="7799" y="5429"/>
                  </a:lnTo>
                  <a:cubicBezTo>
                    <a:pt x="7799" y="5203"/>
                    <a:pt x="7644" y="4989"/>
                    <a:pt x="7430" y="4929"/>
                  </a:cubicBezTo>
                  <a:lnTo>
                    <a:pt x="7132" y="4858"/>
                  </a:lnTo>
                  <a:lnTo>
                    <a:pt x="7132" y="4810"/>
                  </a:lnTo>
                  <a:cubicBezTo>
                    <a:pt x="7228" y="4727"/>
                    <a:pt x="7287" y="4596"/>
                    <a:pt x="7287" y="4441"/>
                  </a:cubicBezTo>
                  <a:lnTo>
                    <a:pt x="7287" y="3941"/>
                  </a:lnTo>
                  <a:cubicBezTo>
                    <a:pt x="7287" y="3655"/>
                    <a:pt x="7073" y="3429"/>
                    <a:pt x="6787" y="3429"/>
                  </a:cubicBezTo>
                  <a:lnTo>
                    <a:pt x="6442" y="3429"/>
                  </a:lnTo>
                  <a:cubicBezTo>
                    <a:pt x="6156" y="3429"/>
                    <a:pt x="5942" y="3655"/>
                    <a:pt x="5942" y="3941"/>
                  </a:cubicBezTo>
                  <a:lnTo>
                    <a:pt x="5942" y="4441"/>
                  </a:lnTo>
                  <a:cubicBezTo>
                    <a:pt x="5942" y="4596"/>
                    <a:pt x="6001" y="4727"/>
                    <a:pt x="6097" y="4810"/>
                  </a:cubicBezTo>
                  <a:lnTo>
                    <a:pt x="6097" y="4858"/>
                  </a:lnTo>
                  <a:lnTo>
                    <a:pt x="5799" y="4929"/>
                  </a:lnTo>
                  <a:cubicBezTo>
                    <a:pt x="5585" y="4989"/>
                    <a:pt x="5430" y="5191"/>
                    <a:pt x="5430" y="5429"/>
                  </a:cubicBezTo>
                  <a:lnTo>
                    <a:pt x="5430" y="5465"/>
                  </a:lnTo>
                  <a:lnTo>
                    <a:pt x="5073" y="5465"/>
                  </a:lnTo>
                  <a:lnTo>
                    <a:pt x="5073" y="3060"/>
                  </a:lnTo>
                  <a:close/>
                  <a:moveTo>
                    <a:pt x="167" y="0"/>
                  </a:moveTo>
                  <a:cubicBezTo>
                    <a:pt x="72" y="0"/>
                    <a:pt x="1" y="84"/>
                    <a:pt x="1" y="167"/>
                  </a:cubicBezTo>
                  <a:lnTo>
                    <a:pt x="1" y="5620"/>
                  </a:lnTo>
                  <a:cubicBezTo>
                    <a:pt x="1" y="5703"/>
                    <a:pt x="72" y="5787"/>
                    <a:pt x="167" y="5787"/>
                  </a:cubicBezTo>
                  <a:lnTo>
                    <a:pt x="8335" y="5787"/>
                  </a:lnTo>
                  <a:cubicBezTo>
                    <a:pt x="8418" y="5787"/>
                    <a:pt x="8502" y="5703"/>
                    <a:pt x="8502" y="5620"/>
                  </a:cubicBezTo>
                  <a:lnTo>
                    <a:pt x="8502" y="167"/>
                  </a:lnTo>
                  <a:cubicBezTo>
                    <a:pt x="8466" y="84"/>
                    <a:pt x="8395" y="24"/>
                    <a:pt x="8311" y="24"/>
                  </a:cubicBezTo>
                  <a:lnTo>
                    <a:pt x="1334" y="24"/>
                  </a:lnTo>
                  <a:cubicBezTo>
                    <a:pt x="1251" y="24"/>
                    <a:pt x="1167" y="95"/>
                    <a:pt x="1167" y="191"/>
                  </a:cubicBezTo>
                  <a:cubicBezTo>
                    <a:pt x="1167" y="274"/>
                    <a:pt x="1251" y="346"/>
                    <a:pt x="1334" y="346"/>
                  </a:cubicBezTo>
                  <a:lnTo>
                    <a:pt x="4763" y="346"/>
                  </a:lnTo>
                  <a:lnTo>
                    <a:pt x="4763" y="4453"/>
                  </a:lnTo>
                  <a:lnTo>
                    <a:pt x="3882" y="4453"/>
                  </a:lnTo>
                  <a:lnTo>
                    <a:pt x="3882" y="3608"/>
                  </a:lnTo>
                  <a:cubicBezTo>
                    <a:pt x="3882" y="3346"/>
                    <a:pt x="3703" y="3084"/>
                    <a:pt x="3453" y="2977"/>
                  </a:cubicBezTo>
                  <a:lnTo>
                    <a:pt x="3037" y="2822"/>
                  </a:lnTo>
                  <a:lnTo>
                    <a:pt x="3037" y="2798"/>
                  </a:lnTo>
                  <a:lnTo>
                    <a:pt x="3037" y="2572"/>
                  </a:lnTo>
                  <a:cubicBezTo>
                    <a:pt x="3239" y="2417"/>
                    <a:pt x="3382" y="2167"/>
                    <a:pt x="3382" y="1893"/>
                  </a:cubicBezTo>
                  <a:lnTo>
                    <a:pt x="3382" y="1560"/>
                  </a:lnTo>
                  <a:cubicBezTo>
                    <a:pt x="3382" y="1179"/>
                    <a:pt x="3084" y="881"/>
                    <a:pt x="2703" y="881"/>
                  </a:cubicBezTo>
                  <a:lnTo>
                    <a:pt x="2370" y="881"/>
                  </a:lnTo>
                  <a:cubicBezTo>
                    <a:pt x="1989" y="881"/>
                    <a:pt x="1691" y="1179"/>
                    <a:pt x="1691" y="1560"/>
                  </a:cubicBezTo>
                  <a:lnTo>
                    <a:pt x="1691" y="1893"/>
                  </a:lnTo>
                  <a:cubicBezTo>
                    <a:pt x="1691" y="2179"/>
                    <a:pt x="1834" y="2417"/>
                    <a:pt x="2037" y="2572"/>
                  </a:cubicBezTo>
                  <a:lnTo>
                    <a:pt x="2037" y="2810"/>
                  </a:lnTo>
                  <a:lnTo>
                    <a:pt x="2037" y="2822"/>
                  </a:lnTo>
                  <a:lnTo>
                    <a:pt x="1620" y="2989"/>
                  </a:lnTo>
                  <a:cubicBezTo>
                    <a:pt x="1370" y="3084"/>
                    <a:pt x="1191" y="3346"/>
                    <a:pt x="1191" y="3608"/>
                  </a:cubicBezTo>
                  <a:lnTo>
                    <a:pt x="1191" y="4453"/>
                  </a:lnTo>
                  <a:lnTo>
                    <a:pt x="310" y="4453"/>
                  </a:lnTo>
                  <a:lnTo>
                    <a:pt x="310" y="334"/>
                  </a:lnTo>
                  <a:lnTo>
                    <a:pt x="667" y="334"/>
                  </a:lnTo>
                  <a:cubicBezTo>
                    <a:pt x="763" y="334"/>
                    <a:pt x="834" y="262"/>
                    <a:pt x="834" y="167"/>
                  </a:cubicBezTo>
                  <a:cubicBezTo>
                    <a:pt x="834" y="84"/>
                    <a:pt x="763" y="0"/>
                    <a:pt x="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2278533" y="2937377"/>
              <a:ext cx="346788" cy="254704"/>
            </a:xfrm>
            <a:custGeom>
              <a:avLst/>
              <a:gdLst/>
              <a:ahLst/>
              <a:cxnLst/>
              <a:rect l="l" t="t" r="r" b="b"/>
              <a:pathLst>
                <a:path w="10895" h="8002" extrusionOk="0">
                  <a:moveTo>
                    <a:pt x="9871" y="310"/>
                  </a:moveTo>
                  <a:cubicBezTo>
                    <a:pt x="9978" y="310"/>
                    <a:pt x="10049" y="393"/>
                    <a:pt x="10049" y="489"/>
                  </a:cubicBezTo>
                  <a:lnTo>
                    <a:pt x="10049" y="6799"/>
                  </a:lnTo>
                  <a:lnTo>
                    <a:pt x="9692" y="6799"/>
                  </a:lnTo>
                  <a:cubicBezTo>
                    <a:pt x="9609" y="6799"/>
                    <a:pt x="9525" y="6882"/>
                    <a:pt x="9525" y="6966"/>
                  </a:cubicBezTo>
                  <a:cubicBezTo>
                    <a:pt x="9525" y="7061"/>
                    <a:pt x="9609" y="7132"/>
                    <a:pt x="9692" y="7132"/>
                  </a:cubicBezTo>
                  <a:lnTo>
                    <a:pt x="10537" y="7132"/>
                  </a:lnTo>
                  <a:cubicBezTo>
                    <a:pt x="10537" y="7132"/>
                    <a:pt x="10561" y="7132"/>
                    <a:pt x="10561" y="7144"/>
                  </a:cubicBezTo>
                  <a:lnTo>
                    <a:pt x="10561" y="7490"/>
                  </a:lnTo>
                  <a:cubicBezTo>
                    <a:pt x="10573" y="7585"/>
                    <a:pt x="10478" y="7668"/>
                    <a:pt x="10394" y="7668"/>
                  </a:cubicBezTo>
                  <a:lnTo>
                    <a:pt x="512" y="7668"/>
                  </a:lnTo>
                  <a:cubicBezTo>
                    <a:pt x="405" y="7668"/>
                    <a:pt x="334" y="7597"/>
                    <a:pt x="334" y="7490"/>
                  </a:cubicBezTo>
                  <a:lnTo>
                    <a:pt x="334" y="7144"/>
                  </a:lnTo>
                  <a:cubicBezTo>
                    <a:pt x="334" y="7144"/>
                    <a:pt x="334" y="7132"/>
                    <a:pt x="346" y="7132"/>
                  </a:cubicBezTo>
                  <a:lnTo>
                    <a:pt x="9037" y="7132"/>
                  </a:lnTo>
                  <a:cubicBezTo>
                    <a:pt x="9132" y="7132"/>
                    <a:pt x="9204" y="7061"/>
                    <a:pt x="9204" y="6966"/>
                  </a:cubicBezTo>
                  <a:cubicBezTo>
                    <a:pt x="9204" y="6882"/>
                    <a:pt x="9132" y="6799"/>
                    <a:pt x="9037" y="6799"/>
                  </a:cubicBezTo>
                  <a:lnTo>
                    <a:pt x="858" y="6799"/>
                  </a:lnTo>
                  <a:lnTo>
                    <a:pt x="858" y="489"/>
                  </a:lnTo>
                  <a:cubicBezTo>
                    <a:pt x="858" y="393"/>
                    <a:pt x="929" y="310"/>
                    <a:pt x="1036" y="310"/>
                  </a:cubicBezTo>
                  <a:close/>
                  <a:moveTo>
                    <a:pt x="1012" y="0"/>
                  </a:moveTo>
                  <a:cubicBezTo>
                    <a:pt x="738" y="0"/>
                    <a:pt x="512" y="227"/>
                    <a:pt x="512" y="512"/>
                  </a:cubicBezTo>
                  <a:lnTo>
                    <a:pt x="512" y="6823"/>
                  </a:lnTo>
                  <a:lnTo>
                    <a:pt x="334" y="6823"/>
                  </a:lnTo>
                  <a:cubicBezTo>
                    <a:pt x="155" y="6823"/>
                    <a:pt x="0" y="6966"/>
                    <a:pt x="0" y="7144"/>
                  </a:cubicBezTo>
                  <a:lnTo>
                    <a:pt x="0" y="7490"/>
                  </a:lnTo>
                  <a:cubicBezTo>
                    <a:pt x="0" y="7775"/>
                    <a:pt x="226" y="8001"/>
                    <a:pt x="512" y="8001"/>
                  </a:cubicBezTo>
                  <a:lnTo>
                    <a:pt x="10394" y="8001"/>
                  </a:lnTo>
                  <a:cubicBezTo>
                    <a:pt x="10680" y="8001"/>
                    <a:pt x="10894" y="7775"/>
                    <a:pt x="10894" y="7490"/>
                  </a:cubicBezTo>
                  <a:lnTo>
                    <a:pt x="10894" y="7144"/>
                  </a:lnTo>
                  <a:cubicBezTo>
                    <a:pt x="10883" y="6966"/>
                    <a:pt x="10728" y="6823"/>
                    <a:pt x="10561" y="6823"/>
                  </a:cubicBezTo>
                  <a:lnTo>
                    <a:pt x="10383" y="6823"/>
                  </a:lnTo>
                  <a:lnTo>
                    <a:pt x="10383" y="512"/>
                  </a:lnTo>
                  <a:cubicBezTo>
                    <a:pt x="10383" y="227"/>
                    <a:pt x="10156" y="0"/>
                    <a:pt x="9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5"/>
          <p:cNvGrpSpPr/>
          <p:nvPr/>
        </p:nvGrpSpPr>
        <p:grpSpPr>
          <a:xfrm>
            <a:off x="1554137" y="3118997"/>
            <a:ext cx="386124" cy="289347"/>
            <a:chOff x="1817317" y="2480330"/>
            <a:chExt cx="350958" cy="263043"/>
          </a:xfrm>
        </p:grpSpPr>
        <p:sp>
          <p:nvSpPr>
            <p:cNvPr id="529" name="Google Shape;529;p35"/>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5"/>
          <p:cNvGrpSpPr/>
          <p:nvPr/>
        </p:nvGrpSpPr>
        <p:grpSpPr>
          <a:xfrm>
            <a:off x="4364120" y="3081883"/>
            <a:ext cx="415750" cy="364380"/>
            <a:chOff x="4653179" y="2446590"/>
            <a:chExt cx="377886" cy="331255"/>
          </a:xfrm>
        </p:grpSpPr>
        <p:sp>
          <p:nvSpPr>
            <p:cNvPr id="535" name="Google Shape;535;p35"/>
            <p:cNvSpPr/>
            <p:nvPr/>
          </p:nvSpPr>
          <p:spPr>
            <a:xfrm>
              <a:off x="4767639" y="2584541"/>
              <a:ext cx="145941" cy="109177"/>
            </a:xfrm>
            <a:custGeom>
              <a:avLst/>
              <a:gdLst/>
              <a:ahLst/>
              <a:cxnLst/>
              <a:rect l="l" t="t" r="r" b="b"/>
              <a:pathLst>
                <a:path w="4585" h="3430" extrusionOk="0">
                  <a:moveTo>
                    <a:pt x="2370" y="310"/>
                  </a:moveTo>
                  <a:cubicBezTo>
                    <a:pt x="2560" y="310"/>
                    <a:pt x="2739" y="429"/>
                    <a:pt x="2810" y="608"/>
                  </a:cubicBezTo>
                  <a:lnTo>
                    <a:pt x="1929" y="608"/>
                  </a:lnTo>
                  <a:cubicBezTo>
                    <a:pt x="1989" y="453"/>
                    <a:pt x="2156" y="310"/>
                    <a:pt x="2370" y="310"/>
                  </a:cubicBezTo>
                  <a:close/>
                  <a:moveTo>
                    <a:pt x="3049" y="965"/>
                  </a:moveTo>
                  <a:cubicBezTo>
                    <a:pt x="3168" y="965"/>
                    <a:pt x="3275" y="1072"/>
                    <a:pt x="3275" y="1191"/>
                  </a:cubicBezTo>
                  <a:lnTo>
                    <a:pt x="3275" y="2192"/>
                  </a:lnTo>
                  <a:cubicBezTo>
                    <a:pt x="3275" y="2323"/>
                    <a:pt x="3239" y="2442"/>
                    <a:pt x="3203" y="2561"/>
                  </a:cubicBezTo>
                  <a:cubicBezTo>
                    <a:pt x="3203" y="2561"/>
                    <a:pt x="3203" y="2573"/>
                    <a:pt x="3179" y="2573"/>
                  </a:cubicBezTo>
                  <a:cubicBezTo>
                    <a:pt x="3037" y="2870"/>
                    <a:pt x="2727" y="3085"/>
                    <a:pt x="2382" y="3085"/>
                  </a:cubicBezTo>
                  <a:cubicBezTo>
                    <a:pt x="1894" y="3085"/>
                    <a:pt x="1489" y="2680"/>
                    <a:pt x="1489" y="2192"/>
                  </a:cubicBezTo>
                  <a:lnTo>
                    <a:pt x="1453" y="1191"/>
                  </a:lnTo>
                  <a:cubicBezTo>
                    <a:pt x="1453" y="1072"/>
                    <a:pt x="1560" y="965"/>
                    <a:pt x="1679" y="965"/>
                  </a:cubicBezTo>
                  <a:close/>
                  <a:moveTo>
                    <a:pt x="2275" y="1"/>
                  </a:moveTo>
                  <a:cubicBezTo>
                    <a:pt x="1870" y="1"/>
                    <a:pt x="1548" y="298"/>
                    <a:pt x="1465" y="668"/>
                  </a:cubicBezTo>
                  <a:cubicBezTo>
                    <a:pt x="1286" y="715"/>
                    <a:pt x="1144" y="834"/>
                    <a:pt x="1072" y="1013"/>
                  </a:cubicBezTo>
                  <a:lnTo>
                    <a:pt x="751" y="1013"/>
                  </a:lnTo>
                  <a:cubicBezTo>
                    <a:pt x="715" y="1013"/>
                    <a:pt x="667" y="1025"/>
                    <a:pt x="620" y="1072"/>
                  </a:cubicBezTo>
                  <a:lnTo>
                    <a:pt x="72" y="1632"/>
                  </a:lnTo>
                  <a:cubicBezTo>
                    <a:pt x="12" y="1715"/>
                    <a:pt x="12" y="1811"/>
                    <a:pt x="72" y="1870"/>
                  </a:cubicBezTo>
                  <a:cubicBezTo>
                    <a:pt x="96" y="1906"/>
                    <a:pt x="143" y="1918"/>
                    <a:pt x="191" y="1918"/>
                  </a:cubicBezTo>
                  <a:cubicBezTo>
                    <a:pt x="239" y="1918"/>
                    <a:pt x="274" y="1906"/>
                    <a:pt x="310" y="1858"/>
                  </a:cubicBezTo>
                  <a:lnTo>
                    <a:pt x="798" y="1334"/>
                  </a:lnTo>
                  <a:lnTo>
                    <a:pt x="1013" y="1334"/>
                  </a:lnTo>
                  <a:lnTo>
                    <a:pt x="1013" y="1739"/>
                  </a:lnTo>
                  <a:lnTo>
                    <a:pt x="739" y="1739"/>
                  </a:lnTo>
                  <a:cubicBezTo>
                    <a:pt x="691" y="1739"/>
                    <a:pt x="655" y="1763"/>
                    <a:pt x="608" y="1799"/>
                  </a:cubicBezTo>
                  <a:lnTo>
                    <a:pt x="60" y="2370"/>
                  </a:lnTo>
                  <a:cubicBezTo>
                    <a:pt x="1" y="2442"/>
                    <a:pt x="1" y="2549"/>
                    <a:pt x="60" y="2608"/>
                  </a:cubicBezTo>
                  <a:cubicBezTo>
                    <a:pt x="84" y="2632"/>
                    <a:pt x="131" y="2656"/>
                    <a:pt x="179" y="2656"/>
                  </a:cubicBezTo>
                  <a:cubicBezTo>
                    <a:pt x="215" y="2656"/>
                    <a:pt x="262" y="2632"/>
                    <a:pt x="298" y="2596"/>
                  </a:cubicBezTo>
                  <a:lnTo>
                    <a:pt x="786" y="2072"/>
                  </a:lnTo>
                  <a:lnTo>
                    <a:pt x="989" y="2072"/>
                  </a:lnTo>
                  <a:lnTo>
                    <a:pt x="989" y="2192"/>
                  </a:lnTo>
                  <a:cubicBezTo>
                    <a:pt x="989" y="2275"/>
                    <a:pt x="1013" y="2382"/>
                    <a:pt x="1024" y="2477"/>
                  </a:cubicBezTo>
                  <a:lnTo>
                    <a:pt x="846" y="2477"/>
                  </a:lnTo>
                  <a:cubicBezTo>
                    <a:pt x="798" y="2477"/>
                    <a:pt x="763" y="2489"/>
                    <a:pt x="727" y="2525"/>
                  </a:cubicBezTo>
                  <a:lnTo>
                    <a:pt x="179" y="3096"/>
                  </a:lnTo>
                  <a:cubicBezTo>
                    <a:pt x="120" y="3168"/>
                    <a:pt x="120" y="3275"/>
                    <a:pt x="179" y="3335"/>
                  </a:cubicBezTo>
                  <a:cubicBezTo>
                    <a:pt x="203" y="3370"/>
                    <a:pt x="251" y="3382"/>
                    <a:pt x="298" y="3382"/>
                  </a:cubicBezTo>
                  <a:cubicBezTo>
                    <a:pt x="334" y="3382"/>
                    <a:pt x="382" y="3370"/>
                    <a:pt x="417" y="3323"/>
                  </a:cubicBezTo>
                  <a:lnTo>
                    <a:pt x="905" y="2799"/>
                  </a:lnTo>
                  <a:lnTo>
                    <a:pt x="1274" y="2799"/>
                  </a:lnTo>
                  <a:cubicBezTo>
                    <a:pt x="1501" y="3168"/>
                    <a:pt x="1906" y="3430"/>
                    <a:pt x="2346" y="3430"/>
                  </a:cubicBezTo>
                  <a:cubicBezTo>
                    <a:pt x="2810" y="3430"/>
                    <a:pt x="3215" y="3168"/>
                    <a:pt x="3418" y="2799"/>
                  </a:cubicBezTo>
                  <a:lnTo>
                    <a:pt x="3775" y="2799"/>
                  </a:lnTo>
                  <a:lnTo>
                    <a:pt x="4275" y="3323"/>
                  </a:lnTo>
                  <a:cubicBezTo>
                    <a:pt x="4299" y="3346"/>
                    <a:pt x="4346" y="3382"/>
                    <a:pt x="4382" y="3382"/>
                  </a:cubicBezTo>
                  <a:cubicBezTo>
                    <a:pt x="4430" y="3382"/>
                    <a:pt x="4477" y="3370"/>
                    <a:pt x="4501" y="3335"/>
                  </a:cubicBezTo>
                  <a:cubicBezTo>
                    <a:pt x="4584" y="3275"/>
                    <a:pt x="4584" y="3156"/>
                    <a:pt x="4501" y="3096"/>
                  </a:cubicBezTo>
                  <a:lnTo>
                    <a:pt x="3953" y="2525"/>
                  </a:lnTo>
                  <a:cubicBezTo>
                    <a:pt x="3930" y="2501"/>
                    <a:pt x="3882" y="2477"/>
                    <a:pt x="3834" y="2477"/>
                  </a:cubicBezTo>
                  <a:lnTo>
                    <a:pt x="3537" y="2477"/>
                  </a:lnTo>
                  <a:cubicBezTo>
                    <a:pt x="3549" y="2382"/>
                    <a:pt x="3572" y="2299"/>
                    <a:pt x="3572" y="2192"/>
                  </a:cubicBezTo>
                  <a:lnTo>
                    <a:pt x="3572" y="2072"/>
                  </a:lnTo>
                  <a:lnTo>
                    <a:pt x="3763" y="2072"/>
                  </a:lnTo>
                  <a:lnTo>
                    <a:pt x="4251" y="2596"/>
                  </a:lnTo>
                  <a:cubicBezTo>
                    <a:pt x="4287" y="2620"/>
                    <a:pt x="4322" y="2656"/>
                    <a:pt x="4370" y="2656"/>
                  </a:cubicBezTo>
                  <a:cubicBezTo>
                    <a:pt x="4418" y="2656"/>
                    <a:pt x="4465" y="2632"/>
                    <a:pt x="4489" y="2608"/>
                  </a:cubicBezTo>
                  <a:cubicBezTo>
                    <a:pt x="4561" y="2549"/>
                    <a:pt x="4561" y="2430"/>
                    <a:pt x="4489" y="2370"/>
                  </a:cubicBezTo>
                  <a:lnTo>
                    <a:pt x="3941" y="1799"/>
                  </a:lnTo>
                  <a:cubicBezTo>
                    <a:pt x="3906" y="1775"/>
                    <a:pt x="3870" y="1739"/>
                    <a:pt x="3822" y="1739"/>
                  </a:cubicBezTo>
                  <a:lnTo>
                    <a:pt x="3549" y="1739"/>
                  </a:lnTo>
                  <a:lnTo>
                    <a:pt x="3549" y="1334"/>
                  </a:lnTo>
                  <a:lnTo>
                    <a:pt x="3751" y="1334"/>
                  </a:lnTo>
                  <a:lnTo>
                    <a:pt x="4239" y="1858"/>
                  </a:lnTo>
                  <a:cubicBezTo>
                    <a:pt x="4263" y="1894"/>
                    <a:pt x="4311" y="1918"/>
                    <a:pt x="4358" y="1918"/>
                  </a:cubicBezTo>
                  <a:cubicBezTo>
                    <a:pt x="4406" y="1918"/>
                    <a:pt x="4442" y="1906"/>
                    <a:pt x="4477" y="1870"/>
                  </a:cubicBezTo>
                  <a:cubicBezTo>
                    <a:pt x="4549" y="1811"/>
                    <a:pt x="4549" y="1691"/>
                    <a:pt x="4477" y="1632"/>
                  </a:cubicBezTo>
                  <a:lnTo>
                    <a:pt x="3930" y="1072"/>
                  </a:lnTo>
                  <a:cubicBezTo>
                    <a:pt x="3894" y="1037"/>
                    <a:pt x="3846" y="1013"/>
                    <a:pt x="3787" y="1013"/>
                  </a:cubicBezTo>
                  <a:lnTo>
                    <a:pt x="3477" y="1013"/>
                  </a:lnTo>
                  <a:cubicBezTo>
                    <a:pt x="3406" y="846"/>
                    <a:pt x="3251" y="715"/>
                    <a:pt x="3072" y="668"/>
                  </a:cubicBezTo>
                  <a:cubicBezTo>
                    <a:pt x="3001" y="287"/>
                    <a:pt x="2679" y="1"/>
                    <a:pt x="2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4794918" y="2446590"/>
              <a:ext cx="96286" cy="53856"/>
            </a:xfrm>
            <a:custGeom>
              <a:avLst/>
              <a:gdLst/>
              <a:ahLst/>
              <a:cxnLst/>
              <a:rect l="l" t="t" r="r" b="b"/>
              <a:pathLst>
                <a:path w="3025" h="1692" extrusionOk="0">
                  <a:moveTo>
                    <a:pt x="1525" y="1"/>
                  </a:moveTo>
                  <a:cubicBezTo>
                    <a:pt x="691" y="1"/>
                    <a:pt x="25" y="680"/>
                    <a:pt x="25" y="1513"/>
                  </a:cubicBezTo>
                  <a:cubicBezTo>
                    <a:pt x="1" y="1596"/>
                    <a:pt x="84" y="1692"/>
                    <a:pt x="167" y="1692"/>
                  </a:cubicBezTo>
                  <a:cubicBezTo>
                    <a:pt x="263" y="1692"/>
                    <a:pt x="346" y="1608"/>
                    <a:pt x="346" y="1513"/>
                  </a:cubicBezTo>
                  <a:cubicBezTo>
                    <a:pt x="346" y="870"/>
                    <a:pt x="870" y="346"/>
                    <a:pt x="1513" y="346"/>
                  </a:cubicBezTo>
                  <a:cubicBezTo>
                    <a:pt x="2144" y="346"/>
                    <a:pt x="2668" y="870"/>
                    <a:pt x="2668" y="1513"/>
                  </a:cubicBezTo>
                  <a:cubicBezTo>
                    <a:pt x="2668" y="1596"/>
                    <a:pt x="2739" y="1692"/>
                    <a:pt x="2846" y="1692"/>
                  </a:cubicBezTo>
                  <a:cubicBezTo>
                    <a:pt x="2954" y="1692"/>
                    <a:pt x="3025" y="1608"/>
                    <a:pt x="3025" y="1513"/>
                  </a:cubicBezTo>
                  <a:cubicBezTo>
                    <a:pt x="3025" y="680"/>
                    <a:pt x="2358" y="1"/>
                    <a:pt x="1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4816530" y="2465179"/>
              <a:ext cx="53856" cy="32244"/>
            </a:xfrm>
            <a:custGeom>
              <a:avLst/>
              <a:gdLst/>
              <a:ahLst/>
              <a:cxnLst/>
              <a:rect l="l" t="t" r="r" b="b"/>
              <a:pathLst>
                <a:path w="1692" h="1013" extrusionOk="0">
                  <a:moveTo>
                    <a:pt x="834" y="0"/>
                  </a:moveTo>
                  <a:cubicBezTo>
                    <a:pt x="370" y="0"/>
                    <a:pt x="0" y="369"/>
                    <a:pt x="0" y="834"/>
                  </a:cubicBezTo>
                  <a:cubicBezTo>
                    <a:pt x="0" y="929"/>
                    <a:pt x="72" y="1012"/>
                    <a:pt x="179" y="1012"/>
                  </a:cubicBezTo>
                  <a:cubicBezTo>
                    <a:pt x="274" y="1012"/>
                    <a:pt x="358" y="941"/>
                    <a:pt x="358" y="834"/>
                  </a:cubicBezTo>
                  <a:cubicBezTo>
                    <a:pt x="358" y="572"/>
                    <a:pt x="572" y="346"/>
                    <a:pt x="846" y="346"/>
                  </a:cubicBezTo>
                  <a:cubicBezTo>
                    <a:pt x="1108" y="346"/>
                    <a:pt x="1334" y="572"/>
                    <a:pt x="1334" y="834"/>
                  </a:cubicBezTo>
                  <a:cubicBezTo>
                    <a:pt x="1334" y="929"/>
                    <a:pt x="1405" y="1012"/>
                    <a:pt x="1513" y="1012"/>
                  </a:cubicBezTo>
                  <a:cubicBezTo>
                    <a:pt x="1620" y="1012"/>
                    <a:pt x="1691" y="941"/>
                    <a:pt x="1691" y="834"/>
                  </a:cubicBezTo>
                  <a:cubicBezTo>
                    <a:pt x="1667" y="369"/>
                    <a:pt x="1286" y="0"/>
                    <a:pt x="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4653179" y="2522409"/>
              <a:ext cx="377886" cy="255436"/>
            </a:xfrm>
            <a:custGeom>
              <a:avLst/>
              <a:gdLst/>
              <a:ahLst/>
              <a:cxnLst/>
              <a:rect l="l" t="t" r="r" b="b"/>
              <a:pathLst>
                <a:path w="11872" h="8025" extrusionOk="0">
                  <a:moveTo>
                    <a:pt x="11526" y="6822"/>
                  </a:moveTo>
                  <a:lnTo>
                    <a:pt x="11526" y="7025"/>
                  </a:lnTo>
                  <a:cubicBezTo>
                    <a:pt x="11526" y="7382"/>
                    <a:pt x="11228" y="7680"/>
                    <a:pt x="10871" y="7680"/>
                  </a:cubicBezTo>
                  <a:lnTo>
                    <a:pt x="1025" y="7680"/>
                  </a:lnTo>
                  <a:cubicBezTo>
                    <a:pt x="668" y="7680"/>
                    <a:pt x="370" y="7382"/>
                    <a:pt x="370" y="7025"/>
                  </a:cubicBezTo>
                  <a:lnTo>
                    <a:pt x="370" y="6822"/>
                  </a:lnTo>
                  <a:lnTo>
                    <a:pt x="4537" y="6822"/>
                  </a:lnTo>
                  <a:lnTo>
                    <a:pt x="4728" y="6953"/>
                  </a:lnTo>
                  <a:cubicBezTo>
                    <a:pt x="4751" y="6965"/>
                    <a:pt x="4787" y="6989"/>
                    <a:pt x="4835" y="6989"/>
                  </a:cubicBezTo>
                  <a:lnTo>
                    <a:pt x="7073" y="6989"/>
                  </a:lnTo>
                  <a:cubicBezTo>
                    <a:pt x="7109" y="6989"/>
                    <a:pt x="7156" y="6965"/>
                    <a:pt x="7180" y="6953"/>
                  </a:cubicBezTo>
                  <a:lnTo>
                    <a:pt x="7371" y="6822"/>
                  </a:lnTo>
                  <a:close/>
                  <a:moveTo>
                    <a:pt x="1537" y="0"/>
                  </a:moveTo>
                  <a:cubicBezTo>
                    <a:pt x="977" y="0"/>
                    <a:pt x="513" y="465"/>
                    <a:pt x="513" y="1036"/>
                  </a:cubicBezTo>
                  <a:lnTo>
                    <a:pt x="513" y="6477"/>
                  </a:lnTo>
                  <a:lnTo>
                    <a:pt x="179" y="6477"/>
                  </a:lnTo>
                  <a:cubicBezTo>
                    <a:pt x="96" y="6477"/>
                    <a:pt x="1" y="6549"/>
                    <a:pt x="1" y="6656"/>
                  </a:cubicBezTo>
                  <a:lnTo>
                    <a:pt x="1" y="7025"/>
                  </a:lnTo>
                  <a:cubicBezTo>
                    <a:pt x="1" y="7584"/>
                    <a:pt x="453" y="8025"/>
                    <a:pt x="1001" y="8025"/>
                  </a:cubicBezTo>
                  <a:lnTo>
                    <a:pt x="10859" y="8025"/>
                  </a:lnTo>
                  <a:cubicBezTo>
                    <a:pt x="11407" y="8025"/>
                    <a:pt x="11848" y="7584"/>
                    <a:pt x="11848" y="7025"/>
                  </a:cubicBezTo>
                  <a:lnTo>
                    <a:pt x="11848" y="6656"/>
                  </a:lnTo>
                  <a:cubicBezTo>
                    <a:pt x="11871" y="6549"/>
                    <a:pt x="11800" y="6477"/>
                    <a:pt x="11705" y="6477"/>
                  </a:cubicBezTo>
                  <a:lnTo>
                    <a:pt x="11371" y="6477"/>
                  </a:lnTo>
                  <a:lnTo>
                    <a:pt x="11371" y="1036"/>
                  </a:lnTo>
                  <a:cubicBezTo>
                    <a:pt x="11371" y="465"/>
                    <a:pt x="10919" y="0"/>
                    <a:pt x="10347" y="0"/>
                  </a:cubicBezTo>
                  <a:lnTo>
                    <a:pt x="9609" y="0"/>
                  </a:lnTo>
                  <a:cubicBezTo>
                    <a:pt x="9514" y="0"/>
                    <a:pt x="9431" y="84"/>
                    <a:pt x="9431" y="179"/>
                  </a:cubicBezTo>
                  <a:cubicBezTo>
                    <a:pt x="9431" y="274"/>
                    <a:pt x="9502" y="357"/>
                    <a:pt x="9609" y="357"/>
                  </a:cubicBezTo>
                  <a:lnTo>
                    <a:pt x="10347" y="357"/>
                  </a:lnTo>
                  <a:cubicBezTo>
                    <a:pt x="10716" y="357"/>
                    <a:pt x="11038" y="679"/>
                    <a:pt x="11038" y="1048"/>
                  </a:cubicBezTo>
                  <a:lnTo>
                    <a:pt x="11038" y="6489"/>
                  </a:lnTo>
                  <a:lnTo>
                    <a:pt x="10645" y="6489"/>
                  </a:lnTo>
                  <a:lnTo>
                    <a:pt x="10645" y="1048"/>
                  </a:lnTo>
                  <a:cubicBezTo>
                    <a:pt x="10645" y="881"/>
                    <a:pt x="10514" y="750"/>
                    <a:pt x="10347" y="750"/>
                  </a:cubicBezTo>
                  <a:lnTo>
                    <a:pt x="1572" y="750"/>
                  </a:lnTo>
                  <a:cubicBezTo>
                    <a:pt x="1406" y="750"/>
                    <a:pt x="1275" y="881"/>
                    <a:pt x="1275" y="1048"/>
                  </a:cubicBezTo>
                  <a:lnTo>
                    <a:pt x="1275" y="3298"/>
                  </a:lnTo>
                  <a:cubicBezTo>
                    <a:pt x="1275" y="3382"/>
                    <a:pt x="1346" y="3477"/>
                    <a:pt x="1453" y="3477"/>
                  </a:cubicBezTo>
                  <a:cubicBezTo>
                    <a:pt x="1537" y="3477"/>
                    <a:pt x="1632" y="3393"/>
                    <a:pt x="1632" y="3298"/>
                  </a:cubicBezTo>
                  <a:lnTo>
                    <a:pt x="1632" y="1096"/>
                  </a:lnTo>
                  <a:lnTo>
                    <a:pt x="10300" y="1096"/>
                  </a:lnTo>
                  <a:lnTo>
                    <a:pt x="10300" y="6489"/>
                  </a:lnTo>
                  <a:lnTo>
                    <a:pt x="7323" y="6489"/>
                  </a:lnTo>
                  <a:cubicBezTo>
                    <a:pt x="7299" y="6489"/>
                    <a:pt x="7252" y="6513"/>
                    <a:pt x="7228" y="6525"/>
                  </a:cubicBezTo>
                  <a:lnTo>
                    <a:pt x="7026" y="6656"/>
                  </a:lnTo>
                  <a:lnTo>
                    <a:pt x="4882" y="6656"/>
                  </a:lnTo>
                  <a:lnTo>
                    <a:pt x="4692" y="6525"/>
                  </a:lnTo>
                  <a:cubicBezTo>
                    <a:pt x="4668" y="6513"/>
                    <a:pt x="4632" y="6489"/>
                    <a:pt x="4585" y="6489"/>
                  </a:cubicBezTo>
                  <a:lnTo>
                    <a:pt x="1596" y="6489"/>
                  </a:lnTo>
                  <a:lnTo>
                    <a:pt x="1596" y="4155"/>
                  </a:lnTo>
                  <a:cubicBezTo>
                    <a:pt x="1596" y="4072"/>
                    <a:pt x="1525" y="3977"/>
                    <a:pt x="1418" y="3977"/>
                  </a:cubicBezTo>
                  <a:cubicBezTo>
                    <a:pt x="1311" y="3977"/>
                    <a:pt x="1239" y="4048"/>
                    <a:pt x="1239" y="4155"/>
                  </a:cubicBezTo>
                  <a:lnTo>
                    <a:pt x="1239" y="6489"/>
                  </a:lnTo>
                  <a:lnTo>
                    <a:pt x="858" y="6489"/>
                  </a:lnTo>
                  <a:lnTo>
                    <a:pt x="858" y="1048"/>
                  </a:lnTo>
                  <a:cubicBezTo>
                    <a:pt x="858" y="679"/>
                    <a:pt x="1168" y="357"/>
                    <a:pt x="1537" y="357"/>
                  </a:cubicBezTo>
                  <a:lnTo>
                    <a:pt x="8871" y="357"/>
                  </a:lnTo>
                  <a:cubicBezTo>
                    <a:pt x="8966" y="357"/>
                    <a:pt x="9050" y="286"/>
                    <a:pt x="9050" y="179"/>
                  </a:cubicBezTo>
                  <a:cubicBezTo>
                    <a:pt x="9050" y="95"/>
                    <a:pt x="8978" y="0"/>
                    <a:pt x="8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35"/>
          <p:cNvGrpSpPr/>
          <p:nvPr/>
        </p:nvGrpSpPr>
        <p:grpSpPr>
          <a:xfrm>
            <a:off x="7294547" y="1303978"/>
            <a:ext cx="285618" cy="380626"/>
            <a:chOff x="5194002" y="1511297"/>
            <a:chExt cx="259605" cy="346024"/>
          </a:xfrm>
        </p:grpSpPr>
        <p:sp>
          <p:nvSpPr>
            <p:cNvPr id="540" name="Google Shape;540;p35"/>
            <p:cNvSpPr/>
            <p:nvPr/>
          </p:nvSpPr>
          <p:spPr>
            <a:xfrm>
              <a:off x="5216729" y="1543636"/>
              <a:ext cx="169431" cy="159436"/>
            </a:xfrm>
            <a:custGeom>
              <a:avLst/>
              <a:gdLst/>
              <a:ahLst/>
              <a:cxnLst/>
              <a:rect l="l" t="t" r="r" b="b"/>
              <a:pathLst>
                <a:path w="5323" h="5009" extrusionOk="0">
                  <a:moveTo>
                    <a:pt x="3353" y="0"/>
                  </a:moveTo>
                  <a:cubicBezTo>
                    <a:pt x="2568" y="0"/>
                    <a:pt x="1788" y="303"/>
                    <a:pt x="1203" y="901"/>
                  </a:cubicBezTo>
                  <a:cubicBezTo>
                    <a:pt x="96" y="1997"/>
                    <a:pt x="0" y="3747"/>
                    <a:pt x="965" y="4949"/>
                  </a:cubicBezTo>
                  <a:cubicBezTo>
                    <a:pt x="1001" y="4997"/>
                    <a:pt x="1036" y="5009"/>
                    <a:pt x="1084" y="5009"/>
                  </a:cubicBezTo>
                  <a:cubicBezTo>
                    <a:pt x="1120" y="5009"/>
                    <a:pt x="1155" y="4985"/>
                    <a:pt x="1191" y="4973"/>
                  </a:cubicBezTo>
                  <a:cubicBezTo>
                    <a:pt x="1262" y="4914"/>
                    <a:pt x="1262" y="4830"/>
                    <a:pt x="1215" y="4759"/>
                  </a:cubicBezTo>
                  <a:cubicBezTo>
                    <a:pt x="358" y="3664"/>
                    <a:pt x="441" y="2104"/>
                    <a:pt x="1429" y="1127"/>
                  </a:cubicBezTo>
                  <a:cubicBezTo>
                    <a:pt x="1957" y="594"/>
                    <a:pt x="2658" y="324"/>
                    <a:pt x="3362" y="324"/>
                  </a:cubicBezTo>
                  <a:cubicBezTo>
                    <a:pt x="3961" y="324"/>
                    <a:pt x="4562" y="519"/>
                    <a:pt x="5061" y="913"/>
                  </a:cubicBezTo>
                  <a:cubicBezTo>
                    <a:pt x="5091" y="939"/>
                    <a:pt x="5127" y="951"/>
                    <a:pt x="5162" y="951"/>
                  </a:cubicBezTo>
                  <a:cubicBezTo>
                    <a:pt x="5208" y="951"/>
                    <a:pt x="5253" y="930"/>
                    <a:pt x="5287" y="889"/>
                  </a:cubicBezTo>
                  <a:cubicBezTo>
                    <a:pt x="5323" y="806"/>
                    <a:pt x="5311" y="711"/>
                    <a:pt x="5251" y="663"/>
                  </a:cubicBezTo>
                  <a:cubicBezTo>
                    <a:pt x="4693" y="220"/>
                    <a:pt x="4021" y="0"/>
                    <a:pt x="33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5194002" y="1511297"/>
              <a:ext cx="259605" cy="346024"/>
            </a:xfrm>
            <a:custGeom>
              <a:avLst/>
              <a:gdLst/>
              <a:ahLst/>
              <a:cxnLst/>
              <a:rect l="l" t="t" r="r" b="b"/>
              <a:pathLst>
                <a:path w="8156" h="10871" extrusionOk="0">
                  <a:moveTo>
                    <a:pt x="4060" y="322"/>
                  </a:moveTo>
                  <a:cubicBezTo>
                    <a:pt x="6132" y="322"/>
                    <a:pt x="7822" y="2001"/>
                    <a:pt x="7822" y="4084"/>
                  </a:cubicBezTo>
                  <a:cubicBezTo>
                    <a:pt x="7822" y="4977"/>
                    <a:pt x="7632" y="5894"/>
                    <a:pt x="7227" y="6763"/>
                  </a:cubicBezTo>
                  <a:cubicBezTo>
                    <a:pt x="6918" y="7466"/>
                    <a:pt x="6477" y="8168"/>
                    <a:pt x="5906" y="8823"/>
                  </a:cubicBezTo>
                  <a:cubicBezTo>
                    <a:pt x="5120" y="9740"/>
                    <a:pt x="4310" y="10335"/>
                    <a:pt x="4060" y="10537"/>
                  </a:cubicBezTo>
                  <a:cubicBezTo>
                    <a:pt x="3810" y="10359"/>
                    <a:pt x="3000" y="9763"/>
                    <a:pt x="2215" y="8835"/>
                  </a:cubicBezTo>
                  <a:cubicBezTo>
                    <a:pt x="1643" y="8180"/>
                    <a:pt x="1203" y="7477"/>
                    <a:pt x="893" y="6787"/>
                  </a:cubicBezTo>
                  <a:cubicBezTo>
                    <a:pt x="488" y="5906"/>
                    <a:pt x="298" y="5001"/>
                    <a:pt x="298" y="4084"/>
                  </a:cubicBezTo>
                  <a:cubicBezTo>
                    <a:pt x="298" y="2024"/>
                    <a:pt x="1976" y="322"/>
                    <a:pt x="4060" y="322"/>
                  </a:cubicBezTo>
                  <a:close/>
                  <a:moveTo>
                    <a:pt x="4072" y="0"/>
                  </a:moveTo>
                  <a:cubicBezTo>
                    <a:pt x="1834" y="0"/>
                    <a:pt x="0" y="1822"/>
                    <a:pt x="0" y="4072"/>
                  </a:cubicBezTo>
                  <a:cubicBezTo>
                    <a:pt x="0" y="5025"/>
                    <a:pt x="202" y="5977"/>
                    <a:pt x="619" y="6894"/>
                  </a:cubicBezTo>
                  <a:cubicBezTo>
                    <a:pt x="953" y="7632"/>
                    <a:pt x="1405" y="8359"/>
                    <a:pt x="1988" y="9025"/>
                  </a:cubicBezTo>
                  <a:cubicBezTo>
                    <a:pt x="2977" y="10192"/>
                    <a:pt x="3941" y="10835"/>
                    <a:pt x="3989" y="10847"/>
                  </a:cubicBezTo>
                  <a:cubicBezTo>
                    <a:pt x="4012" y="10859"/>
                    <a:pt x="4048" y="10871"/>
                    <a:pt x="4072" y="10871"/>
                  </a:cubicBezTo>
                  <a:cubicBezTo>
                    <a:pt x="4108" y="10871"/>
                    <a:pt x="4132" y="10859"/>
                    <a:pt x="4167" y="10847"/>
                  </a:cubicBezTo>
                  <a:cubicBezTo>
                    <a:pt x="4203" y="10811"/>
                    <a:pt x="5179" y="10168"/>
                    <a:pt x="6156" y="9025"/>
                  </a:cubicBezTo>
                  <a:cubicBezTo>
                    <a:pt x="6739" y="8347"/>
                    <a:pt x="7203" y="7632"/>
                    <a:pt x="7525" y="6894"/>
                  </a:cubicBezTo>
                  <a:cubicBezTo>
                    <a:pt x="7942" y="5977"/>
                    <a:pt x="8156" y="5025"/>
                    <a:pt x="8156" y="4072"/>
                  </a:cubicBezTo>
                  <a:cubicBezTo>
                    <a:pt x="8156" y="1822"/>
                    <a:pt x="6322" y="0"/>
                    <a:pt x="40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a:off x="5296304" y="1607105"/>
              <a:ext cx="55002" cy="17156"/>
            </a:xfrm>
            <a:custGeom>
              <a:avLst/>
              <a:gdLst/>
              <a:ahLst/>
              <a:cxnLst/>
              <a:rect l="l" t="t" r="r" b="b"/>
              <a:pathLst>
                <a:path w="1728" h="539" extrusionOk="0">
                  <a:moveTo>
                    <a:pt x="629" y="0"/>
                  </a:moveTo>
                  <a:cubicBezTo>
                    <a:pt x="478" y="0"/>
                    <a:pt x="312" y="15"/>
                    <a:pt x="132" y="50"/>
                  </a:cubicBezTo>
                  <a:cubicBezTo>
                    <a:pt x="60" y="62"/>
                    <a:pt x="1" y="122"/>
                    <a:pt x="1" y="217"/>
                  </a:cubicBezTo>
                  <a:lnTo>
                    <a:pt x="1" y="384"/>
                  </a:lnTo>
                  <a:cubicBezTo>
                    <a:pt x="1" y="467"/>
                    <a:pt x="72" y="538"/>
                    <a:pt x="156" y="538"/>
                  </a:cubicBezTo>
                  <a:cubicBezTo>
                    <a:pt x="251" y="538"/>
                    <a:pt x="322" y="467"/>
                    <a:pt x="322" y="384"/>
                  </a:cubicBezTo>
                  <a:lnTo>
                    <a:pt x="322" y="348"/>
                  </a:lnTo>
                  <a:cubicBezTo>
                    <a:pt x="437" y="332"/>
                    <a:pt x="543" y="325"/>
                    <a:pt x="640" y="325"/>
                  </a:cubicBezTo>
                  <a:cubicBezTo>
                    <a:pt x="833" y="325"/>
                    <a:pt x="989" y="352"/>
                    <a:pt x="1108" y="384"/>
                  </a:cubicBezTo>
                  <a:cubicBezTo>
                    <a:pt x="1322" y="443"/>
                    <a:pt x="1441" y="515"/>
                    <a:pt x="1441" y="515"/>
                  </a:cubicBezTo>
                  <a:cubicBezTo>
                    <a:pt x="1465" y="527"/>
                    <a:pt x="1501" y="538"/>
                    <a:pt x="1525" y="538"/>
                  </a:cubicBezTo>
                  <a:cubicBezTo>
                    <a:pt x="1572" y="538"/>
                    <a:pt x="1632" y="515"/>
                    <a:pt x="1668" y="467"/>
                  </a:cubicBezTo>
                  <a:cubicBezTo>
                    <a:pt x="1727" y="396"/>
                    <a:pt x="1691" y="300"/>
                    <a:pt x="1620" y="241"/>
                  </a:cubicBezTo>
                  <a:cubicBezTo>
                    <a:pt x="1591" y="231"/>
                    <a:pt x="1235" y="0"/>
                    <a:pt x="6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5260686" y="1576103"/>
              <a:ext cx="169813" cy="162970"/>
            </a:xfrm>
            <a:custGeom>
              <a:avLst/>
              <a:gdLst/>
              <a:ahLst/>
              <a:cxnLst/>
              <a:rect l="l" t="t" r="r" b="b"/>
              <a:pathLst>
                <a:path w="5335" h="5120" extrusionOk="0">
                  <a:moveTo>
                    <a:pt x="3191" y="322"/>
                  </a:moveTo>
                  <a:lnTo>
                    <a:pt x="3191" y="1108"/>
                  </a:lnTo>
                  <a:cubicBezTo>
                    <a:pt x="3191" y="1250"/>
                    <a:pt x="3156" y="1381"/>
                    <a:pt x="3096" y="1501"/>
                  </a:cubicBezTo>
                  <a:lnTo>
                    <a:pt x="3037" y="1620"/>
                  </a:lnTo>
                  <a:cubicBezTo>
                    <a:pt x="3025" y="1631"/>
                    <a:pt x="3025" y="1667"/>
                    <a:pt x="3025" y="1691"/>
                  </a:cubicBezTo>
                  <a:lnTo>
                    <a:pt x="3025" y="2036"/>
                  </a:lnTo>
                  <a:cubicBezTo>
                    <a:pt x="3025" y="2322"/>
                    <a:pt x="2918" y="2584"/>
                    <a:pt x="2715" y="2786"/>
                  </a:cubicBezTo>
                  <a:cubicBezTo>
                    <a:pt x="2501" y="2977"/>
                    <a:pt x="2239" y="3084"/>
                    <a:pt x="1953" y="3084"/>
                  </a:cubicBezTo>
                  <a:cubicBezTo>
                    <a:pt x="1382" y="3048"/>
                    <a:pt x="941" y="2572"/>
                    <a:pt x="941" y="1989"/>
                  </a:cubicBezTo>
                  <a:lnTo>
                    <a:pt x="941" y="1691"/>
                  </a:lnTo>
                  <a:cubicBezTo>
                    <a:pt x="941" y="1667"/>
                    <a:pt x="941" y="1655"/>
                    <a:pt x="929" y="1620"/>
                  </a:cubicBezTo>
                  <a:lnTo>
                    <a:pt x="870" y="1501"/>
                  </a:lnTo>
                  <a:cubicBezTo>
                    <a:pt x="798" y="1381"/>
                    <a:pt x="774" y="1250"/>
                    <a:pt x="774" y="1108"/>
                  </a:cubicBezTo>
                  <a:cubicBezTo>
                    <a:pt x="774" y="679"/>
                    <a:pt x="1132" y="322"/>
                    <a:pt x="1560" y="322"/>
                  </a:cubicBezTo>
                  <a:close/>
                  <a:moveTo>
                    <a:pt x="2489" y="3286"/>
                  </a:moveTo>
                  <a:lnTo>
                    <a:pt x="2489" y="3513"/>
                  </a:lnTo>
                  <a:cubicBezTo>
                    <a:pt x="2489" y="3560"/>
                    <a:pt x="2489" y="3596"/>
                    <a:pt x="2501" y="3644"/>
                  </a:cubicBezTo>
                  <a:lnTo>
                    <a:pt x="1965" y="4048"/>
                  </a:lnTo>
                  <a:lnTo>
                    <a:pt x="1429" y="3644"/>
                  </a:lnTo>
                  <a:cubicBezTo>
                    <a:pt x="1441" y="3596"/>
                    <a:pt x="1441" y="3548"/>
                    <a:pt x="1441" y="3513"/>
                  </a:cubicBezTo>
                  <a:lnTo>
                    <a:pt x="1441" y="3286"/>
                  </a:lnTo>
                  <a:cubicBezTo>
                    <a:pt x="1596" y="3346"/>
                    <a:pt x="1751" y="3394"/>
                    <a:pt x="1917" y="3394"/>
                  </a:cubicBezTo>
                  <a:lnTo>
                    <a:pt x="1965" y="3394"/>
                  </a:lnTo>
                  <a:cubicBezTo>
                    <a:pt x="2144" y="3394"/>
                    <a:pt x="2322" y="3358"/>
                    <a:pt x="2489" y="3286"/>
                  </a:cubicBezTo>
                  <a:close/>
                  <a:moveTo>
                    <a:pt x="1251" y="3917"/>
                  </a:moveTo>
                  <a:lnTo>
                    <a:pt x="1822" y="4346"/>
                  </a:lnTo>
                  <a:lnTo>
                    <a:pt x="1822" y="4775"/>
                  </a:lnTo>
                  <a:cubicBezTo>
                    <a:pt x="1322" y="4751"/>
                    <a:pt x="834" y="4584"/>
                    <a:pt x="405" y="4287"/>
                  </a:cubicBezTo>
                  <a:cubicBezTo>
                    <a:pt x="429" y="4251"/>
                    <a:pt x="477" y="4227"/>
                    <a:pt x="513" y="4215"/>
                  </a:cubicBezTo>
                  <a:lnTo>
                    <a:pt x="1132" y="3965"/>
                  </a:lnTo>
                  <a:cubicBezTo>
                    <a:pt x="1179" y="3953"/>
                    <a:pt x="1227" y="3929"/>
                    <a:pt x="1251" y="3917"/>
                  </a:cubicBezTo>
                  <a:close/>
                  <a:moveTo>
                    <a:pt x="2691" y="3894"/>
                  </a:moveTo>
                  <a:cubicBezTo>
                    <a:pt x="2727" y="3929"/>
                    <a:pt x="2775" y="3941"/>
                    <a:pt x="2810" y="3953"/>
                  </a:cubicBezTo>
                  <a:lnTo>
                    <a:pt x="3572" y="4239"/>
                  </a:lnTo>
                  <a:cubicBezTo>
                    <a:pt x="3144" y="4572"/>
                    <a:pt x="2656" y="4751"/>
                    <a:pt x="2132" y="4775"/>
                  </a:cubicBezTo>
                  <a:lnTo>
                    <a:pt x="2132" y="4334"/>
                  </a:lnTo>
                  <a:lnTo>
                    <a:pt x="2691" y="3894"/>
                  </a:lnTo>
                  <a:close/>
                  <a:moveTo>
                    <a:pt x="1572" y="0"/>
                  </a:moveTo>
                  <a:cubicBezTo>
                    <a:pt x="965" y="0"/>
                    <a:pt x="465" y="488"/>
                    <a:pt x="465" y="1108"/>
                  </a:cubicBezTo>
                  <a:cubicBezTo>
                    <a:pt x="465" y="1286"/>
                    <a:pt x="501" y="1489"/>
                    <a:pt x="584" y="1655"/>
                  </a:cubicBezTo>
                  <a:lnTo>
                    <a:pt x="620" y="1739"/>
                  </a:lnTo>
                  <a:lnTo>
                    <a:pt x="620" y="1989"/>
                  </a:lnTo>
                  <a:cubicBezTo>
                    <a:pt x="620" y="2429"/>
                    <a:pt x="822" y="2822"/>
                    <a:pt x="1132" y="3096"/>
                  </a:cubicBezTo>
                  <a:lnTo>
                    <a:pt x="1132" y="3525"/>
                  </a:lnTo>
                  <a:cubicBezTo>
                    <a:pt x="1132" y="3596"/>
                    <a:pt x="1084" y="3667"/>
                    <a:pt x="1013" y="3691"/>
                  </a:cubicBezTo>
                  <a:lnTo>
                    <a:pt x="382" y="3929"/>
                  </a:lnTo>
                  <a:cubicBezTo>
                    <a:pt x="227" y="3989"/>
                    <a:pt x="84" y="4108"/>
                    <a:pt x="24" y="4275"/>
                  </a:cubicBezTo>
                  <a:cubicBezTo>
                    <a:pt x="1" y="4334"/>
                    <a:pt x="12" y="4418"/>
                    <a:pt x="72" y="4465"/>
                  </a:cubicBezTo>
                  <a:cubicBezTo>
                    <a:pt x="620" y="4906"/>
                    <a:pt x="1298" y="5120"/>
                    <a:pt x="1965" y="5120"/>
                  </a:cubicBezTo>
                  <a:cubicBezTo>
                    <a:pt x="2751" y="5120"/>
                    <a:pt x="3525" y="4822"/>
                    <a:pt x="4120" y="4227"/>
                  </a:cubicBezTo>
                  <a:cubicBezTo>
                    <a:pt x="5227" y="3108"/>
                    <a:pt x="5335" y="1370"/>
                    <a:pt x="4370" y="143"/>
                  </a:cubicBezTo>
                  <a:cubicBezTo>
                    <a:pt x="4337" y="104"/>
                    <a:pt x="4297" y="86"/>
                    <a:pt x="4256" y="86"/>
                  </a:cubicBezTo>
                  <a:cubicBezTo>
                    <a:pt x="4222" y="86"/>
                    <a:pt x="4188" y="98"/>
                    <a:pt x="4156" y="119"/>
                  </a:cubicBezTo>
                  <a:cubicBezTo>
                    <a:pt x="4072" y="179"/>
                    <a:pt x="4072" y="262"/>
                    <a:pt x="4120" y="346"/>
                  </a:cubicBezTo>
                  <a:cubicBezTo>
                    <a:pt x="4989" y="1429"/>
                    <a:pt x="4894" y="2989"/>
                    <a:pt x="3918" y="3965"/>
                  </a:cubicBezTo>
                  <a:lnTo>
                    <a:pt x="3858" y="4025"/>
                  </a:lnTo>
                  <a:cubicBezTo>
                    <a:pt x="3822" y="4013"/>
                    <a:pt x="3775" y="3989"/>
                    <a:pt x="3751" y="3989"/>
                  </a:cubicBezTo>
                  <a:lnTo>
                    <a:pt x="2941" y="3691"/>
                  </a:lnTo>
                  <a:cubicBezTo>
                    <a:pt x="2870" y="3656"/>
                    <a:pt x="2822" y="3596"/>
                    <a:pt x="2822" y="3525"/>
                  </a:cubicBezTo>
                  <a:lnTo>
                    <a:pt x="2822" y="3120"/>
                  </a:lnTo>
                  <a:cubicBezTo>
                    <a:pt x="2858" y="3096"/>
                    <a:pt x="2906" y="3060"/>
                    <a:pt x="2929" y="3036"/>
                  </a:cubicBezTo>
                  <a:cubicBezTo>
                    <a:pt x="3203" y="2774"/>
                    <a:pt x="3346" y="2441"/>
                    <a:pt x="3346" y="2060"/>
                  </a:cubicBezTo>
                  <a:lnTo>
                    <a:pt x="3346" y="1762"/>
                  </a:lnTo>
                  <a:lnTo>
                    <a:pt x="3394" y="1679"/>
                  </a:lnTo>
                  <a:cubicBezTo>
                    <a:pt x="3465" y="1512"/>
                    <a:pt x="3513" y="1334"/>
                    <a:pt x="3513" y="1143"/>
                  </a:cubicBezTo>
                  <a:lnTo>
                    <a:pt x="3513" y="167"/>
                  </a:lnTo>
                  <a:cubicBezTo>
                    <a:pt x="3513" y="72"/>
                    <a:pt x="3441" y="0"/>
                    <a:pt x="3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35"/>
          <p:cNvGrpSpPr/>
          <p:nvPr/>
        </p:nvGrpSpPr>
        <p:grpSpPr>
          <a:xfrm>
            <a:off x="1537668" y="1296485"/>
            <a:ext cx="419077" cy="373554"/>
            <a:chOff x="855096" y="1504485"/>
            <a:chExt cx="380910" cy="339594"/>
          </a:xfrm>
        </p:grpSpPr>
        <p:sp>
          <p:nvSpPr>
            <p:cNvPr id="545" name="Google Shape;545;p35"/>
            <p:cNvSpPr/>
            <p:nvPr/>
          </p:nvSpPr>
          <p:spPr>
            <a:xfrm>
              <a:off x="1092707" y="1504485"/>
              <a:ext cx="107299" cy="136837"/>
            </a:xfrm>
            <a:custGeom>
              <a:avLst/>
              <a:gdLst/>
              <a:ahLst/>
              <a:cxnLst/>
              <a:rect l="l" t="t" r="r" b="b"/>
              <a:pathLst>
                <a:path w="3371" h="4299" extrusionOk="0">
                  <a:moveTo>
                    <a:pt x="1691" y="357"/>
                  </a:moveTo>
                  <a:cubicBezTo>
                    <a:pt x="2418" y="357"/>
                    <a:pt x="3013" y="953"/>
                    <a:pt x="3013" y="1679"/>
                  </a:cubicBezTo>
                  <a:cubicBezTo>
                    <a:pt x="3013" y="2250"/>
                    <a:pt x="2644" y="2750"/>
                    <a:pt x="2108" y="2929"/>
                  </a:cubicBezTo>
                  <a:lnTo>
                    <a:pt x="2418" y="1726"/>
                  </a:lnTo>
                  <a:cubicBezTo>
                    <a:pt x="2453" y="1643"/>
                    <a:pt x="2394" y="1536"/>
                    <a:pt x="2287" y="1512"/>
                  </a:cubicBezTo>
                  <a:cubicBezTo>
                    <a:pt x="2273" y="1509"/>
                    <a:pt x="2258" y="1507"/>
                    <a:pt x="2244" y="1507"/>
                  </a:cubicBezTo>
                  <a:cubicBezTo>
                    <a:pt x="2162" y="1507"/>
                    <a:pt x="2082" y="1564"/>
                    <a:pt x="2072" y="1655"/>
                  </a:cubicBezTo>
                  <a:lnTo>
                    <a:pt x="2060" y="1715"/>
                  </a:lnTo>
                  <a:lnTo>
                    <a:pt x="1322" y="1715"/>
                  </a:lnTo>
                  <a:lnTo>
                    <a:pt x="1298" y="1655"/>
                  </a:lnTo>
                  <a:cubicBezTo>
                    <a:pt x="1277" y="1568"/>
                    <a:pt x="1195" y="1511"/>
                    <a:pt x="1117" y="1511"/>
                  </a:cubicBezTo>
                  <a:cubicBezTo>
                    <a:pt x="1110" y="1511"/>
                    <a:pt x="1103" y="1511"/>
                    <a:pt x="1096" y="1512"/>
                  </a:cubicBezTo>
                  <a:cubicBezTo>
                    <a:pt x="1001" y="1548"/>
                    <a:pt x="941" y="1631"/>
                    <a:pt x="965" y="1726"/>
                  </a:cubicBezTo>
                  <a:lnTo>
                    <a:pt x="1275" y="2929"/>
                  </a:lnTo>
                  <a:cubicBezTo>
                    <a:pt x="751" y="2750"/>
                    <a:pt x="370" y="2262"/>
                    <a:pt x="370" y="1679"/>
                  </a:cubicBezTo>
                  <a:cubicBezTo>
                    <a:pt x="370" y="953"/>
                    <a:pt x="965" y="357"/>
                    <a:pt x="1691" y="357"/>
                  </a:cubicBezTo>
                  <a:close/>
                  <a:moveTo>
                    <a:pt x="1989" y="2036"/>
                  </a:moveTo>
                  <a:lnTo>
                    <a:pt x="1751" y="3012"/>
                  </a:lnTo>
                  <a:lnTo>
                    <a:pt x="1656" y="3012"/>
                  </a:lnTo>
                  <a:lnTo>
                    <a:pt x="1406" y="2036"/>
                  </a:lnTo>
                  <a:close/>
                  <a:moveTo>
                    <a:pt x="2072" y="3310"/>
                  </a:moveTo>
                  <a:lnTo>
                    <a:pt x="2072" y="3739"/>
                  </a:lnTo>
                  <a:lnTo>
                    <a:pt x="1322" y="3751"/>
                  </a:lnTo>
                  <a:cubicBezTo>
                    <a:pt x="1322" y="3751"/>
                    <a:pt x="1298" y="3751"/>
                    <a:pt x="1298" y="3739"/>
                  </a:cubicBezTo>
                  <a:lnTo>
                    <a:pt x="1298" y="3310"/>
                  </a:lnTo>
                  <a:cubicBezTo>
                    <a:pt x="1417" y="3334"/>
                    <a:pt x="1560" y="3346"/>
                    <a:pt x="1691" y="3346"/>
                  </a:cubicBezTo>
                  <a:cubicBezTo>
                    <a:pt x="1822" y="3346"/>
                    <a:pt x="1953" y="3334"/>
                    <a:pt x="2072" y="3310"/>
                  </a:cubicBezTo>
                  <a:close/>
                  <a:moveTo>
                    <a:pt x="1691" y="0"/>
                  </a:moveTo>
                  <a:cubicBezTo>
                    <a:pt x="763" y="0"/>
                    <a:pt x="1" y="750"/>
                    <a:pt x="1" y="1679"/>
                  </a:cubicBezTo>
                  <a:cubicBezTo>
                    <a:pt x="1" y="2334"/>
                    <a:pt x="394" y="2917"/>
                    <a:pt x="941" y="3191"/>
                  </a:cubicBezTo>
                  <a:lnTo>
                    <a:pt x="941" y="3751"/>
                  </a:lnTo>
                  <a:cubicBezTo>
                    <a:pt x="941" y="3941"/>
                    <a:pt x="1108" y="4108"/>
                    <a:pt x="1298" y="4108"/>
                  </a:cubicBezTo>
                  <a:lnTo>
                    <a:pt x="1501" y="4108"/>
                  </a:lnTo>
                  <a:lnTo>
                    <a:pt x="1501" y="4120"/>
                  </a:lnTo>
                  <a:cubicBezTo>
                    <a:pt x="1501" y="4227"/>
                    <a:pt x="1572" y="4298"/>
                    <a:pt x="1679" y="4298"/>
                  </a:cubicBezTo>
                  <a:cubicBezTo>
                    <a:pt x="1775" y="4298"/>
                    <a:pt x="1858" y="4227"/>
                    <a:pt x="1858" y="4120"/>
                  </a:cubicBezTo>
                  <a:lnTo>
                    <a:pt x="1858" y="4108"/>
                  </a:lnTo>
                  <a:lnTo>
                    <a:pt x="2048" y="4108"/>
                  </a:lnTo>
                  <a:cubicBezTo>
                    <a:pt x="2239" y="4108"/>
                    <a:pt x="2406" y="3941"/>
                    <a:pt x="2406" y="3751"/>
                  </a:cubicBezTo>
                  <a:lnTo>
                    <a:pt x="2406" y="3191"/>
                  </a:lnTo>
                  <a:cubicBezTo>
                    <a:pt x="2953" y="2917"/>
                    <a:pt x="3346" y="2334"/>
                    <a:pt x="3346" y="1679"/>
                  </a:cubicBezTo>
                  <a:cubicBezTo>
                    <a:pt x="3370" y="750"/>
                    <a:pt x="2608" y="0"/>
                    <a:pt x="16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855096" y="1521896"/>
              <a:ext cx="214152" cy="322183"/>
            </a:xfrm>
            <a:custGeom>
              <a:avLst/>
              <a:gdLst/>
              <a:ahLst/>
              <a:cxnLst/>
              <a:rect l="l" t="t" r="r" b="b"/>
              <a:pathLst>
                <a:path w="6728" h="10122" extrusionOk="0">
                  <a:moveTo>
                    <a:pt x="3346" y="358"/>
                  </a:moveTo>
                  <a:cubicBezTo>
                    <a:pt x="3870" y="358"/>
                    <a:pt x="4299" y="703"/>
                    <a:pt x="4299" y="1120"/>
                  </a:cubicBezTo>
                  <a:cubicBezTo>
                    <a:pt x="4001" y="1001"/>
                    <a:pt x="3691" y="941"/>
                    <a:pt x="3346" y="941"/>
                  </a:cubicBezTo>
                  <a:cubicBezTo>
                    <a:pt x="3001" y="941"/>
                    <a:pt x="2691" y="1001"/>
                    <a:pt x="2394" y="1120"/>
                  </a:cubicBezTo>
                  <a:cubicBezTo>
                    <a:pt x="2394" y="703"/>
                    <a:pt x="2810" y="358"/>
                    <a:pt x="3346" y="358"/>
                  </a:cubicBezTo>
                  <a:close/>
                  <a:moveTo>
                    <a:pt x="3370" y="1299"/>
                  </a:moveTo>
                  <a:cubicBezTo>
                    <a:pt x="4620" y="1299"/>
                    <a:pt x="5620" y="2311"/>
                    <a:pt x="5620" y="3561"/>
                  </a:cubicBezTo>
                  <a:cubicBezTo>
                    <a:pt x="5620" y="3882"/>
                    <a:pt x="5549" y="4216"/>
                    <a:pt x="5418" y="4513"/>
                  </a:cubicBezTo>
                  <a:lnTo>
                    <a:pt x="5418" y="4347"/>
                  </a:lnTo>
                  <a:cubicBezTo>
                    <a:pt x="5418" y="4144"/>
                    <a:pt x="5322" y="3930"/>
                    <a:pt x="5168" y="3799"/>
                  </a:cubicBezTo>
                  <a:cubicBezTo>
                    <a:pt x="4811" y="3489"/>
                    <a:pt x="4025" y="2953"/>
                    <a:pt x="2632" y="2811"/>
                  </a:cubicBezTo>
                  <a:cubicBezTo>
                    <a:pt x="2626" y="2810"/>
                    <a:pt x="2619" y="2809"/>
                    <a:pt x="2613" y="2809"/>
                  </a:cubicBezTo>
                  <a:cubicBezTo>
                    <a:pt x="2535" y="2809"/>
                    <a:pt x="2452" y="2878"/>
                    <a:pt x="2441" y="2977"/>
                  </a:cubicBezTo>
                  <a:cubicBezTo>
                    <a:pt x="2429" y="3073"/>
                    <a:pt x="2501" y="3156"/>
                    <a:pt x="2608" y="3168"/>
                  </a:cubicBezTo>
                  <a:cubicBezTo>
                    <a:pt x="3882" y="3311"/>
                    <a:pt x="4632" y="3787"/>
                    <a:pt x="4941" y="4061"/>
                  </a:cubicBezTo>
                  <a:cubicBezTo>
                    <a:pt x="5013" y="4144"/>
                    <a:pt x="5072" y="4239"/>
                    <a:pt x="5072" y="4347"/>
                  </a:cubicBezTo>
                  <a:lnTo>
                    <a:pt x="5072" y="4680"/>
                  </a:lnTo>
                  <a:cubicBezTo>
                    <a:pt x="5072" y="5609"/>
                    <a:pt x="4310" y="6371"/>
                    <a:pt x="3382" y="6371"/>
                  </a:cubicBezTo>
                  <a:cubicBezTo>
                    <a:pt x="3374" y="6371"/>
                    <a:pt x="3367" y="6371"/>
                    <a:pt x="3359" y="6371"/>
                  </a:cubicBezTo>
                  <a:cubicBezTo>
                    <a:pt x="2405" y="6371"/>
                    <a:pt x="1643" y="5625"/>
                    <a:pt x="1643" y="4692"/>
                  </a:cubicBezTo>
                  <a:lnTo>
                    <a:pt x="1643" y="4549"/>
                  </a:lnTo>
                  <a:cubicBezTo>
                    <a:pt x="1643" y="4466"/>
                    <a:pt x="1679" y="4406"/>
                    <a:pt x="1739" y="4382"/>
                  </a:cubicBezTo>
                  <a:cubicBezTo>
                    <a:pt x="1965" y="4263"/>
                    <a:pt x="2251" y="4025"/>
                    <a:pt x="2382" y="3620"/>
                  </a:cubicBezTo>
                  <a:cubicBezTo>
                    <a:pt x="2405" y="3525"/>
                    <a:pt x="2370" y="3430"/>
                    <a:pt x="2274" y="3394"/>
                  </a:cubicBezTo>
                  <a:cubicBezTo>
                    <a:pt x="2258" y="3389"/>
                    <a:pt x="2240" y="3387"/>
                    <a:pt x="2222" y="3387"/>
                  </a:cubicBezTo>
                  <a:cubicBezTo>
                    <a:pt x="2152" y="3387"/>
                    <a:pt x="2079" y="3425"/>
                    <a:pt x="2060" y="3501"/>
                  </a:cubicBezTo>
                  <a:cubicBezTo>
                    <a:pt x="1953" y="3799"/>
                    <a:pt x="1739" y="3966"/>
                    <a:pt x="1584" y="4061"/>
                  </a:cubicBezTo>
                  <a:cubicBezTo>
                    <a:pt x="1417" y="4156"/>
                    <a:pt x="1310" y="4335"/>
                    <a:pt x="1310" y="4513"/>
                  </a:cubicBezTo>
                  <a:cubicBezTo>
                    <a:pt x="1179" y="4216"/>
                    <a:pt x="1108" y="3882"/>
                    <a:pt x="1108" y="3561"/>
                  </a:cubicBezTo>
                  <a:cubicBezTo>
                    <a:pt x="1108" y="2311"/>
                    <a:pt x="2120" y="1299"/>
                    <a:pt x="3370" y="1299"/>
                  </a:cubicBezTo>
                  <a:close/>
                  <a:moveTo>
                    <a:pt x="4108" y="6585"/>
                  </a:moveTo>
                  <a:lnTo>
                    <a:pt x="4108" y="7002"/>
                  </a:lnTo>
                  <a:cubicBezTo>
                    <a:pt x="4108" y="7228"/>
                    <a:pt x="4239" y="7418"/>
                    <a:pt x="4430" y="7502"/>
                  </a:cubicBezTo>
                  <a:lnTo>
                    <a:pt x="4691" y="7621"/>
                  </a:lnTo>
                  <a:cubicBezTo>
                    <a:pt x="4441" y="8133"/>
                    <a:pt x="3918" y="8442"/>
                    <a:pt x="3346" y="8442"/>
                  </a:cubicBezTo>
                  <a:cubicBezTo>
                    <a:pt x="2786" y="8442"/>
                    <a:pt x="2263" y="8133"/>
                    <a:pt x="2013" y="7621"/>
                  </a:cubicBezTo>
                  <a:lnTo>
                    <a:pt x="2263" y="7502"/>
                  </a:lnTo>
                  <a:cubicBezTo>
                    <a:pt x="2453" y="7418"/>
                    <a:pt x="2584" y="7228"/>
                    <a:pt x="2584" y="7002"/>
                  </a:cubicBezTo>
                  <a:lnTo>
                    <a:pt x="2584" y="6585"/>
                  </a:lnTo>
                  <a:cubicBezTo>
                    <a:pt x="2822" y="6668"/>
                    <a:pt x="3084" y="6728"/>
                    <a:pt x="3346" y="6728"/>
                  </a:cubicBezTo>
                  <a:cubicBezTo>
                    <a:pt x="3620" y="6728"/>
                    <a:pt x="3870" y="6668"/>
                    <a:pt x="4108" y="6585"/>
                  </a:cubicBezTo>
                  <a:close/>
                  <a:moveTo>
                    <a:pt x="3346" y="1"/>
                  </a:moveTo>
                  <a:cubicBezTo>
                    <a:pt x="2632" y="1"/>
                    <a:pt x="2060" y="513"/>
                    <a:pt x="2060" y="1120"/>
                  </a:cubicBezTo>
                  <a:cubicBezTo>
                    <a:pt x="2060" y="1179"/>
                    <a:pt x="2060" y="1227"/>
                    <a:pt x="2072" y="1287"/>
                  </a:cubicBezTo>
                  <a:cubicBezTo>
                    <a:pt x="1286" y="1727"/>
                    <a:pt x="750" y="2572"/>
                    <a:pt x="750" y="3561"/>
                  </a:cubicBezTo>
                  <a:cubicBezTo>
                    <a:pt x="750" y="4204"/>
                    <a:pt x="989" y="4811"/>
                    <a:pt x="1405" y="5287"/>
                  </a:cubicBezTo>
                  <a:cubicBezTo>
                    <a:pt x="1548" y="5751"/>
                    <a:pt x="1846" y="6156"/>
                    <a:pt x="2251" y="6406"/>
                  </a:cubicBezTo>
                  <a:lnTo>
                    <a:pt x="2251" y="7014"/>
                  </a:lnTo>
                  <a:cubicBezTo>
                    <a:pt x="2251" y="7085"/>
                    <a:pt x="2203" y="7168"/>
                    <a:pt x="2132" y="7192"/>
                  </a:cubicBezTo>
                  <a:lnTo>
                    <a:pt x="548" y="7895"/>
                  </a:lnTo>
                  <a:cubicBezTo>
                    <a:pt x="203" y="8037"/>
                    <a:pt x="0" y="8371"/>
                    <a:pt x="0" y="8740"/>
                  </a:cubicBezTo>
                  <a:lnTo>
                    <a:pt x="0" y="9942"/>
                  </a:lnTo>
                  <a:cubicBezTo>
                    <a:pt x="0" y="10050"/>
                    <a:pt x="72" y="10121"/>
                    <a:pt x="179" y="10121"/>
                  </a:cubicBezTo>
                  <a:cubicBezTo>
                    <a:pt x="286" y="10121"/>
                    <a:pt x="358" y="10050"/>
                    <a:pt x="358" y="9942"/>
                  </a:cubicBezTo>
                  <a:lnTo>
                    <a:pt x="358" y="8740"/>
                  </a:lnTo>
                  <a:cubicBezTo>
                    <a:pt x="358" y="8514"/>
                    <a:pt x="489" y="8311"/>
                    <a:pt x="703" y="8216"/>
                  </a:cubicBezTo>
                  <a:lnTo>
                    <a:pt x="1691" y="7776"/>
                  </a:lnTo>
                  <a:cubicBezTo>
                    <a:pt x="2013" y="8395"/>
                    <a:pt x="2644" y="8799"/>
                    <a:pt x="3358" y="8799"/>
                  </a:cubicBezTo>
                  <a:cubicBezTo>
                    <a:pt x="4072" y="8799"/>
                    <a:pt x="4715" y="8395"/>
                    <a:pt x="5025" y="7776"/>
                  </a:cubicBezTo>
                  <a:lnTo>
                    <a:pt x="6025" y="8216"/>
                  </a:lnTo>
                  <a:cubicBezTo>
                    <a:pt x="6239" y="8311"/>
                    <a:pt x="6370" y="8514"/>
                    <a:pt x="6370" y="8740"/>
                  </a:cubicBezTo>
                  <a:lnTo>
                    <a:pt x="6370" y="9942"/>
                  </a:lnTo>
                  <a:cubicBezTo>
                    <a:pt x="6370" y="10050"/>
                    <a:pt x="6442" y="10121"/>
                    <a:pt x="6549" y="10121"/>
                  </a:cubicBezTo>
                  <a:cubicBezTo>
                    <a:pt x="6656" y="10121"/>
                    <a:pt x="6727" y="10050"/>
                    <a:pt x="6727" y="9942"/>
                  </a:cubicBezTo>
                  <a:lnTo>
                    <a:pt x="6727" y="8740"/>
                  </a:lnTo>
                  <a:cubicBezTo>
                    <a:pt x="6704" y="8371"/>
                    <a:pt x="6489" y="8037"/>
                    <a:pt x="6144" y="7895"/>
                  </a:cubicBezTo>
                  <a:lnTo>
                    <a:pt x="4572" y="7192"/>
                  </a:lnTo>
                  <a:cubicBezTo>
                    <a:pt x="4501" y="7168"/>
                    <a:pt x="4453" y="7085"/>
                    <a:pt x="4453" y="7014"/>
                  </a:cubicBezTo>
                  <a:lnTo>
                    <a:pt x="4453" y="6406"/>
                  </a:lnTo>
                  <a:cubicBezTo>
                    <a:pt x="4858" y="6156"/>
                    <a:pt x="5156" y="5751"/>
                    <a:pt x="5299" y="5287"/>
                  </a:cubicBezTo>
                  <a:cubicBezTo>
                    <a:pt x="5715" y="4811"/>
                    <a:pt x="5954" y="4204"/>
                    <a:pt x="5954" y="3561"/>
                  </a:cubicBezTo>
                  <a:cubicBezTo>
                    <a:pt x="5954" y="2596"/>
                    <a:pt x="5418" y="1727"/>
                    <a:pt x="4632" y="1287"/>
                  </a:cubicBezTo>
                  <a:cubicBezTo>
                    <a:pt x="4644" y="1227"/>
                    <a:pt x="4644" y="1179"/>
                    <a:pt x="4644" y="1120"/>
                  </a:cubicBezTo>
                  <a:cubicBezTo>
                    <a:pt x="4644" y="513"/>
                    <a:pt x="4060" y="1"/>
                    <a:pt x="3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896411" y="1808780"/>
              <a:ext cx="11395" cy="34918"/>
            </a:xfrm>
            <a:custGeom>
              <a:avLst/>
              <a:gdLst/>
              <a:ahLst/>
              <a:cxnLst/>
              <a:rect l="l" t="t" r="r" b="b"/>
              <a:pathLst>
                <a:path w="358" h="1097" extrusionOk="0">
                  <a:moveTo>
                    <a:pt x="179" y="1"/>
                  </a:moveTo>
                  <a:cubicBezTo>
                    <a:pt x="72" y="1"/>
                    <a:pt x="0" y="72"/>
                    <a:pt x="0" y="179"/>
                  </a:cubicBezTo>
                  <a:lnTo>
                    <a:pt x="0" y="918"/>
                  </a:lnTo>
                  <a:cubicBezTo>
                    <a:pt x="0" y="1025"/>
                    <a:pt x="72" y="1096"/>
                    <a:pt x="179" y="1096"/>
                  </a:cubicBezTo>
                  <a:cubicBezTo>
                    <a:pt x="286" y="1096"/>
                    <a:pt x="357" y="1025"/>
                    <a:pt x="357" y="918"/>
                  </a:cubicBezTo>
                  <a:lnTo>
                    <a:pt x="357" y="179"/>
                  </a:lnTo>
                  <a:cubicBezTo>
                    <a:pt x="345" y="84"/>
                    <a:pt x="262"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1015391" y="1808780"/>
              <a:ext cx="11395" cy="34918"/>
            </a:xfrm>
            <a:custGeom>
              <a:avLst/>
              <a:gdLst/>
              <a:ahLst/>
              <a:cxnLst/>
              <a:rect l="l" t="t" r="r" b="b"/>
              <a:pathLst>
                <a:path w="358" h="1097" extrusionOk="0">
                  <a:moveTo>
                    <a:pt x="179" y="1"/>
                  </a:moveTo>
                  <a:cubicBezTo>
                    <a:pt x="72" y="1"/>
                    <a:pt x="1" y="72"/>
                    <a:pt x="1" y="179"/>
                  </a:cubicBezTo>
                  <a:lnTo>
                    <a:pt x="1" y="918"/>
                  </a:lnTo>
                  <a:cubicBezTo>
                    <a:pt x="1" y="1025"/>
                    <a:pt x="72" y="1096"/>
                    <a:pt x="179" y="1096"/>
                  </a:cubicBezTo>
                  <a:cubicBezTo>
                    <a:pt x="275" y="1096"/>
                    <a:pt x="346" y="1025"/>
                    <a:pt x="346" y="918"/>
                  </a:cubicBezTo>
                  <a:lnTo>
                    <a:pt x="346" y="179"/>
                  </a:lnTo>
                  <a:cubicBezTo>
                    <a:pt x="358" y="84"/>
                    <a:pt x="275"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1057471" y="1522660"/>
              <a:ext cx="178534" cy="186110"/>
            </a:xfrm>
            <a:custGeom>
              <a:avLst/>
              <a:gdLst/>
              <a:ahLst/>
              <a:cxnLst/>
              <a:rect l="l" t="t" r="r" b="b"/>
              <a:pathLst>
                <a:path w="5609" h="5847" extrusionOk="0">
                  <a:moveTo>
                    <a:pt x="739" y="1"/>
                  </a:moveTo>
                  <a:cubicBezTo>
                    <a:pt x="346" y="1"/>
                    <a:pt x="0" y="322"/>
                    <a:pt x="0" y="739"/>
                  </a:cubicBezTo>
                  <a:lnTo>
                    <a:pt x="0" y="3751"/>
                  </a:lnTo>
                  <a:cubicBezTo>
                    <a:pt x="0" y="4144"/>
                    <a:pt x="322" y="4489"/>
                    <a:pt x="739" y="4489"/>
                  </a:cubicBezTo>
                  <a:lnTo>
                    <a:pt x="1084" y="4489"/>
                  </a:lnTo>
                  <a:lnTo>
                    <a:pt x="834" y="5513"/>
                  </a:lnTo>
                  <a:cubicBezTo>
                    <a:pt x="798" y="5620"/>
                    <a:pt x="846" y="5739"/>
                    <a:pt x="941" y="5799"/>
                  </a:cubicBezTo>
                  <a:cubicBezTo>
                    <a:pt x="977" y="5823"/>
                    <a:pt x="1036" y="5847"/>
                    <a:pt x="1084" y="5847"/>
                  </a:cubicBezTo>
                  <a:cubicBezTo>
                    <a:pt x="1143" y="5847"/>
                    <a:pt x="1191" y="5823"/>
                    <a:pt x="1250" y="5799"/>
                  </a:cubicBezTo>
                  <a:lnTo>
                    <a:pt x="3048" y="4489"/>
                  </a:lnTo>
                  <a:lnTo>
                    <a:pt x="4870" y="4489"/>
                  </a:lnTo>
                  <a:cubicBezTo>
                    <a:pt x="5263" y="4489"/>
                    <a:pt x="5608" y="4156"/>
                    <a:pt x="5608" y="3739"/>
                  </a:cubicBezTo>
                  <a:lnTo>
                    <a:pt x="5608" y="739"/>
                  </a:lnTo>
                  <a:cubicBezTo>
                    <a:pt x="5596" y="322"/>
                    <a:pt x="5263" y="1"/>
                    <a:pt x="4870" y="1"/>
                  </a:cubicBezTo>
                  <a:cubicBezTo>
                    <a:pt x="4763" y="1"/>
                    <a:pt x="4691" y="72"/>
                    <a:pt x="4691" y="179"/>
                  </a:cubicBezTo>
                  <a:cubicBezTo>
                    <a:pt x="4691" y="274"/>
                    <a:pt x="4763" y="346"/>
                    <a:pt x="4870" y="346"/>
                  </a:cubicBezTo>
                  <a:cubicBezTo>
                    <a:pt x="5072" y="346"/>
                    <a:pt x="5251" y="524"/>
                    <a:pt x="5251" y="739"/>
                  </a:cubicBezTo>
                  <a:lnTo>
                    <a:pt x="5251" y="3739"/>
                  </a:lnTo>
                  <a:cubicBezTo>
                    <a:pt x="5251" y="3953"/>
                    <a:pt x="5072" y="4132"/>
                    <a:pt x="4870" y="4132"/>
                  </a:cubicBezTo>
                  <a:lnTo>
                    <a:pt x="2989" y="4132"/>
                  </a:lnTo>
                  <a:cubicBezTo>
                    <a:pt x="2965" y="4132"/>
                    <a:pt x="2917" y="4144"/>
                    <a:pt x="2882" y="4156"/>
                  </a:cubicBezTo>
                  <a:lnTo>
                    <a:pt x="1215" y="5382"/>
                  </a:lnTo>
                  <a:lnTo>
                    <a:pt x="1477" y="4358"/>
                  </a:lnTo>
                  <a:cubicBezTo>
                    <a:pt x="1489" y="4299"/>
                    <a:pt x="1477" y="4251"/>
                    <a:pt x="1441" y="4203"/>
                  </a:cubicBezTo>
                  <a:cubicBezTo>
                    <a:pt x="1417" y="4156"/>
                    <a:pt x="1358" y="4132"/>
                    <a:pt x="1310" y="4132"/>
                  </a:cubicBezTo>
                  <a:lnTo>
                    <a:pt x="739" y="4132"/>
                  </a:lnTo>
                  <a:cubicBezTo>
                    <a:pt x="536" y="4132"/>
                    <a:pt x="358" y="3953"/>
                    <a:pt x="358" y="3739"/>
                  </a:cubicBezTo>
                  <a:lnTo>
                    <a:pt x="358" y="739"/>
                  </a:lnTo>
                  <a:cubicBezTo>
                    <a:pt x="358" y="524"/>
                    <a:pt x="536" y="346"/>
                    <a:pt x="739" y="346"/>
                  </a:cubicBezTo>
                  <a:cubicBezTo>
                    <a:pt x="846" y="346"/>
                    <a:pt x="917" y="274"/>
                    <a:pt x="917" y="179"/>
                  </a:cubicBezTo>
                  <a:cubicBezTo>
                    <a:pt x="917" y="72"/>
                    <a:pt x="846"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35"/>
          <p:cNvGrpSpPr/>
          <p:nvPr/>
        </p:nvGrpSpPr>
        <p:grpSpPr>
          <a:xfrm>
            <a:off x="4455447" y="1308145"/>
            <a:ext cx="233124" cy="373554"/>
            <a:chOff x="3316159" y="1515085"/>
            <a:chExt cx="211892" cy="339594"/>
          </a:xfrm>
        </p:grpSpPr>
        <p:sp>
          <p:nvSpPr>
            <p:cNvPr id="551" name="Google Shape;551;p35"/>
            <p:cNvSpPr/>
            <p:nvPr/>
          </p:nvSpPr>
          <p:spPr>
            <a:xfrm>
              <a:off x="3316159" y="1557514"/>
              <a:ext cx="169049" cy="297165"/>
            </a:xfrm>
            <a:custGeom>
              <a:avLst/>
              <a:gdLst/>
              <a:ahLst/>
              <a:cxnLst/>
              <a:rect l="l" t="t" r="r" b="b"/>
              <a:pathLst>
                <a:path w="5311" h="9336" extrusionOk="0">
                  <a:moveTo>
                    <a:pt x="4656" y="310"/>
                  </a:moveTo>
                  <a:cubicBezTo>
                    <a:pt x="4846" y="310"/>
                    <a:pt x="5001" y="477"/>
                    <a:pt x="5001" y="668"/>
                  </a:cubicBezTo>
                  <a:lnTo>
                    <a:pt x="298" y="668"/>
                  </a:lnTo>
                  <a:lnTo>
                    <a:pt x="298" y="656"/>
                  </a:lnTo>
                  <a:cubicBezTo>
                    <a:pt x="298" y="465"/>
                    <a:pt x="441" y="310"/>
                    <a:pt x="632" y="310"/>
                  </a:cubicBezTo>
                  <a:close/>
                  <a:moveTo>
                    <a:pt x="5001" y="989"/>
                  </a:moveTo>
                  <a:lnTo>
                    <a:pt x="5001" y="7680"/>
                  </a:lnTo>
                  <a:lnTo>
                    <a:pt x="298" y="7680"/>
                  </a:lnTo>
                  <a:lnTo>
                    <a:pt x="298" y="989"/>
                  </a:lnTo>
                  <a:close/>
                  <a:moveTo>
                    <a:pt x="5013" y="7990"/>
                  </a:moveTo>
                  <a:lnTo>
                    <a:pt x="5013" y="8681"/>
                  </a:lnTo>
                  <a:lnTo>
                    <a:pt x="5001" y="8681"/>
                  </a:lnTo>
                  <a:cubicBezTo>
                    <a:pt x="5001" y="8871"/>
                    <a:pt x="4846" y="9026"/>
                    <a:pt x="4656" y="9026"/>
                  </a:cubicBezTo>
                  <a:lnTo>
                    <a:pt x="655" y="9026"/>
                  </a:lnTo>
                  <a:cubicBezTo>
                    <a:pt x="465" y="9026"/>
                    <a:pt x="310" y="8871"/>
                    <a:pt x="310" y="8681"/>
                  </a:cubicBezTo>
                  <a:lnTo>
                    <a:pt x="310" y="7990"/>
                  </a:lnTo>
                  <a:close/>
                  <a:moveTo>
                    <a:pt x="655" y="1"/>
                  </a:moveTo>
                  <a:cubicBezTo>
                    <a:pt x="298" y="1"/>
                    <a:pt x="1" y="299"/>
                    <a:pt x="1" y="656"/>
                  </a:cubicBezTo>
                  <a:lnTo>
                    <a:pt x="1" y="8681"/>
                  </a:lnTo>
                  <a:cubicBezTo>
                    <a:pt x="1" y="9038"/>
                    <a:pt x="298" y="9335"/>
                    <a:pt x="655" y="9335"/>
                  </a:cubicBezTo>
                  <a:lnTo>
                    <a:pt x="4656" y="9335"/>
                  </a:lnTo>
                  <a:cubicBezTo>
                    <a:pt x="5013" y="9335"/>
                    <a:pt x="5311" y="9038"/>
                    <a:pt x="5311" y="8681"/>
                  </a:cubicBezTo>
                  <a:lnTo>
                    <a:pt x="5311" y="656"/>
                  </a:lnTo>
                  <a:cubicBezTo>
                    <a:pt x="5311" y="299"/>
                    <a:pt x="5025" y="1"/>
                    <a:pt x="46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3337772" y="1610161"/>
              <a:ext cx="132667" cy="127415"/>
            </a:xfrm>
            <a:custGeom>
              <a:avLst/>
              <a:gdLst/>
              <a:ahLst/>
              <a:cxnLst/>
              <a:rect l="l" t="t" r="r" b="b"/>
              <a:pathLst>
                <a:path w="4168" h="4003" extrusionOk="0">
                  <a:moveTo>
                    <a:pt x="2131" y="1014"/>
                  </a:moveTo>
                  <a:cubicBezTo>
                    <a:pt x="2322" y="1014"/>
                    <a:pt x="2477" y="1157"/>
                    <a:pt x="2477" y="1359"/>
                  </a:cubicBezTo>
                  <a:lnTo>
                    <a:pt x="2477" y="1681"/>
                  </a:lnTo>
                  <a:cubicBezTo>
                    <a:pt x="2477" y="1966"/>
                    <a:pt x="2251" y="2181"/>
                    <a:pt x="1965" y="2181"/>
                  </a:cubicBezTo>
                  <a:cubicBezTo>
                    <a:pt x="1958" y="2181"/>
                    <a:pt x="1952" y="2181"/>
                    <a:pt x="1945" y="2181"/>
                  </a:cubicBezTo>
                  <a:cubicBezTo>
                    <a:pt x="1691" y="2181"/>
                    <a:pt x="1465" y="1959"/>
                    <a:pt x="1465" y="1681"/>
                  </a:cubicBezTo>
                  <a:lnTo>
                    <a:pt x="1465" y="1359"/>
                  </a:lnTo>
                  <a:cubicBezTo>
                    <a:pt x="1465" y="1157"/>
                    <a:pt x="1608" y="1014"/>
                    <a:pt x="1810" y="1014"/>
                  </a:cubicBezTo>
                  <a:close/>
                  <a:moveTo>
                    <a:pt x="2143" y="2478"/>
                  </a:moveTo>
                  <a:lnTo>
                    <a:pt x="2143" y="2574"/>
                  </a:lnTo>
                  <a:cubicBezTo>
                    <a:pt x="2167" y="2633"/>
                    <a:pt x="2179" y="2693"/>
                    <a:pt x="2191" y="2740"/>
                  </a:cubicBezTo>
                  <a:lnTo>
                    <a:pt x="1989" y="2943"/>
                  </a:lnTo>
                  <a:lnTo>
                    <a:pt x="1953" y="2943"/>
                  </a:lnTo>
                  <a:lnTo>
                    <a:pt x="1750" y="2740"/>
                  </a:lnTo>
                  <a:cubicBezTo>
                    <a:pt x="1774" y="2693"/>
                    <a:pt x="1786" y="2633"/>
                    <a:pt x="1786" y="2574"/>
                  </a:cubicBezTo>
                  <a:lnTo>
                    <a:pt x="1786" y="2478"/>
                  </a:lnTo>
                  <a:cubicBezTo>
                    <a:pt x="1846" y="2502"/>
                    <a:pt x="1905" y="2502"/>
                    <a:pt x="1965" y="2502"/>
                  </a:cubicBezTo>
                  <a:cubicBezTo>
                    <a:pt x="2024" y="2502"/>
                    <a:pt x="2084" y="2502"/>
                    <a:pt x="2143" y="2478"/>
                  </a:cubicBezTo>
                  <a:close/>
                  <a:moveTo>
                    <a:pt x="2441" y="2931"/>
                  </a:moveTo>
                  <a:lnTo>
                    <a:pt x="2715" y="3062"/>
                  </a:lnTo>
                  <a:cubicBezTo>
                    <a:pt x="2774" y="3098"/>
                    <a:pt x="2822" y="3157"/>
                    <a:pt x="2822" y="3228"/>
                  </a:cubicBezTo>
                  <a:lnTo>
                    <a:pt x="2822" y="3467"/>
                  </a:lnTo>
                  <a:cubicBezTo>
                    <a:pt x="2560" y="3609"/>
                    <a:pt x="2262" y="3693"/>
                    <a:pt x="1965" y="3693"/>
                  </a:cubicBezTo>
                  <a:cubicBezTo>
                    <a:pt x="1667" y="3693"/>
                    <a:pt x="1369" y="3609"/>
                    <a:pt x="1119" y="3467"/>
                  </a:cubicBezTo>
                  <a:lnTo>
                    <a:pt x="1119" y="3228"/>
                  </a:lnTo>
                  <a:cubicBezTo>
                    <a:pt x="1119" y="3157"/>
                    <a:pt x="1167" y="3098"/>
                    <a:pt x="1227" y="3062"/>
                  </a:cubicBezTo>
                  <a:lnTo>
                    <a:pt x="1489" y="2931"/>
                  </a:lnTo>
                  <a:lnTo>
                    <a:pt x="1750" y="3181"/>
                  </a:lnTo>
                  <a:cubicBezTo>
                    <a:pt x="1810" y="3240"/>
                    <a:pt x="1893" y="3276"/>
                    <a:pt x="1965" y="3276"/>
                  </a:cubicBezTo>
                  <a:cubicBezTo>
                    <a:pt x="2048" y="3276"/>
                    <a:pt x="2131" y="3240"/>
                    <a:pt x="2191" y="3181"/>
                  </a:cubicBezTo>
                  <a:lnTo>
                    <a:pt x="2441" y="2931"/>
                  </a:lnTo>
                  <a:close/>
                  <a:moveTo>
                    <a:pt x="2009" y="0"/>
                  </a:moveTo>
                  <a:cubicBezTo>
                    <a:pt x="1492" y="0"/>
                    <a:pt x="976" y="204"/>
                    <a:pt x="584" y="597"/>
                  </a:cubicBezTo>
                  <a:cubicBezTo>
                    <a:pt x="215" y="966"/>
                    <a:pt x="0" y="1466"/>
                    <a:pt x="0" y="2002"/>
                  </a:cubicBezTo>
                  <a:cubicBezTo>
                    <a:pt x="0" y="2550"/>
                    <a:pt x="215" y="3038"/>
                    <a:pt x="584" y="3419"/>
                  </a:cubicBezTo>
                  <a:cubicBezTo>
                    <a:pt x="977" y="3812"/>
                    <a:pt x="1477" y="4002"/>
                    <a:pt x="2000" y="4002"/>
                  </a:cubicBezTo>
                  <a:cubicBezTo>
                    <a:pt x="2501" y="4002"/>
                    <a:pt x="3024" y="3812"/>
                    <a:pt x="3417" y="3419"/>
                  </a:cubicBezTo>
                  <a:cubicBezTo>
                    <a:pt x="4072" y="2740"/>
                    <a:pt x="4167" y="1681"/>
                    <a:pt x="3620" y="883"/>
                  </a:cubicBezTo>
                  <a:cubicBezTo>
                    <a:pt x="3590" y="832"/>
                    <a:pt x="3543" y="807"/>
                    <a:pt x="3492" y="807"/>
                  </a:cubicBezTo>
                  <a:cubicBezTo>
                    <a:pt x="3459" y="807"/>
                    <a:pt x="3426" y="817"/>
                    <a:pt x="3394" y="835"/>
                  </a:cubicBezTo>
                  <a:cubicBezTo>
                    <a:pt x="3322" y="883"/>
                    <a:pt x="3310" y="978"/>
                    <a:pt x="3358" y="1062"/>
                  </a:cubicBezTo>
                  <a:cubicBezTo>
                    <a:pt x="3810" y="1728"/>
                    <a:pt x="3727" y="2621"/>
                    <a:pt x="3155" y="3193"/>
                  </a:cubicBezTo>
                  <a:lnTo>
                    <a:pt x="3132" y="3228"/>
                  </a:lnTo>
                  <a:lnTo>
                    <a:pt x="3132" y="3217"/>
                  </a:lnTo>
                  <a:cubicBezTo>
                    <a:pt x="3132" y="3014"/>
                    <a:pt x="3024" y="2859"/>
                    <a:pt x="2858" y="2776"/>
                  </a:cubicBezTo>
                  <a:lnTo>
                    <a:pt x="2477" y="2586"/>
                  </a:lnTo>
                  <a:lnTo>
                    <a:pt x="2477" y="2574"/>
                  </a:lnTo>
                  <a:lnTo>
                    <a:pt x="2477" y="2336"/>
                  </a:lnTo>
                  <a:cubicBezTo>
                    <a:pt x="2679" y="2181"/>
                    <a:pt x="2798" y="1943"/>
                    <a:pt x="2798" y="1681"/>
                  </a:cubicBezTo>
                  <a:lnTo>
                    <a:pt x="2798" y="1347"/>
                  </a:lnTo>
                  <a:cubicBezTo>
                    <a:pt x="2798" y="990"/>
                    <a:pt x="2501" y="692"/>
                    <a:pt x="2143" y="692"/>
                  </a:cubicBezTo>
                  <a:lnTo>
                    <a:pt x="1822" y="692"/>
                  </a:lnTo>
                  <a:cubicBezTo>
                    <a:pt x="1465" y="692"/>
                    <a:pt x="1167" y="990"/>
                    <a:pt x="1167" y="1347"/>
                  </a:cubicBezTo>
                  <a:lnTo>
                    <a:pt x="1167" y="1681"/>
                  </a:lnTo>
                  <a:cubicBezTo>
                    <a:pt x="1167" y="1943"/>
                    <a:pt x="1298" y="2181"/>
                    <a:pt x="1489" y="2336"/>
                  </a:cubicBezTo>
                  <a:lnTo>
                    <a:pt x="1489" y="2574"/>
                  </a:lnTo>
                  <a:lnTo>
                    <a:pt x="1489" y="2586"/>
                  </a:lnTo>
                  <a:lnTo>
                    <a:pt x="1108" y="2776"/>
                  </a:lnTo>
                  <a:cubicBezTo>
                    <a:pt x="941" y="2871"/>
                    <a:pt x="834" y="3038"/>
                    <a:pt x="834" y="3217"/>
                  </a:cubicBezTo>
                  <a:lnTo>
                    <a:pt x="834" y="3228"/>
                  </a:lnTo>
                  <a:lnTo>
                    <a:pt x="810" y="3193"/>
                  </a:lnTo>
                  <a:cubicBezTo>
                    <a:pt x="500" y="2883"/>
                    <a:pt x="322" y="2455"/>
                    <a:pt x="322" y="2002"/>
                  </a:cubicBezTo>
                  <a:cubicBezTo>
                    <a:pt x="322" y="1562"/>
                    <a:pt x="500" y="1133"/>
                    <a:pt x="810" y="812"/>
                  </a:cubicBezTo>
                  <a:cubicBezTo>
                    <a:pt x="1139" y="489"/>
                    <a:pt x="1566" y="326"/>
                    <a:pt x="1996" y="326"/>
                  </a:cubicBezTo>
                  <a:cubicBezTo>
                    <a:pt x="2328" y="326"/>
                    <a:pt x="2662" y="424"/>
                    <a:pt x="2953" y="621"/>
                  </a:cubicBezTo>
                  <a:cubicBezTo>
                    <a:pt x="2980" y="639"/>
                    <a:pt x="3012" y="649"/>
                    <a:pt x="3043" y="649"/>
                  </a:cubicBezTo>
                  <a:cubicBezTo>
                    <a:pt x="3092" y="649"/>
                    <a:pt x="3143" y="625"/>
                    <a:pt x="3179" y="573"/>
                  </a:cubicBezTo>
                  <a:cubicBezTo>
                    <a:pt x="3215" y="502"/>
                    <a:pt x="3203" y="419"/>
                    <a:pt x="3132" y="359"/>
                  </a:cubicBezTo>
                  <a:cubicBezTo>
                    <a:pt x="2793" y="118"/>
                    <a:pt x="2401" y="0"/>
                    <a:pt x="20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3343056" y="1749290"/>
              <a:ext cx="41729" cy="41729"/>
            </a:xfrm>
            <a:custGeom>
              <a:avLst/>
              <a:gdLst/>
              <a:ahLst/>
              <a:cxnLst/>
              <a:rect l="l" t="t" r="r" b="b"/>
              <a:pathLst>
                <a:path w="1311" h="1311" extrusionOk="0">
                  <a:moveTo>
                    <a:pt x="656" y="0"/>
                  </a:moveTo>
                  <a:cubicBezTo>
                    <a:pt x="299" y="0"/>
                    <a:pt x="1" y="298"/>
                    <a:pt x="1" y="655"/>
                  </a:cubicBezTo>
                  <a:cubicBezTo>
                    <a:pt x="1" y="1013"/>
                    <a:pt x="299" y="1310"/>
                    <a:pt x="656" y="1310"/>
                  </a:cubicBezTo>
                  <a:cubicBezTo>
                    <a:pt x="1013" y="1310"/>
                    <a:pt x="1311" y="1013"/>
                    <a:pt x="1311" y="655"/>
                  </a:cubicBezTo>
                  <a:cubicBezTo>
                    <a:pt x="1299" y="560"/>
                    <a:pt x="1227" y="501"/>
                    <a:pt x="1144" y="501"/>
                  </a:cubicBezTo>
                  <a:cubicBezTo>
                    <a:pt x="1061" y="501"/>
                    <a:pt x="1001" y="572"/>
                    <a:pt x="1001" y="643"/>
                  </a:cubicBezTo>
                  <a:cubicBezTo>
                    <a:pt x="1001" y="834"/>
                    <a:pt x="846" y="989"/>
                    <a:pt x="656" y="989"/>
                  </a:cubicBezTo>
                  <a:cubicBezTo>
                    <a:pt x="465" y="989"/>
                    <a:pt x="310" y="834"/>
                    <a:pt x="310" y="643"/>
                  </a:cubicBezTo>
                  <a:cubicBezTo>
                    <a:pt x="310" y="453"/>
                    <a:pt x="465" y="298"/>
                    <a:pt x="656" y="298"/>
                  </a:cubicBezTo>
                  <a:cubicBezTo>
                    <a:pt x="751" y="298"/>
                    <a:pt x="811" y="227"/>
                    <a:pt x="811" y="155"/>
                  </a:cubicBezTo>
                  <a:cubicBezTo>
                    <a:pt x="811" y="84"/>
                    <a:pt x="727" y="0"/>
                    <a:pt x="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417347" y="1749290"/>
              <a:ext cx="41729" cy="41729"/>
            </a:xfrm>
            <a:custGeom>
              <a:avLst/>
              <a:gdLst/>
              <a:ahLst/>
              <a:cxnLst/>
              <a:rect l="l" t="t" r="r" b="b"/>
              <a:pathLst>
                <a:path w="1311" h="1311" extrusionOk="0">
                  <a:moveTo>
                    <a:pt x="655" y="0"/>
                  </a:moveTo>
                  <a:cubicBezTo>
                    <a:pt x="298" y="0"/>
                    <a:pt x="1" y="298"/>
                    <a:pt x="1" y="655"/>
                  </a:cubicBezTo>
                  <a:cubicBezTo>
                    <a:pt x="1" y="1013"/>
                    <a:pt x="298" y="1310"/>
                    <a:pt x="655" y="1310"/>
                  </a:cubicBezTo>
                  <a:cubicBezTo>
                    <a:pt x="1013" y="1310"/>
                    <a:pt x="1310" y="1013"/>
                    <a:pt x="1310" y="655"/>
                  </a:cubicBezTo>
                  <a:cubicBezTo>
                    <a:pt x="1298" y="560"/>
                    <a:pt x="1239" y="501"/>
                    <a:pt x="1155" y="501"/>
                  </a:cubicBezTo>
                  <a:cubicBezTo>
                    <a:pt x="1060" y="501"/>
                    <a:pt x="1001" y="572"/>
                    <a:pt x="1001" y="643"/>
                  </a:cubicBezTo>
                  <a:cubicBezTo>
                    <a:pt x="1001" y="834"/>
                    <a:pt x="858" y="989"/>
                    <a:pt x="655" y="989"/>
                  </a:cubicBezTo>
                  <a:cubicBezTo>
                    <a:pt x="465" y="989"/>
                    <a:pt x="322" y="834"/>
                    <a:pt x="322" y="643"/>
                  </a:cubicBezTo>
                  <a:cubicBezTo>
                    <a:pt x="322" y="453"/>
                    <a:pt x="465" y="298"/>
                    <a:pt x="655" y="298"/>
                  </a:cubicBezTo>
                  <a:cubicBezTo>
                    <a:pt x="751" y="298"/>
                    <a:pt x="810" y="227"/>
                    <a:pt x="810" y="155"/>
                  </a:cubicBezTo>
                  <a:cubicBezTo>
                    <a:pt x="810" y="84"/>
                    <a:pt x="739" y="0"/>
                    <a:pt x="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3464710" y="1536315"/>
              <a:ext cx="41729" cy="41315"/>
            </a:xfrm>
            <a:custGeom>
              <a:avLst/>
              <a:gdLst/>
              <a:ahLst/>
              <a:cxnLst/>
              <a:rect l="l" t="t" r="r" b="b"/>
              <a:pathLst>
                <a:path w="1311" h="1298" extrusionOk="0">
                  <a:moveTo>
                    <a:pt x="156" y="0"/>
                  </a:moveTo>
                  <a:cubicBezTo>
                    <a:pt x="60" y="0"/>
                    <a:pt x="1" y="72"/>
                    <a:pt x="1" y="143"/>
                  </a:cubicBezTo>
                  <a:cubicBezTo>
                    <a:pt x="1" y="238"/>
                    <a:pt x="84" y="298"/>
                    <a:pt x="156" y="298"/>
                  </a:cubicBezTo>
                  <a:cubicBezTo>
                    <a:pt x="620" y="298"/>
                    <a:pt x="1001" y="667"/>
                    <a:pt x="1001" y="1143"/>
                  </a:cubicBezTo>
                  <a:cubicBezTo>
                    <a:pt x="1001" y="1238"/>
                    <a:pt x="1072" y="1298"/>
                    <a:pt x="1156" y="1298"/>
                  </a:cubicBezTo>
                  <a:cubicBezTo>
                    <a:pt x="1239" y="1298"/>
                    <a:pt x="1299" y="1215"/>
                    <a:pt x="1299" y="1143"/>
                  </a:cubicBezTo>
                  <a:cubicBezTo>
                    <a:pt x="1311" y="524"/>
                    <a:pt x="799" y="0"/>
                    <a:pt x="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a:off x="3464710" y="1515085"/>
              <a:ext cx="63342" cy="62546"/>
            </a:xfrm>
            <a:custGeom>
              <a:avLst/>
              <a:gdLst/>
              <a:ahLst/>
              <a:cxnLst/>
              <a:rect l="l" t="t" r="r" b="b"/>
              <a:pathLst>
                <a:path w="1990" h="1965" extrusionOk="0">
                  <a:moveTo>
                    <a:pt x="156" y="0"/>
                  </a:moveTo>
                  <a:cubicBezTo>
                    <a:pt x="60" y="0"/>
                    <a:pt x="1" y="72"/>
                    <a:pt x="1" y="143"/>
                  </a:cubicBezTo>
                  <a:cubicBezTo>
                    <a:pt x="1" y="239"/>
                    <a:pt x="84" y="298"/>
                    <a:pt x="156" y="298"/>
                  </a:cubicBezTo>
                  <a:cubicBezTo>
                    <a:pt x="989" y="298"/>
                    <a:pt x="1668" y="977"/>
                    <a:pt x="1668" y="1810"/>
                  </a:cubicBezTo>
                  <a:cubicBezTo>
                    <a:pt x="1668" y="1905"/>
                    <a:pt x="1751" y="1965"/>
                    <a:pt x="1822" y="1965"/>
                  </a:cubicBezTo>
                  <a:cubicBezTo>
                    <a:pt x="1894" y="1965"/>
                    <a:pt x="1965" y="1882"/>
                    <a:pt x="1965" y="1810"/>
                  </a:cubicBezTo>
                  <a:cubicBezTo>
                    <a:pt x="1989" y="810"/>
                    <a:pt x="1168" y="0"/>
                    <a:pt x="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94" y="180641"/>
            <a:ext cx="8688012" cy="47822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6"/>
          <p:cNvSpPr txBox="1">
            <a:spLocks noGrp="1"/>
          </p:cNvSpPr>
          <p:nvPr>
            <p:ph type="title"/>
          </p:nvPr>
        </p:nvSpPr>
        <p:spPr>
          <a:xfrm>
            <a:off x="713225" y="3343163"/>
            <a:ext cx="3864900" cy="66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—SOMEONE FAMOUS</a:t>
            </a:r>
            <a:endParaRPr/>
          </a:p>
        </p:txBody>
      </p:sp>
      <p:sp>
        <p:nvSpPr>
          <p:cNvPr id="562" name="Google Shape;562;p36"/>
          <p:cNvSpPr txBox="1">
            <a:spLocks noGrp="1"/>
          </p:cNvSpPr>
          <p:nvPr>
            <p:ph type="subTitle" idx="1"/>
          </p:nvPr>
        </p:nvSpPr>
        <p:spPr>
          <a:xfrm>
            <a:off x="713225" y="1414250"/>
            <a:ext cx="3864900" cy="192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is a quote, words full of wisdom that someone important said and can make the reader get inspired.»</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9" y="233036"/>
            <a:ext cx="8973802" cy="4677428"/>
          </a:xfrm>
          <a:prstGeom prst="rect">
            <a:avLst/>
          </a:prstGeom>
        </p:spPr>
      </p:pic>
    </p:spTree>
  </p:cSld>
  <p:clrMapOvr>
    <a:masterClrMapping/>
  </p:clrMapOvr>
</p:sld>
</file>

<file path=ppt/theme/theme1.xml><?xml version="1.0" encoding="utf-8"?>
<a:theme xmlns:a="http://schemas.openxmlformats.org/drawingml/2006/main" name="SEO Monthly Project Report by Slidesgo">
  <a:themeElements>
    <a:clrScheme name="Simple Light">
      <a:dk1>
        <a:srgbClr val="00343E"/>
      </a:dk1>
      <a:lt1>
        <a:srgbClr val="FFFFFF"/>
      </a:lt1>
      <a:dk2>
        <a:srgbClr val="00343E"/>
      </a:dk2>
      <a:lt2>
        <a:srgbClr val="FFFFFF"/>
      </a:lt2>
      <a:accent1>
        <a:srgbClr val="00677B"/>
      </a:accent1>
      <a:accent2>
        <a:srgbClr val="00AFAD"/>
      </a:accent2>
      <a:accent3>
        <a:srgbClr val="77D6CD"/>
      </a:accent3>
      <a:accent4>
        <a:srgbClr val="6B91C8"/>
      </a:accent4>
      <a:accent5>
        <a:srgbClr val="BF85AE"/>
      </a:accent5>
      <a:accent6>
        <a:srgbClr val="DCC19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914</Words>
  <Application>Microsoft Office PowerPoint</Application>
  <PresentationFormat>On-screen Show (16:9)</PresentationFormat>
  <Paragraphs>167</Paragraphs>
  <Slides>29</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Proxima Nova</vt:lpstr>
      <vt:lpstr>Work Sans ExtraBold</vt:lpstr>
      <vt:lpstr>Open Sans ExtraBold</vt:lpstr>
      <vt:lpstr>Montserrat Light</vt:lpstr>
      <vt:lpstr>Arial</vt:lpstr>
      <vt:lpstr>Work Sans</vt:lpstr>
      <vt:lpstr>Proxima Nova Semibold</vt:lpstr>
      <vt:lpstr>SEO Monthly Project Report by Slidesgo</vt:lpstr>
      <vt:lpstr>Slidesgo Final Pages</vt:lpstr>
      <vt:lpstr>Quiz App Project Report</vt:lpstr>
      <vt:lpstr>Table of contents</vt:lpstr>
      <vt:lpstr>                   Introduction</vt:lpstr>
      <vt:lpstr>                    Screenshot</vt:lpstr>
      <vt:lpstr>PowerPoint Presentation</vt:lpstr>
      <vt:lpstr>SEO and social marketing goals</vt:lpstr>
      <vt:lpstr>Visits growth</vt:lpstr>
      <vt:lpstr>Social marketing</vt:lpstr>
      <vt:lpstr>—SOMEONE FAMOUS</vt:lpstr>
      <vt:lpstr>Audience demographics</vt:lpstr>
      <vt:lpstr>Code</vt:lpstr>
      <vt:lpstr>PowerPoint Presentation</vt:lpstr>
      <vt:lpstr>4,333,000,000</vt:lpstr>
      <vt:lpstr>PowerPoint Presentation</vt:lpstr>
      <vt:lpstr>Platform outreach</vt:lpstr>
      <vt:lpstr>PowerPoint Presentation</vt:lpstr>
      <vt:lpstr>Origin of traffic</vt:lpstr>
      <vt:lpstr>Content distribution</vt:lpstr>
      <vt:lpstr>PowerPoint Presentation</vt:lpstr>
      <vt:lpstr>Direct traffic vs referral</vt:lpstr>
      <vt:lpstr>PowerPoint Presentation</vt:lpstr>
      <vt:lpstr>333,000</vt:lpstr>
      <vt:lpstr>Device optimization</vt:lpstr>
      <vt:lpstr>Our team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App Project Report</dc:title>
  <cp:lastModifiedBy>NEW</cp:lastModifiedBy>
  <cp:revision>12</cp:revision>
  <dcterms:modified xsi:type="dcterms:W3CDTF">2023-10-26T08:11:17Z</dcterms:modified>
</cp:coreProperties>
</file>