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7F38C-6ED4-4B28-8FB3-0E6C4084CB5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1A1D35-FDEC-4002-A77F-C0EB6E47FAF4}">
      <dgm:prSet/>
      <dgm:spPr/>
      <dgm:t>
        <a:bodyPr/>
        <a:lstStyle/>
        <a:p>
          <a:r>
            <a:rPr lang="en-US" b="1"/>
            <a:t>Front-End : Angular</a:t>
          </a:r>
          <a:endParaRPr lang="en-US"/>
        </a:p>
      </dgm:t>
    </dgm:pt>
    <dgm:pt modelId="{72DC067E-49AA-4AFB-9320-B00D328829AA}" type="parTrans" cxnId="{FBDE2181-3E59-442C-81F8-25D1CD3480CC}">
      <dgm:prSet/>
      <dgm:spPr/>
      <dgm:t>
        <a:bodyPr/>
        <a:lstStyle/>
        <a:p>
          <a:endParaRPr lang="en-US"/>
        </a:p>
      </dgm:t>
    </dgm:pt>
    <dgm:pt modelId="{D56AE7F6-5BBB-43ED-B476-55E64941EDC5}" type="sibTrans" cxnId="{FBDE2181-3E59-442C-81F8-25D1CD3480CC}">
      <dgm:prSet/>
      <dgm:spPr/>
      <dgm:t>
        <a:bodyPr/>
        <a:lstStyle/>
        <a:p>
          <a:endParaRPr lang="en-US"/>
        </a:p>
      </dgm:t>
    </dgm:pt>
    <dgm:pt modelId="{257A899F-2E4B-465E-983F-A425F690F325}">
      <dgm:prSet/>
      <dgm:spPr/>
      <dgm:t>
        <a:bodyPr/>
        <a:lstStyle/>
        <a:p>
          <a:r>
            <a:rPr lang="en-US" b="1"/>
            <a:t>Server-side : Spring Boot</a:t>
          </a:r>
          <a:endParaRPr lang="en-US"/>
        </a:p>
      </dgm:t>
    </dgm:pt>
    <dgm:pt modelId="{B15F7834-4D35-4DCF-AC72-B2CC8983E590}" type="parTrans" cxnId="{616E7E40-D33E-4C0F-A9F8-98515726E85D}">
      <dgm:prSet/>
      <dgm:spPr/>
      <dgm:t>
        <a:bodyPr/>
        <a:lstStyle/>
        <a:p>
          <a:endParaRPr lang="en-US"/>
        </a:p>
      </dgm:t>
    </dgm:pt>
    <dgm:pt modelId="{A4CCD845-5C54-4077-B3AE-258E50E81AD1}" type="sibTrans" cxnId="{616E7E40-D33E-4C0F-A9F8-98515726E85D}">
      <dgm:prSet/>
      <dgm:spPr/>
      <dgm:t>
        <a:bodyPr/>
        <a:lstStyle/>
        <a:p>
          <a:endParaRPr lang="en-US"/>
        </a:p>
      </dgm:t>
    </dgm:pt>
    <dgm:pt modelId="{0A85BB30-6C8B-4100-AB29-0489F4D1A8D3}">
      <dgm:prSet/>
      <dgm:spPr/>
      <dgm:t>
        <a:bodyPr/>
        <a:lstStyle/>
        <a:p>
          <a:r>
            <a:rPr lang="en-US" b="1"/>
            <a:t>Back-end : MYSQL, Hibernate</a:t>
          </a:r>
          <a:endParaRPr lang="en-US"/>
        </a:p>
      </dgm:t>
    </dgm:pt>
    <dgm:pt modelId="{9ED549E3-746E-4ACE-B7B9-5A82BBDD9F12}" type="parTrans" cxnId="{38E976A1-7DF6-4277-BD08-2B0594CE9447}">
      <dgm:prSet/>
      <dgm:spPr/>
      <dgm:t>
        <a:bodyPr/>
        <a:lstStyle/>
        <a:p>
          <a:endParaRPr lang="en-US"/>
        </a:p>
      </dgm:t>
    </dgm:pt>
    <dgm:pt modelId="{676C53E2-7FB5-405B-A73E-5BCE47EC2365}" type="sibTrans" cxnId="{38E976A1-7DF6-4277-BD08-2B0594CE9447}">
      <dgm:prSet/>
      <dgm:spPr/>
      <dgm:t>
        <a:bodyPr/>
        <a:lstStyle/>
        <a:p>
          <a:endParaRPr lang="en-US"/>
        </a:p>
      </dgm:t>
    </dgm:pt>
    <dgm:pt modelId="{DB83AC8D-2C7A-4B0B-A63E-2DF099EB8DF0}">
      <dgm:prSet/>
      <dgm:spPr/>
      <dgm:t>
        <a:bodyPr/>
        <a:lstStyle/>
        <a:p>
          <a:r>
            <a:rPr lang="en-US" b="1"/>
            <a:t>Server : Tomcat </a:t>
          </a:r>
          <a:endParaRPr lang="en-US"/>
        </a:p>
      </dgm:t>
    </dgm:pt>
    <dgm:pt modelId="{147ECDD0-C0F5-4248-AB17-BD68B651940D}" type="parTrans" cxnId="{BE915533-C0D7-492C-A21F-49DCA81B1992}">
      <dgm:prSet/>
      <dgm:spPr/>
      <dgm:t>
        <a:bodyPr/>
        <a:lstStyle/>
        <a:p>
          <a:endParaRPr lang="en-US"/>
        </a:p>
      </dgm:t>
    </dgm:pt>
    <dgm:pt modelId="{1768830F-4016-4B06-9C19-43C60AC4AAE6}" type="sibTrans" cxnId="{BE915533-C0D7-492C-A21F-49DCA81B1992}">
      <dgm:prSet/>
      <dgm:spPr/>
      <dgm:t>
        <a:bodyPr/>
        <a:lstStyle/>
        <a:p>
          <a:endParaRPr lang="en-US"/>
        </a:p>
      </dgm:t>
    </dgm:pt>
    <dgm:pt modelId="{6D6FA97F-0A95-4E71-9C27-0203829F8E6B}" type="pres">
      <dgm:prSet presAssocID="{9447F38C-6ED4-4B28-8FB3-0E6C4084CB57}" presName="outerComposite" presStyleCnt="0">
        <dgm:presLayoutVars>
          <dgm:chMax val="5"/>
          <dgm:dir/>
          <dgm:resizeHandles val="exact"/>
        </dgm:presLayoutVars>
      </dgm:prSet>
      <dgm:spPr/>
    </dgm:pt>
    <dgm:pt modelId="{CC7AC0EA-C7C5-49D0-B802-67B16D5D4617}" type="pres">
      <dgm:prSet presAssocID="{9447F38C-6ED4-4B28-8FB3-0E6C4084CB57}" presName="dummyMaxCanvas" presStyleCnt="0">
        <dgm:presLayoutVars/>
      </dgm:prSet>
      <dgm:spPr/>
    </dgm:pt>
    <dgm:pt modelId="{F07D705B-70D2-411A-8AA4-F53A84F74721}" type="pres">
      <dgm:prSet presAssocID="{9447F38C-6ED4-4B28-8FB3-0E6C4084CB57}" presName="FourNodes_1" presStyleLbl="node1" presStyleIdx="0" presStyleCnt="4">
        <dgm:presLayoutVars>
          <dgm:bulletEnabled val="1"/>
        </dgm:presLayoutVars>
      </dgm:prSet>
      <dgm:spPr/>
    </dgm:pt>
    <dgm:pt modelId="{6330FE65-EB08-476D-9E6B-82454B680872}" type="pres">
      <dgm:prSet presAssocID="{9447F38C-6ED4-4B28-8FB3-0E6C4084CB57}" presName="FourNodes_2" presStyleLbl="node1" presStyleIdx="1" presStyleCnt="4">
        <dgm:presLayoutVars>
          <dgm:bulletEnabled val="1"/>
        </dgm:presLayoutVars>
      </dgm:prSet>
      <dgm:spPr/>
    </dgm:pt>
    <dgm:pt modelId="{E18C3E4E-E11B-4F67-B10E-F08770221F91}" type="pres">
      <dgm:prSet presAssocID="{9447F38C-6ED4-4B28-8FB3-0E6C4084CB57}" presName="FourNodes_3" presStyleLbl="node1" presStyleIdx="2" presStyleCnt="4">
        <dgm:presLayoutVars>
          <dgm:bulletEnabled val="1"/>
        </dgm:presLayoutVars>
      </dgm:prSet>
      <dgm:spPr/>
    </dgm:pt>
    <dgm:pt modelId="{EBD2A55E-6211-4F8E-9F98-25E0087EDB4D}" type="pres">
      <dgm:prSet presAssocID="{9447F38C-6ED4-4B28-8FB3-0E6C4084CB57}" presName="FourNodes_4" presStyleLbl="node1" presStyleIdx="3" presStyleCnt="4">
        <dgm:presLayoutVars>
          <dgm:bulletEnabled val="1"/>
        </dgm:presLayoutVars>
      </dgm:prSet>
      <dgm:spPr/>
    </dgm:pt>
    <dgm:pt modelId="{5E33D9BC-8F00-43AA-AC76-BA97D3E431A2}" type="pres">
      <dgm:prSet presAssocID="{9447F38C-6ED4-4B28-8FB3-0E6C4084CB57}" presName="FourConn_1-2" presStyleLbl="fgAccFollowNode1" presStyleIdx="0" presStyleCnt="3">
        <dgm:presLayoutVars>
          <dgm:bulletEnabled val="1"/>
        </dgm:presLayoutVars>
      </dgm:prSet>
      <dgm:spPr/>
    </dgm:pt>
    <dgm:pt modelId="{1F0F3D2D-B9AF-4695-B95F-A310D8CFB0A2}" type="pres">
      <dgm:prSet presAssocID="{9447F38C-6ED4-4B28-8FB3-0E6C4084CB57}" presName="FourConn_2-3" presStyleLbl="fgAccFollowNode1" presStyleIdx="1" presStyleCnt="3">
        <dgm:presLayoutVars>
          <dgm:bulletEnabled val="1"/>
        </dgm:presLayoutVars>
      </dgm:prSet>
      <dgm:spPr/>
    </dgm:pt>
    <dgm:pt modelId="{AC413079-D211-4887-9EE5-F03EA29E19F6}" type="pres">
      <dgm:prSet presAssocID="{9447F38C-6ED4-4B28-8FB3-0E6C4084CB57}" presName="FourConn_3-4" presStyleLbl="fgAccFollowNode1" presStyleIdx="2" presStyleCnt="3">
        <dgm:presLayoutVars>
          <dgm:bulletEnabled val="1"/>
        </dgm:presLayoutVars>
      </dgm:prSet>
      <dgm:spPr/>
    </dgm:pt>
    <dgm:pt modelId="{BCA52CD5-8706-45B9-A618-8B4346FBDEC8}" type="pres">
      <dgm:prSet presAssocID="{9447F38C-6ED4-4B28-8FB3-0E6C4084CB57}" presName="FourNodes_1_text" presStyleLbl="node1" presStyleIdx="3" presStyleCnt="4">
        <dgm:presLayoutVars>
          <dgm:bulletEnabled val="1"/>
        </dgm:presLayoutVars>
      </dgm:prSet>
      <dgm:spPr/>
    </dgm:pt>
    <dgm:pt modelId="{701DB671-97AE-459A-AAE5-7C4EEBC87CCC}" type="pres">
      <dgm:prSet presAssocID="{9447F38C-6ED4-4B28-8FB3-0E6C4084CB57}" presName="FourNodes_2_text" presStyleLbl="node1" presStyleIdx="3" presStyleCnt="4">
        <dgm:presLayoutVars>
          <dgm:bulletEnabled val="1"/>
        </dgm:presLayoutVars>
      </dgm:prSet>
      <dgm:spPr/>
    </dgm:pt>
    <dgm:pt modelId="{F9F68697-F273-404E-8B17-7961C01014C7}" type="pres">
      <dgm:prSet presAssocID="{9447F38C-6ED4-4B28-8FB3-0E6C4084CB57}" presName="FourNodes_3_text" presStyleLbl="node1" presStyleIdx="3" presStyleCnt="4">
        <dgm:presLayoutVars>
          <dgm:bulletEnabled val="1"/>
        </dgm:presLayoutVars>
      </dgm:prSet>
      <dgm:spPr/>
    </dgm:pt>
    <dgm:pt modelId="{7D4A04AF-1E15-45A5-964F-6DAFBCC62D38}" type="pres">
      <dgm:prSet presAssocID="{9447F38C-6ED4-4B28-8FB3-0E6C4084CB5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3D07C02-CD08-432C-B54F-FCCE782195D6}" type="presOf" srcId="{DB83AC8D-2C7A-4B0B-A63E-2DF099EB8DF0}" destId="{EBD2A55E-6211-4F8E-9F98-25E0087EDB4D}" srcOrd="0" destOrd="0" presId="urn:microsoft.com/office/officeart/2005/8/layout/vProcess5"/>
    <dgm:cxn modelId="{E6B51128-9EBA-4125-B1E7-4B4245DC9D37}" type="presOf" srcId="{257A899F-2E4B-465E-983F-A425F690F325}" destId="{6330FE65-EB08-476D-9E6B-82454B680872}" srcOrd="0" destOrd="0" presId="urn:microsoft.com/office/officeart/2005/8/layout/vProcess5"/>
    <dgm:cxn modelId="{697A272D-572A-43E5-92EE-33B814FAAD44}" type="presOf" srcId="{D61A1D35-FDEC-4002-A77F-C0EB6E47FAF4}" destId="{BCA52CD5-8706-45B9-A618-8B4346FBDEC8}" srcOrd="1" destOrd="0" presId="urn:microsoft.com/office/officeart/2005/8/layout/vProcess5"/>
    <dgm:cxn modelId="{BE915533-C0D7-492C-A21F-49DCA81B1992}" srcId="{9447F38C-6ED4-4B28-8FB3-0E6C4084CB57}" destId="{DB83AC8D-2C7A-4B0B-A63E-2DF099EB8DF0}" srcOrd="3" destOrd="0" parTransId="{147ECDD0-C0F5-4248-AB17-BD68B651940D}" sibTransId="{1768830F-4016-4B06-9C19-43C60AC4AAE6}"/>
    <dgm:cxn modelId="{616E7E40-D33E-4C0F-A9F8-98515726E85D}" srcId="{9447F38C-6ED4-4B28-8FB3-0E6C4084CB57}" destId="{257A899F-2E4B-465E-983F-A425F690F325}" srcOrd="1" destOrd="0" parTransId="{B15F7834-4D35-4DCF-AC72-B2CC8983E590}" sibTransId="{A4CCD845-5C54-4077-B3AE-258E50E81AD1}"/>
    <dgm:cxn modelId="{8F1D0D6A-7F5D-443D-AF68-DE541B227FBD}" type="presOf" srcId="{DB83AC8D-2C7A-4B0B-A63E-2DF099EB8DF0}" destId="{7D4A04AF-1E15-45A5-964F-6DAFBCC62D38}" srcOrd="1" destOrd="0" presId="urn:microsoft.com/office/officeart/2005/8/layout/vProcess5"/>
    <dgm:cxn modelId="{29C51E4B-D325-4BA9-89FC-90984DE1194B}" type="presOf" srcId="{257A899F-2E4B-465E-983F-A425F690F325}" destId="{701DB671-97AE-459A-AAE5-7C4EEBC87CCC}" srcOrd="1" destOrd="0" presId="urn:microsoft.com/office/officeart/2005/8/layout/vProcess5"/>
    <dgm:cxn modelId="{EB4ADB5A-DC38-48F0-B6B8-91C65ACA9160}" type="presOf" srcId="{D61A1D35-FDEC-4002-A77F-C0EB6E47FAF4}" destId="{F07D705B-70D2-411A-8AA4-F53A84F74721}" srcOrd="0" destOrd="0" presId="urn:microsoft.com/office/officeart/2005/8/layout/vProcess5"/>
    <dgm:cxn modelId="{FBDE2181-3E59-442C-81F8-25D1CD3480CC}" srcId="{9447F38C-6ED4-4B28-8FB3-0E6C4084CB57}" destId="{D61A1D35-FDEC-4002-A77F-C0EB6E47FAF4}" srcOrd="0" destOrd="0" parTransId="{72DC067E-49AA-4AFB-9320-B00D328829AA}" sibTransId="{D56AE7F6-5BBB-43ED-B476-55E64941EDC5}"/>
    <dgm:cxn modelId="{38E976A1-7DF6-4277-BD08-2B0594CE9447}" srcId="{9447F38C-6ED4-4B28-8FB3-0E6C4084CB57}" destId="{0A85BB30-6C8B-4100-AB29-0489F4D1A8D3}" srcOrd="2" destOrd="0" parTransId="{9ED549E3-746E-4ACE-B7B9-5A82BBDD9F12}" sibTransId="{676C53E2-7FB5-405B-A73E-5BCE47EC2365}"/>
    <dgm:cxn modelId="{B3F948AC-E7C2-4CF6-96DF-EE75F9274803}" type="presOf" srcId="{D56AE7F6-5BBB-43ED-B476-55E64941EDC5}" destId="{5E33D9BC-8F00-43AA-AC76-BA97D3E431A2}" srcOrd="0" destOrd="0" presId="urn:microsoft.com/office/officeart/2005/8/layout/vProcess5"/>
    <dgm:cxn modelId="{65C88DAF-D6AB-47C9-9C9F-EB580F39280D}" type="presOf" srcId="{A4CCD845-5C54-4077-B3AE-258E50E81AD1}" destId="{1F0F3D2D-B9AF-4695-B95F-A310D8CFB0A2}" srcOrd="0" destOrd="0" presId="urn:microsoft.com/office/officeart/2005/8/layout/vProcess5"/>
    <dgm:cxn modelId="{393910B0-73C2-455B-8C44-A893A6F2006D}" type="presOf" srcId="{9447F38C-6ED4-4B28-8FB3-0E6C4084CB57}" destId="{6D6FA97F-0A95-4E71-9C27-0203829F8E6B}" srcOrd="0" destOrd="0" presId="urn:microsoft.com/office/officeart/2005/8/layout/vProcess5"/>
    <dgm:cxn modelId="{7C1605C3-25F0-4C73-B71D-8D83A94F06CC}" type="presOf" srcId="{0A85BB30-6C8B-4100-AB29-0489F4D1A8D3}" destId="{F9F68697-F273-404E-8B17-7961C01014C7}" srcOrd="1" destOrd="0" presId="urn:microsoft.com/office/officeart/2005/8/layout/vProcess5"/>
    <dgm:cxn modelId="{A52008C9-A046-46AC-930B-8E6CEC06D0A9}" type="presOf" srcId="{0A85BB30-6C8B-4100-AB29-0489F4D1A8D3}" destId="{E18C3E4E-E11B-4F67-B10E-F08770221F91}" srcOrd="0" destOrd="0" presId="urn:microsoft.com/office/officeart/2005/8/layout/vProcess5"/>
    <dgm:cxn modelId="{3EF9FACC-4F79-48E2-8D40-A16346DA983A}" type="presOf" srcId="{676C53E2-7FB5-405B-A73E-5BCE47EC2365}" destId="{AC413079-D211-4887-9EE5-F03EA29E19F6}" srcOrd="0" destOrd="0" presId="urn:microsoft.com/office/officeart/2005/8/layout/vProcess5"/>
    <dgm:cxn modelId="{1737790A-D51E-4AE2-B312-765A896203B6}" type="presParOf" srcId="{6D6FA97F-0A95-4E71-9C27-0203829F8E6B}" destId="{CC7AC0EA-C7C5-49D0-B802-67B16D5D4617}" srcOrd="0" destOrd="0" presId="urn:microsoft.com/office/officeart/2005/8/layout/vProcess5"/>
    <dgm:cxn modelId="{AA2E3293-83BF-45E2-8F49-175B83E1D47D}" type="presParOf" srcId="{6D6FA97F-0A95-4E71-9C27-0203829F8E6B}" destId="{F07D705B-70D2-411A-8AA4-F53A84F74721}" srcOrd="1" destOrd="0" presId="urn:microsoft.com/office/officeart/2005/8/layout/vProcess5"/>
    <dgm:cxn modelId="{D4EB3B0D-9163-4BE8-9754-0ED8A4637B80}" type="presParOf" srcId="{6D6FA97F-0A95-4E71-9C27-0203829F8E6B}" destId="{6330FE65-EB08-476D-9E6B-82454B680872}" srcOrd="2" destOrd="0" presId="urn:microsoft.com/office/officeart/2005/8/layout/vProcess5"/>
    <dgm:cxn modelId="{4EC85456-7407-41A8-BBE1-1FC9E8250BD0}" type="presParOf" srcId="{6D6FA97F-0A95-4E71-9C27-0203829F8E6B}" destId="{E18C3E4E-E11B-4F67-B10E-F08770221F91}" srcOrd="3" destOrd="0" presId="urn:microsoft.com/office/officeart/2005/8/layout/vProcess5"/>
    <dgm:cxn modelId="{9B1CD7F8-590B-481B-A510-D3A3D88C5086}" type="presParOf" srcId="{6D6FA97F-0A95-4E71-9C27-0203829F8E6B}" destId="{EBD2A55E-6211-4F8E-9F98-25E0087EDB4D}" srcOrd="4" destOrd="0" presId="urn:microsoft.com/office/officeart/2005/8/layout/vProcess5"/>
    <dgm:cxn modelId="{C3CC5367-2AAE-4EE7-B547-467ADA7376C9}" type="presParOf" srcId="{6D6FA97F-0A95-4E71-9C27-0203829F8E6B}" destId="{5E33D9BC-8F00-43AA-AC76-BA97D3E431A2}" srcOrd="5" destOrd="0" presId="urn:microsoft.com/office/officeart/2005/8/layout/vProcess5"/>
    <dgm:cxn modelId="{1B9A28A1-BFFC-4F67-9E01-9B026875E1B2}" type="presParOf" srcId="{6D6FA97F-0A95-4E71-9C27-0203829F8E6B}" destId="{1F0F3D2D-B9AF-4695-B95F-A310D8CFB0A2}" srcOrd="6" destOrd="0" presId="urn:microsoft.com/office/officeart/2005/8/layout/vProcess5"/>
    <dgm:cxn modelId="{87C52F3C-5340-481E-8FA4-A53F28EF3127}" type="presParOf" srcId="{6D6FA97F-0A95-4E71-9C27-0203829F8E6B}" destId="{AC413079-D211-4887-9EE5-F03EA29E19F6}" srcOrd="7" destOrd="0" presId="urn:microsoft.com/office/officeart/2005/8/layout/vProcess5"/>
    <dgm:cxn modelId="{14C07BB5-B599-4459-98AB-259DB25AB933}" type="presParOf" srcId="{6D6FA97F-0A95-4E71-9C27-0203829F8E6B}" destId="{BCA52CD5-8706-45B9-A618-8B4346FBDEC8}" srcOrd="8" destOrd="0" presId="urn:microsoft.com/office/officeart/2005/8/layout/vProcess5"/>
    <dgm:cxn modelId="{3A4EEFF0-022F-4F02-A736-59A4E987FBB2}" type="presParOf" srcId="{6D6FA97F-0A95-4E71-9C27-0203829F8E6B}" destId="{701DB671-97AE-459A-AAE5-7C4EEBC87CCC}" srcOrd="9" destOrd="0" presId="urn:microsoft.com/office/officeart/2005/8/layout/vProcess5"/>
    <dgm:cxn modelId="{9D1D8B02-6923-4CB5-A9A5-1AFDCD97C7AA}" type="presParOf" srcId="{6D6FA97F-0A95-4E71-9C27-0203829F8E6B}" destId="{F9F68697-F273-404E-8B17-7961C01014C7}" srcOrd="10" destOrd="0" presId="urn:microsoft.com/office/officeart/2005/8/layout/vProcess5"/>
    <dgm:cxn modelId="{74E11414-5F5C-4D37-88DA-923D6D59D042}" type="presParOf" srcId="{6D6FA97F-0A95-4E71-9C27-0203829F8E6B}" destId="{7D4A04AF-1E15-45A5-964F-6DAFBCC62D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D705B-70D2-411A-8AA4-F53A84F74721}">
      <dsp:nvSpPr>
        <dsp:cNvPr id="0" name=""/>
        <dsp:cNvSpPr/>
      </dsp:nvSpPr>
      <dsp:spPr>
        <a:xfrm>
          <a:off x="0" y="0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Front-End : Angular</a:t>
          </a:r>
          <a:endParaRPr lang="en-US" sz="3100" kern="1200"/>
        </a:p>
      </dsp:txBody>
      <dsp:txXfrm>
        <a:off x="21422" y="21422"/>
        <a:ext cx="6832471" cy="688544"/>
      </dsp:txXfrm>
    </dsp:sp>
    <dsp:sp modelId="{6330FE65-EB08-476D-9E6B-82454B680872}">
      <dsp:nvSpPr>
        <dsp:cNvPr id="0" name=""/>
        <dsp:cNvSpPr/>
      </dsp:nvSpPr>
      <dsp:spPr>
        <a:xfrm>
          <a:off x="643493" y="864368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Server-side : Spring Boot</a:t>
          </a:r>
          <a:endParaRPr lang="en-US" sz="3100" kern="1200"/>
        </a:p>
      </dsp:txBody>
      <dsp:txXfrm>
        <a:off x="664915" y="885790"/>
        <a:ext cx="6521760" cy="688544"/>
      </dsp:txXfrm>
    </dsp:sp>
    <dsp:sp modelId="{E18C3E4E-E11B-4F67-B10E-F08770221F91}">
      <dsp:nvSpPr>
        <dsp:cNvPr id="0" name=""/>
        <dsp:cNvSpPr/>
      </dsp:nvSpPr>
      <dsp:spPr>
        <a:xfrm>
          <a:off x="1277381" y="1728736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Back-end : MYSQL, Hibernate</a:t>
          </a:r>
          <a:endParaRPr lang="en-US" sz="3100" kern="1200"/>
        </a:p>
      </dsp:txBody>
      <dsp:txXfrm>
        <a:off x="1298803" y="1750158"/>
        <a:ext cx="6531364" cy="688544"/>
      </dsp:txXfrm>
    </dsp:sp>
    <dsp:sp modelId="{EBD2A55E-6211-4F8E-9F98-25E0087EDB4D}">
      <dsp:nvSpPr>
        <dsp:cNvPr id="0" name=""/>
        <dsp:cNvSpPr/>
      </dsp:nvSpPr>
      <dsp:spPr>
        <a:xfrm>
          <a:off x="1920875" y="2593105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Server : Tomcat </a:t>
          </a:r>
          <a:endParaRPr lang="en-US" sz="3100" kern="1200"/>
        </a:p>
      </dsp:txBody>
      <dsp:txXfrm>
        <a:off x="1942297" y="2614527"/>
        <a:ext cx="6521760" cy="688544"/>
      </dsp:txXfrm>
    </dsp:sp>
    <dsp:sp modelId="{5E33D9BC-8F00-43AA-AC76-BA97D3E431A2}">
      <dsp:nvSpPr>
        <dsp:cNvPr id="0" name=""/>
        <dsp:cNvSpPr/>
      </dsp:nvSpPr>
      <dsp:spPr>
        <a:xfrm>
          <a:off x="7208097" y="560177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315062" y="560177"/>
        <a:ext cx="261472" cy="357740"/>
      </dsp:txXfrm>
    </dsp:sp>
    <dsp:sp modelId="{1F0F3D2D-B9AF-4695-B95F-A310D8CFB0A2}">
      <dsp:nvSpPr>
        <dsp:cNvPr id="0" name=""/>
        <dsp:cNvSpPr/>
      </dsp:nvSpPr>
      <dsp:spPr>
        <a:xfrm>
          <a:off x="7851590" y="1424545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8555" y="1424545"/>
        <a:ext cx="261472" cy="357740"/>
      </dsp:txXfrm>
    </dsp:sp>
    <dsp:sp modelId="{AC413079-D211-4887-9EE5-F03EA29E19F6}">
      <dsp:nvSpPr>
        <dsp:cNvPr id="0" name=""/>
        <dsp:cNvSpPr/>
      </dsp:nvSpPr>
      <dsp:spPr>
        <a:xfrm>
          <a:off x="8485479" y="2288914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92444" y="2288914"/>
        <a:ext cx="261472" cy="35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4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88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12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16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7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3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5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D4E46AA-1EC0-4433-9956-E798E94A6FB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1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webdesign/script" TargetMode="External"/><Relationship Id="rId4" Type="http://schemas.openxmlformats.org/officeDocument/2006/relationships/hyperlink" Target="https://www.w3.org/standards/webdesign/graphi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5B3ABE81-0660-479E-9EA7-AFBCB0556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6" t="9091" r="7952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97755-928C-4808-8A1A-4FF30C31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83137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Housekeeper     Scheduling System</a:t>
            </a:r>
            <a:endParaRPr lang="en-IN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3C7D-7105-410D-B926-1F7CC0D7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049943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99D-D8EE-4998-B3AE-E029DF37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901074"/>
            <a:ext cx="9603275" cy="26152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Modules: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8EFA-8145-45CB-B789-69C2D195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84664"/>
            <a:ext cx="9603275" cy="47548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300" dirty="0">
                <a:ea typeface="Cambria" panose="02040503050406030204" pitchFamily="18" charset="0"/>
              </a:rPr>
              <a:t>The system comprises of 2 major modules with their sub-modules as follows:</a:t>
            </a:r>
            <a:endParaRPr lang="en-IN" sz="2300" dirty="0">
              <a:ea typeface="Cambria" panose="020405030504060302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ea typeface="Cambria" panose="02040503050406030204" pitchFamily="18" charset="0"/>
              </a:rPr>
              <a:t>Admin:</a:t>
            </a:r>
            <a:endParaRPr lang="en-IN" b="1" dirty="0">
              <a:ea typeface="Cambria" panose="020405030504060302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login his personal account.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Where all the details are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Allot: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allot a housekeeper.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Complaints: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Complaints which are raised by the user are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Suggestions: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Suggestions which are given by the user are displayed.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Register Student: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student.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Register Housekeeper: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register a new housekeeper.</a:t>
            </a:r>
            <a:endParaRPr lang="en-IN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1900" dirty="0">
                <a:ea typeface="Calibri" panose="020F0502020204030204" pitchFamily="34" charset="0"/>
                <a:cs typeface="Times New Roman" panose="02020603050405020304" pitchFamily="18" charset="0"/>
              </a:rPr>
              <a:t>Admin can logout after the completion of his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5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5E8-0574-4EBC-9FB0-5317BE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User Module</a:t>
            </a:r>
            <a:r>
              <a:rPr lang="en-US" sz="3200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B627-8546-4D9D-86D2-9E099D43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4"/>
            <a:ext cx="9931460" cy="451302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Login: 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login his personal account.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Dashboard: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Where all the details are displayed.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Requests: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request a housekeeper by selecting date and time.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Feedback: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gives the feedback like suggestions and complaints       about the housekeeper performance.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Profile: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Details of the User.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Logout: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 can logout after the completion of his work.</a:t>
            </a: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60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D342-F4F9-4287-91A5-DF72083B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95527"/>
            <a:ext cx="9603275" cy="49564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Class Diagram</a:t>
            </a:r>
            <a:endParaRPr lang="en-IN" b="1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034292D5-28D2-4FB6-8CED-76A57183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5"/>
            <a:ext cx="12192000" cy="5106573"/>
          </a:xfrm>
        </p:spPr>
      </p:pic>
    </p:spTree>
    <p:extLst>
      <p:ext uri="{BB962C8B-B14F-4D97-AF65-F5344CB8AC3E}">
        <p14:creationId xmlns:p14="http://schemas.microsoft.com/office/powerpoint/2010/main" val="285445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9C1-E56E-46EA-ACAD-DA8AF7BB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675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 Diagram:</a:t>
            </a:r>
            <a:endParaRPr lang="en-IN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8ABED30-7C54-470D-9CD6-C357C0DA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11" y="1561514"/>
            <a:ext cx="9214233" cy="4572000"/>
          </a:xfrm>
        </p:spPr>
      </p:pic>
    </p:spTree>
    <p:extLst>
      <p:ext uri="{BB962C8B-B14F-4D97-AF65-F5344CB8AC3E}">
        <p14:creationId xmlns:p14="http://schemas.microsoft.com/office/powerpoint/2010/main" val="286197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08B-84C9-48AF-A496-D67A6AA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A935-540B-46B1-BEF2-F8C62FB5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73967"/>
            <a:ext cx="9603275" cy="3892378"/>
          </a:xfrm>
        </p:spPr>
        <p:txBody>
          <a:bodyPr/>
          <a:lstStyle/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This system is very easy to understand and user friendly.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Student and Hostel Warden are connected with each other on one system.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This system is saving the time for student and hostel warden too.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 this system user can connect any time whenever he/she wants.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Ø"/>
              <a:tabLst>
                <a:tab pos="533400" algn="l"/>
              </a:tabLst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This system is secure.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1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30B-F00F-4ABC-A14D-F763943D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11" y="219570"/>
            <a:ext cx="9603275" cy="380038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Screenshots:(</a:t>
            </a:r>
            <a:r>
              <a:rPr lang="en-US" sz="3200" b="1" dirty="0"/>
              <a:t>Login page:)</a:t>
            </a:r>
            <a:br>
              <a:rPr lang="en-US" dirty="0"/>
            </a:br>
            <a:r>
              <a:rPr lang="en-US" dirty="0"/>
              <a:t>   </a:t>
            </a:r>
            <a:endParaRPr lang="en-IN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8A4E4D-DD08-4611-8EED-ECC200753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" y="1139253"/>
            <a:ext cx="11332564" cy="4931764"/>
          </a:xfrm>
        </p:spPr>
      </p:pic>
    </p:spTree>
    <p:extLst>
      <p:ext uri="{BB962C8B-B14F-4D97-AF65-F5344CB8AC3E}">
        <p14:creationId xmlns:p14="http://schemas.microsoft.com/office/powerpoint/2010/main" val="37219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C661-BE4D-4432-BC61-24406DE4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65" y="771994"/>
            <a:ext cx="9603275" cy="2458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Admin Dashboard: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F343B-03DE-4177-8467-F161292AA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5" y="1304145"/>
            <a:ext cx="10681979" cy="4781862"/>
          </a:xfrm>
        </p:spPr>
      </p:pic>
    </p:spTree>
    <p:extLst>
      <p:ext uri="{BB962C8B-B14F-4D97-AF65-F5344CB8AC3E}">
        <p14:creationId xmlns:p14="http://schemas.microsoft.com/office/powerpoint/2010/main" val="109197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9EB-0D79-4E0D-A0E6-657E36F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57004"/>
            <a:ext cx="9603275" cy="4122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Allot Housekeeper: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2C791-8DD2-44EC-AC28-6164FEDDB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1" y="1289155"/>
            <a:ext cx="10042399" cy="4811842"/>
          </a:xfrm>
        </p:spPr>
      </p:pic>
    </p:spTree>
    <p:extLst>
      <p:ext uri="{BB962C8B-B14F-4D97-AF65-F5344CB8AC3E}">
        <p14:creationId xmlns:p14="http://schemas.microsoft.com/office/powerpoint/2010/main" val="167062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8AD-B7C6-435C-B469-DF2121C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Complaints: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68EF3A-89B2-4C80-B757-6D65F1075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1392238"/>
            <a:ext cx="10029007" cy="4618818"/>
          </a:xfrm>
        </p:spPr>
      </p:pic>
    </p:spTree>
    <p:extLst>
      <p:ext uri="{BB962C8B-B14F-4D97-AF65-F5344CB8AC3E}">
        <p14:creationId xmlns:p14="http://schemas.microsoft.com/office/powerpoint/2010/main" val="419019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4898-286B-41A1-8475-E109594C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10781"/>
          </a:xfrm>
        </p:spPr>
        <p:txBody>
          <a:bodyPr>
            <a:normAutofit fontScale="90000"/>
          </a:bodyPr>
          <a:lstStyle/>
          <a:p>
            <a:r>
              <a:rPr lang="en-US" sz="3200"/>
              <a:t>Suggestions: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125DC46-05F2-4EE2-9C9A-DC757C4D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7" y="1499016"/>
            <a:ext cx="8949128" cy="4557010"/>
          </a:xfrm>
        </p:spPr>
      </p:pic>
    </p:spTree>
    <p:extLst>
      <p:ext uri="{BB962C8B-B14F-4D97-AF65-F5344CB8AC3E}">
        <p14:creationId xmlns:p14="http://schemas.microsoft.com/office/powerpoint/2010/main" val="22278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516D3-E37F-4626-8C4F-CDD6D27EB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7CAFB-D2F4-4348-AC2A-6AB1962B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Group No: 5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903-F714-4AC7-8756-967B58F9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u="sng" dirty="0"/>
              <a:t>Team Lead</a:t>
            </a:r>
            <a:r>
              <a:rPr lang="en-US" sz="1800" b="1" dirty="0"/>
              <a:t>:-  Nitish Vikas Tiwari</a:t>
            </a:r>
          </a:p>
          <a:p>
            <a:pPr>
              <a:lnSpc>
                <a:spcPct val="110000"/>
              </a:lnSpc>
            </a:pPr>
            <a:r>
              <a:rPr lang="en-US" sz="2400" b="1" i="1" u="sng" dirty="0"/>
              <a:t>Group Members</a:t>
            </a:r>
            <a:r>
              <a:rPr lang="en-US" sz="2400" b="1" dirty="0"/>
              <a:t>:-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/>
              <a:t> </a:t>
            </a:r>
            <a:r>
              <a:rPr lang="en-IN" sz="1800" b="1" dirty="0"/>
              <a:t>Logesh </a:t>
            </a:r>
            <a:r>
              <a:rPr lang="en-IN" sz="1800" b="1" dirty="0" err="1"/>
              <a:t>Gangadharan</a:t>
            </a:r>
            <a:endParaRPr lang="en-IN" sz="1800" b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Mallappa</a:t>
            </a:r>
            <a:r>
              <a:rPr lang="en-IN" sz="1800" b="1" dirty="0"/>
              <a:t> X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Mangu</a:t>
            </a:r>
            <a:r>
              <a:rPr lang="en-IN" sz="1800" b="1" dirty="0"/>
              <a:t> </a:t>
            </a:r>
            <a:r>
              <a:rPr lang="en-IN" sz="1800" b="1" dirty="0" err="1"/>
              <a:t>Sahith</a:t>
            </a:r>
            <a:r>
              <a:rPr lang="en-IN" sz="1800" b="1" dirty="0"/>
              <a:t> Kumar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Mekala</a:t>
            </a:r>
            <a:r>
              <a:rPr lang="en-IN" sz="1800" b="1" dirty="0"/>
              <a:t> Lok Chandu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Moolinti</a:t>
            </a:r>
            <a:r>
              <a:rPr lang="en-IN" sz="1800" b="1" dirty="0"/>
              <a:t> Guru </a:t>
            </a:r>
            <a:r>
              <a:rPr lang="en-IN" sz="1800" b="1" dirty="0" err="1"/>
              <a:t>Prathap</a:t>
            </a:r>
            <a:endParaRPr lang="en-IN" sz="1800" b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Nelluri</a:t>
            </a:r>
            <a:r>
              <a:rPr lang="en-IN" sz="1800" b="1" dirty="0"/>
              <a:t> Bhanu Teja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Nikhil Singh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/>
              <a:t>Pavithra M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1800" b="1" dirty="0" err="1"/>
              <a:t>Pradeepa</a:t>
            </a:r>
            <a:r>
              <a:rPr lang="en-IN" sz="1800" b="1" dirty="0"/>
              <a:t> </a:t>
            </a:r>
            <a:r>
              <a:rPr lang="en-IN" sz="1800" b="1" dirty="0" err="1"/>
              <a:t>Purushothaman</a:t>
            </a:r>
            <a:endParaRPr lang="en-US" sz="1800" b="1" dirty="0"/>
          </a:p>
          <a:p>
            <a:pPr>
              <a:lnSpc>
                <a:spcPct val="11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464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E6DA-448B-463D-BAFC-BE2B0E75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9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Register New Student: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63920-822B-4BFE-AF1F-40589E38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9" y="1392237"/>
            <a:ext cx="9743607" cy="4738739"/>
          </a:xfrm>
        </p:spPr>
      </p:pic>
    </p:spTree>
    <p:extLst>
      <p:ext uri="{BB962C8B-B14F-4D97-AF65-F5344CB8AC3E}">
        <p14:creationId xmlns:p14="http://schemas.microsoft.com/office/powerpoint/2010/main" val="48856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6C55-5E50-4DB8-93A6-5E8E0EDF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Feedback: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05428-3A35-4C6F-90FE-BFDD01D9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AFCBC20-D9FA-4EDD-858C-695C1CAAB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7" y="1391656"/>
            <a:ext cx="10628026" cy="469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9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E44D-3310-414A-851B-5CA5425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9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User Logout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513B6-DE09-4324-B5D2-E0DEC8F1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" y="1392237"/>
            <a:ext cx="9248931" cy="4723749"/>
          </a:xfrm>
        </p:spPr>
      </p:pic>
    </p:spTree>
    <p:extLst>
      <p:ext uri="{BB962C8B-B14F-4D97-AF65-F5344CB8AC3E}">
        <p14:creationId xmlns:p14="http://schemas.microsoft.com/office/powerpoint/2010/main" val="142569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678439D-6E19-43F5-AD92-3601D4D6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8FB347-E0F8-4BCD-9ACF-9A8CE9599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D76F10-08F2-4210-AA40-B3CD8B74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ank You&quot; and &quot;Questions?&quot; - Two Slides You Can Lose">
            <a:extLst>
              <a:ext uri="{FF2B5EF4-FFF2-40B4-BE49-F238E27FC236}">
                <a16:creationId xmlns:a16="http://schemas.microsoft.com/office/drawing/2014/main" id="{DBFD6C67-DCCB-45C4-8D77-3FF30F7A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3" b="24007"/>
          <a:stretch/>
        </p:blipFill>
        <p:spPr bwMode="auto">
          <a:xfrm>
            <a:off x="1363980" y="1339596"/>
            <a:ext cx="9464040" cy="417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3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F255-7934-4ECB-8DFB-0BF9F83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US" b="1" dirty="0"/>
              <a:t>Abstract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D222-16BC-4F67-89B7-1BFEF402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476103"/>
            <a:ext cx="9603275" cy="3990242"/>
          </a:xfrm>
        </p:spPr>
        <p:txBody>
          <a:bodyPr/>
          <a:lstStyle/>
          <a:p>
            <a:r>
              <a:rPr lang="en-US" b="1" dirty="0"/>
              <a:t>The main objective of HOUSEKEEPER SHEDULING SYSTEM is </a:t>
            </a:r>
            <a:r>
              <a:rPr lang="en-US" b="1" i="0" dirty="0">
                <a:effectLst/>
                <a:latin typeface="Arial" panose="020B0604020202020204" pitchFamily="34" charset="0"/>
              </a:rPr>
              <a:t>hostel students can use to get their rooms cleaned on time.</a:t>
            </a:r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Admin will select a housekeeper and allots a housekeeper with a specific request coming from a student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Using this </a:t>
            </a:r>
            <a:r>
              <a:rPr lang="en-US" b="1" dirty="0"/>
              <a:t>HOUSEKEEPER SHEDULING SYSTEM</a:t>
            </a:r>
            <a:r>
              <a:rPr lang="en-US" b="1" i="0" dirty="0">
                <a:effectLst/>
                <a:latin typeface="Arial" panose="020B0604020202020204" pitchFamily="34" charset="0"/>
              </a:rPr>
              <a:t> Admin can Add, Edit and Delete housekeeper details like name, hostel, floor,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rooms_cleaned</a:t>
            </a:r>
            <a:r>
              <a:rPr lang="en-US" b="1" i="0" dirty="0">
                <a:effectLst/>
                <a:latin typeface="Arial" panose="020B0604020202020204" pitchFamily="34" charset="0"/>
              </a:rPr>
              <a:t> and complaints. Also, Enable or disable the housekeeper.</a:t>
            </a:r>
          </a:p>
          <a:p>
            <a:r>
              <a:rPr lang="en-US" b="1" dirty="0">
                <a:latin typeface="Arial" panose="020B0604020202020204" pitchFamily="34" charset="0"/>
              </a:rPr>
              <a:t>By using </a:t>
            </a:r>
            <a:r>
              <a:rPr lang="en-US" b="1" dirty="0"/>
              <a:t>HOUSEKEEPER SHEDULING SYSTEM</a:t>
            </a: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we can m</a:t>
            </a:r>
            <a:r>
              <a:rPr lang="en-US" b="1" i="0" dirty="0">
                <a:effectLst/>
                <a:latin typeface="Arial" panose="020B0604020202020204" pitchFamily="34" charset="0"/>
              </a:rPr>
              <a:t>aintain the feedback and request status of the user.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31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00-7997-41C0-910E-AAE6E52F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75030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70F2-13F0-4255-887E-798C0944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828800"/>
            <a:ext cx="9793019" cy="3853543"/>
          </a:xfrm>
        </p:spPr>
        <p:txBody>
          <a:bodyPr/>
          <a:lstStyle/>
          <a:p>
            <a:r>
              <a:rPr lang="en-US" b="1" dirty="0"/>
              <a:t>The function will automatically generate cleaning plans based on the number of rooms, number of staff and amount of time spent cleaning per room </a:t>
            </a:r>
          </a:p>
          <a:p>
            <a:r>
              <a:rPr lang="en-US" b="1" dirty="0"/>
              <a:t>The housekeeping department takes pride in keeping the hotel clean and comfortable so as to create a ‗home away from home'. Good housekeeping is considered as the backbone of accommodation sector as its main aim is to provide a clean comfortable, safe and aesthetically appealing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828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C01-6852-43A5-8C4C-E7C2B73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Project Architecture</a:t>
            </a:r>
            <a:endParaRPr lang="en-US" b="1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171769"/>
            <a:ext cx="8928050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2BD2-D122-4475-B541-6F5F57BC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852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Tools &amp; Technologies Used</a:t>
            </a:r>
            <a:endParaRPr lang="en-IN" b="1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D791EE-FDEA-B835-491E-37AD5DC46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51863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2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D96-F0D7-454E-8C69-1EF0D1B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39726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HTML &amp; CSS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27A3-9AAE-40A0-A0C0-A14233D2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19349"/>
            <a:ext cx="9520158" cy="505331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 (the Hypertext Markup Language) and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 (Cascading Style Sheets) are two of the core technologies for building Web pages. 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HTML provides the structure of the page, CSS the (visual and aural) layout, for a variety of devices. 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Along with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 and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scripting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, HTML and CSS are the basis of building Web pages and Web Applications.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 is the language for describing the structure of Web pages and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 is the language for describing the presentation of Web pages, including colors, layout, and fonts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7259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9F39-4903-4E26-B641-CAD9735B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Angular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4469-0349-4F34-9432-28EDA335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05243"/>
            <a:ext cx="9764153" cy="42424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Angular is a platform and framework for building single-page client applications using HTML and TypeScript. 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Angular is written in TypeScript. It implements core and optional functionality as a set of TypeScript libraries that you import into your applications.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The architecture of an Angular application relies on certain fundamental concepts. The basic building blocks of the Angular framework are Angular components that are organized into 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NgModules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517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38C-A035-459F-904F-5351D4A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37" y="953324"/>
            <a:ext cx="9375008" cy="43833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MySQL: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841F-D2AD-4FAD-A8FF-035D722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28354"/>
            <a:ext cx="9803341" cy="42584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MySQL is currently the most popular database management system software used for managing the relational database.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It is open-source database software, which is supported by Oracle Company.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It is fast, scalable, and easy to use database management system in comparison with Microsoft SQL Server and Oracle Database.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MySQL follows the working of Client-Server Architecture. This model is designed for the end-users called clients to access the resources from a central computer known as a server using network services.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8362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748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</vt:lpstr>
      <vt:lpstr>Century Gothic</vt:lpstr>
      <vt:lpstr>Wingdings</vt:lpstr>
      <vt:lpstr>Gallery</vt:lpstr>
      <vt:lpstr>Housekeeper     Scheduling System</vt:lpstr>
      <vt:lpstr>Group No: 5</vt:lpstr>
      <vt:lpstr>Abstract :</vt:lpstr>
      <vt:lpstr>Objective:</vt:lpstr>
      <vt:lpstr>Project Architecture</vt:lpstr>
      <vt:lpstr>Tools &amp; Technologies Used</vt:lpstr>
      <vt:lpstr>HTML &amp; CSS :</vt:lpstr>
      <vt:lpstr>Angular :</vt:lpstr>
      <vt:lpstr>MySQL:</vt:lpstr>
      <vt:lpstr>Modules:</vt:lpstr>
      <vt:lpstr>User Module:</vt:lpstr>
      <vt:lpstr>Class Diagram</vt:lpstr>
      <vt:lpstr>ER Diagram:</vt:lpstr>
      <vt:lpstr>Advantages:</vt:lpstr>
      <vt:lpstr>Screenshots:(Login page:)    </vt:lpstr>
      <vt:lpstr>Admin Dashboard:</vt:lpstr>
      <vt:lpstr>Allot Housekeeper:</vt:lpstr>
      <vt:lpstr>Complaints:</vt:lpstr>
      <vt:lpstr>Suggestions:</vt:lpstr>
      <vt:lpstr>Register New Student:</vt:lpstr>
      <vt:lpstr>User Feedback:</vt:lpstr>
      <vt:lpstr>User Logout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    Scheduling System</dc:title>
  <dc:creator>3872</dc:creator>
  <cp:lastModifiedBy>3872</cp:lastModifiedBy>
  <cp:revision>14</cp:revision>
  <dcterms:created xsi:type="dcterms:W3CDTF">2022-04-18T13:17:22Z</dcterms:created>
  <dcterms:modified xsi:type="dcterms:W3CDTF">2022-04-18T16:42:40Z</dcterms:modified>
</cp:coreProperties>
</file>