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0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0EB9-420E-1040-8DF6-99C317F2F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81C31-2BE2-B245-B4F3-E7C78931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F9D9-80FD-3F46-8506-754D217D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4105-4B19-E343-A1CA-6080F3BB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5900-2E67-BB41-B579-08A5D0CE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233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D0AD-A0BF-324E-8980-4A7062D3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4AA13-B6BD-9F49-AE92-C97987D3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4A0D-BABE-7645-80CF-A9BB91BD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10DC-9AC3-8043-9B08-0C9F810F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6FCD-16C9-2148-BAB5-BEA8E5C0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973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E7DF-76C9-D941-9DB6-48EC8845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FADCD-0967-A941-BF44-9DEA96670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7C7B-2684-CA45-B11D-F9368B98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0BF1-0C02-EE4C-92BF-2BA455CA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1F38-44EB-6243-9A82-6A96519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56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0BE1-B974-034B-AA14-8E212AD8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5D88-788D-2348-8F8F-5E98B8D7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A935-FA43-A642-A079-ABF2EADC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E13D-5A1A-EF47-9C1D-28F2269D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8DBF-CA79-A34E-81BC-B0E82734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898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24DE-6342-C247-913B-A69DDBB0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C628-E9D2-E641-8532-902E2B54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ABB7-8EE9-5B43-970A-1F040D11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E386-24D1-FE40-B820-D535B725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9F1D-19FC-D44A-A573-8215F021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45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D10D-032B-0841-B30D-159CFE41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1E21-BD4A-5D4A-9D73-B0F33963E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3DF5D-C57A-F147-A356-D0E64C057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58BFD-F95F-9A46-9791-14113A43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60ED-2023-B344-9E23-5F2300CF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19326-9FDF-A740-AB24-59C692F3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8996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B221-16F4-0242-9F37-A2C1D063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0448-7CE4-4448-870B-D60CB9E0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A62BA-3733-824B-B649-D838B6563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FF3B3-82B3-1549-8B89-6FD5FCA69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AD624-E19E-5A4B-8A41-D6FD8544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83E10-8D22-DD40-8435-5DC9B399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A51FF-2770-5B42-BAA0-66DABFB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411B0-5330-D14E-B665-7E9D98CB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26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657A-272D-594D-8FDB-2AE92A93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341-3445-2248-BDBD-609767F0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15D0-4C3A-4F4B-BECB-5777B200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DD245-4105-A64B-B4ED-D38F79D3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561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8E612-067C-D441-BFE9-9CFF56F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93B7-58AB-8A42-9BEC-1531280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DA3D-E006-B946-A6E5-63E751B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407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FCA7-1BC6-DE4E-BBEC-33F03C55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A7B9-F9B2-8F4C-BED4-718BC16E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007D7-5577-A946-ACD3-919791ABA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C7B8-62DF-4049-AD04-420A525E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A5D6F-3F8A-2F42-ABF4-246D1038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BDD4C-967F-0743-8C5D-520423B6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0625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9C2F-0CC9-9A44-AD86-B84DE253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44475-137E-7740-9880-2B33BF362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1864E-9DF0-1C44-8ECA-29869661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3C726-E337-5D48-9611-9B5F8099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6327A-02C1-3946-AFA3-A7ABF382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4E685-D2D4-CC47-9938-DDEA3601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30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05F9D-F22D-0140-9122-DE0E611F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2331A-3071-E444-BD41-FCB71284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544C-523B-DC47-96E3-9D7F48590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F225-38BE-DC40-A226-1B48B7824B03}" type="datetimeFigureOut">
              <a:rPr lang="en-AE" smtClean="0"/>
              <a:t>26/02/2022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C1B2-C74D-864F-9475-9E82277BE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FCCA-C14D-824A-BC7B-256A8AAF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9F1A-CF5A-694A-BDF3-8B95E3FED2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420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0243B-3344-9A4E-80C1-4191B0E72504}"/>
              </a:ext>
            </a:extLst>
          </p:cNvPr>
          <p:cNvSpPr/>
          <p:nvPr/>
        </p:nvSpPr>
        <p:spPr>
          <a:xfrm>
            <a:off x="4847079" y="108853"/>
            <a:ext cx="1606731" cy="857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Car Parking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A3245-E58D-6648-AAC0-7F31C2E59C1C}"/>
              </a:ext>
            </a:extLst>
          </p:cNvPr>
          <p:cNvSpPr/>
          <p:nvPr/>
        </p:nvSpPr>
        <p:spPr>
          <a:xfrm>
            <a:off x="527213" y="1776545"/>
            <a:ext cx="1606731" cy="857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Red Zone</a:t>
            </a:r>
          </a:p>
          <a:p>
            <a:pPr algn="ctr"/>
            <a:r>
              <a:rPr lang="en-AE" dirty="0"/>
              <a:t>Yellow Zone</a:t>
            </a:r>
          </a:p>
          <a:p>
            <a:pPr algn="ctr"/>
            <a:r>
              <a:rPr lang="en-AE" dirty="0"/>
              <a:t>Other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A7F10-EE9B-0941-B035-B25A063C70B1}"/>
              </a:ext>
            </a:extLst>
          </p:cNvPr>
          <p:cNvSpPr/>
          <p:nvPr/>
        </p:nvSpPr>
        <p:spPr>
          <a:xfrm>
            <a:off x="2439369" y="1776546"/>
            <a:ext cx="1693817" cy="857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</a:p>
          <a:p>
            <a:pPr algn="ctr"/>
            <a:r>
              <a:rPr lang="en-US" dirty="0"/>
              <a:t>Parking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122A7-D857-AB41-B2ED-F7F24545139E}"/>
              </a:ext>
            </a:extLst>
          </p:cNvPr>
          <p:cNvSpPr/>
          <p:nvPr/>
        </p:nvSpPr>
        <p:spPr>
          <a:xfrm>
            <a:off x="4847079" y="1776545"/>
            <a:ext cx="1606731" cy="857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Villa</a:t>
            </a:r>
          </a:p>
          <a:p>
            <a:pPr algn="ctr"/>
            <a:r>
              <a:rPr lang="en-AE" dirty="0"/>
              <a:t>Parking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960D85-BDAA-824E-9F54-30282E03229E}"/>
              </a:ext>
            </a:extLst>
          </p:cNvPr>
          <p:cNvSpPr/>
          <p:nvPr/>
        </p:nvSpPr>
        <p:spPr>
          <a:xfrm>
            <a:off x="7673137" y="1783076"/>
            <a:ext cx="1606731" cy="857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Disabled</a:t>
            </a:r>
          </a:p>
          <a:p>
            <a:pPr algn="ctr"/>
            <a:r>
              <a:rPr lang="en-AE" dirty="0"/>
              <a:t>Parking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46EE3-A8B2-B64C-9FC6-DFE0FF918E33}"/>
              </a:ext>
            </a:extLst>
          </p:cNvPr>
          <p:cNvSpPr/>
          <p:nvPr/>
        </p:nvSpPr>
        <p:spPr>
          <a:xfrm>
            <a:off x="10058056" y="1783076"/>
            <a:ext cx="1606731" cy="85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Premium</a:t>
            </a:r>
          </a:p>
          <a:p>
            <a:pPr algn="ctr"/>
            <a:r>
              <a:rPr lang="en-US" dirty="0"/>
              <a:t>O</a:t>
            </a:r>
            <a:r>
              <a:rPr lang="en-AE" dirty="0"/>
              <a:t>r</a:t>
            </a:r>
          </a:p>
          <a:p>
            <a:pPr algn="ctr"/>
            <a:r>
              <a:rPr lang="en-AE" dirty="0"/>
              <a:t>Standard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C4D91-7567-4348-B87F-D2CF6E6A243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330579" y="966647"/>
            <a:ext cx="4319866" cy="80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8BEF77-D4F4-2B4B-839F-AD8792B1531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417241" y="966647"/>
            <a:ext cx="2233204" cy="76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A6BEF0-6918-CC4D-8A4D-342DE912B5F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650445" y="966647"/>
            <a:ext cx="0" cy="80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FAA19F-A5DA-8A40-AC8F-C55DB8B13C0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650445" y="966647"/>
            <a:ext cx="2826058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2F9B5A-643F-704E-AF5C-64D5C19F4DD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650445" y="966647"/>
            <a:ext cx="5210977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915B21-72B1-5247-9064-BCFCA89B2BA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50445" y="2634339"/>
            <a:ext cx="0" cy="6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D5262C-936F-E046-B2AD-B9535D80EC10}"/>
              </a:ext>
            </a:extLst>
          </p:cNvPr>
          <p:cNvSpPr txBox="1"/>
          <p:nvPr/>
        </p:nvSpPr>
        <p:spPr>
          <a:xfrm>
            <a:off x="4978798" y="3307464"/>
            <a:ext cx="160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Has permit?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3EF04-5F59-374A-8F0E-DD2006712031}"/>
              </a:ext>
            </a:extLst>
          </p:cNvPr>
          <p:cNvCxnSpPr>
            <a:cxnSpLocks/>
          </p:cNvCxnSpPr>
          <p:nvPr/>
        </p:nvCxnSpPr>
        <p:spPr>
          <a:xfrm flipH="1">
            <a:off x="4811159" y="3676796"/>
            <a:ext cx="803363" cy="7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F07062-C8A2-054C-9DC4-97DAA375F039}"/>
              </a:ext>
            </a:extLst>
          </p:cNvPr>
          <p:cNvCxnSpPr>
            <a:cxnSpLocks/>
          </p:cNvCxnSpPr>
          <p:nvPr/>
        </p:nvCxnSpPr>
        <p:spPr>
          <a:xfrm>
            <a:off x="5606902" y="3676793"/>
            <a:ext cx="846908" cy="7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5353A5-DA00-564A-83C7-545C2B760B94}"/>
              </a:ext>
            </a:extLst>
          </p:cNvPr>
          <p:cNvSpPr txBox="1"/>
          <p:nvPr/>
        </p:nvSpPr>
        <p:spPr>
          <a:xfrm>
            <a:off x="4723513" y="374467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327F95-61C7-9C43-BA39-197790A80AC6}"/>
              </a:ext>
            </a:extLst>
          </p:cNvPr>
          <p:cNvSpPr txBox="1"/>
          <p:nvPr/>
        </p:nvSpPr>
        <p:spPr>
          <a:xfrm>
            <a:off x="6048859" y="374467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No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194C21-8F2C-3B44-BDA8-2FA5CE7B8993}"/>
              </a:ext>
            </a:extLst>
          </p:cNvPr>
          <p:cNvCxnSpPr>
            <a:cxnSpLocks/>
          </p:cNvCxnSpPr>
          <p:nvPr/>
        </p:nvCxnSpPr>
        <p:spPr>
          <a:xfrm>
            <a:off x="1330578" y="2640868"/>
            <a:ext cx="0" cy="85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F954E1-8FDA-D74D-8816-D9ABECAF852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86278" y="2634339"/>
            <a:ext cx="0" cy="85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3E6F47-B526-D24F-8698-7D4D0ADD7B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76503" y="2640869"/>
            <a:ext cx="0" cy="56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86312-52E3-DF4F-81B2-7A935B12A94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861422" y="2640868"/>
            <a:ext cx="0" cy="64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1A04A0-CC67-1449-83AC-718CD53A8961}"/>
              </a:ext>
            </a:extLst>
          </p:cNvPr>
          <p:cNvSpPr txBox="1"/>
          <p:nvPr/>
        </p:nvSpPr>
        <p:spPr>
          <a:xfrm>
            <a:off x="1040274" y="34921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Fine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483882-3F9B-9C44-A35A-A50278FE8351}"/>
              </a:ext>
            </a:extLst>
          </p:cNvPr>
          <p:cNvSpPr txBox="1"/>
          <p:nvPr/>
        </p:nvSpPr>
        <p:spPr>
          <a:xfrm>
            <a:off x="2796802" y="347033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Slide #2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A86736-FC63-E04B-A2FD-CD374F4F3850}"/>
              </a:ext>
            </a:extLst>
          </p:cNvPr>
          <p:cNvSpPr txBox="1"/>
          <p:nvPr/>
        </p:nvSpPr>
        <p:spPr>
          <a:xfrm>
            <a:off x="6142896" y="436021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Fine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B99251-8AFB-1D46-9C51-B421DF47E402}"/>
              </a:ext>
            </a:extLst>
          </p:cNvPr>
          <p:cNvSpPr txBox="1"/>
          <p:nvPr/>
        </p:nvSpPr>
        <p:spPr>
          <a:xfrm>
            <a:off x="4160926" y="434992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Do Nothing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B078E1-FEC0-7B4F-902B-5801983405AC}"/>
              </a:ext>
            </a:extLst>
          </p:cNvPr>
          <p:cNvSpPr txBox="1"/>
          <p:nvPr/>
        </p:nvSpPr>
        <p:spPr>
          <a:xfrm>
            <a:off x="7841478" y="3226520"/>
            <a:ext cx="160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Has permit?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7C8BD-1CA7-3148-AEB7-A7C6857A6E17}"/>
              </a:ext>
            </a:extLst>
          </p:cNvPr>
          <p:cNvCxnSpPr>
            <a:cxnSpLocks/>
          </p:cNvCxnSpPr>
          <p:nvPr/>
        </p:nvCxnSpPr>
        <p:spPr>
          <a:xfrm flipH="1">
            <a:off x="7805553" y="3700736"/>
            <a:ext cx="803363" cy="7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8BE37F-D422-4C4D-8BD3-C1C4D0099E19}"/>
              </a:ext>
            </a:extLst>
          </p:cNvPr>
          <p:cNvCxnSpPr>
            <a:cxnSpLocks/>
          </p:cNvCxnSpPr>
          <p:nvPr/>
        </p:nvCxnSpPr>
        <p:spPr>
          <a:xfrm>
            <a:off x="8601296" y="3700733"/>
            <a:ext cx="846908" cy="7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A02A98-7AF9-F848-960E-72A92F83D588}"/>
              </a:ext>
            </a:extLst>
          </p:cNvPr>
          <p:cNvSpPr txBox="1"/>
          <p:nvPr/>
        </p:nvSpPr>
        <p:spPr>
          <a:xfrm>
            <a:off x="7717907" y="376861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FA449D-D3F3-8848-BBAE-A2117DB4FEE1}"/>
              </a:ext>
            </a:extLst>
          </p:cNvPr>
          <p:cNvSpPr txBox="1"/>
          <p:nvPr/>
        </p:nvSpPr>
        <p:spPr>
          <a:xfrm>
            <a:off x="9043253" y="37686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0F4CA6-35A1-8742-9BCB-8F2EF2D31E5F}"/>
              </a:ext>
            </a:extLst>
          </p:cNvPr>
          <p:cNvSpPr txBox="1"/>
          <p:nvPr/>
        </p:nvSpPr>
        <p:spPr>
          <a:xfrm>
            <a:off x="9157900" y="441305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Fine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D62722-B9F1-2441-804B-13303F50BA86}"/>
              </a:ext>
            </a:extLst>
          </p:cNvPr>
          <p:cNvSpPr txBox="1"/>
          <p:nvPr/>
        </p:nvSpPr>
        <p:spPr>
          <a:xfrm>
            <a:off x="7149837" y="436733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Do Nothing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BA5598-D50E-5D41-B95D-3109991E1BB7}"/>
              </a:ext>
            </a:extLst>
          </p:cNvPr>
          <p:cNvSpPr txBox="1"/>
          <p:nvPr/>
        </p:nvSpPr>
        <p:spPr>
          <a:xfrm>
            <a:off x="10406149" y="330527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Slide #3</a:t>
            </a:r>
          </a:p>
        </p:txBody>
      </p:sp>
    </p:spTree>
    <p:extLst>
      <p:ext uri="{BB962C8B-B14F-4D97-AF65-F5344CB8AC3E}">
        <p14:creationId xmlns:p14="http://schemas.microsoft.com/office/powerpoint/2010/main" val="203158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CC1F03-9B3D-8B4C-B33D-EE1EA6A91BED}"/>
              </a:ext>
            </a:extLst>
          </p:cNvPr>
          <p:cNvSpPr/>
          <p:nvPr/>
        </p:nvSpPr>
        <p:spPr>
          <a:xfrm>
            <a:off x="4900745" y="124093"/>
            <a:ext cx="1606731" cy="55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Residential</a:t>
            </a:r>
          </a:p>
          <a:p>
            <a:pPr algn="ctr"/>
            <a:r>
              <a:rPr lang="en-AE" dirty="0"/>
              <a:t>Parking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834491-AA9F-C242-8F5A-DAC40836368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04111" y="679269"/>
            <a:ext cx="0" cy="48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0E37BF-3AB3-A94B-812E-00FD21581AF4}"/>
              </a:ext>
            </a:extLst>
          </p:cNvPr>
          <p:cNvSpPr txBox="1"/>
          <p:nvPr/>
        </p:nvSpPr>
        <p:spPr>
          <a:xfrm>
            <a:off x="4990748" y="1162594"/>
            <a:ext cx="160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Has permit?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FC8E5-30D9-B242-AA7B-F46B7DEC379F}"/>
              </a:ext>
            </a:extLst>
          </p:cNvPr>
          <p:cNvCxnSpPr>
            <a:cxnSpLocks/>
          </p:cNvCxnSpPr>
          <p:nvPr/>
        </p:nvCxnSpPr>
        <p:spPr>
          <a:xfrm flipH="1">
            <a:off x="4823109" y="1531926"/>
            <a:ext cx="803363" cy="7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B590CC-37A8-B04D-9EC5-ED07C23796EF}"/>
              </a:ext>
            </a:extLst>
          </p:cNvPr>
          <p:cNvCxnSpPr>
            <a:cxnSpLocks/>
          </p:cNvCxnSpPr>
          <p:nvPr/>
        </p:nvCxnSpPr>
        <p:spPr>
          <a:xfrm>
            <a:off x="5618852" y="1531923"/>
            <a:ext cx="846908" cy="7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48EE06-D97E-9842-A572-044E50C68408}"/>
              </a:ext>
            </a:extLst>
          </p:cNvPr>
          <p:cNvSpPr txBox="1"/>
          <p:nvPr/>
        </p:nvSpPr>
        <p:spPr>
          <a:xfrm>
            <a:off x="4735463" y="159980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720A4-0B81-5E49-BCB7-411883476C2E}"/>
              </a:ext>
            </a:extLst>
          </p:cNvPr>
          <p:cNvSpPr txBox="1"/>
          <p:nvPr/>
        </p:nvSpPr>
        <p:spPr>
          <a:xfrm>
            <a:off x="6060809" y="15998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41AB0-879A-6549-A0B8-250F5DB02206}"/>
              </a:ext>
            </a:extLst>
          </p:cNvPr>
          <p:cNvSpPr txBox="1"/>
          <p:nvPr/>
        </p:nvSpPr>
        <p:spPr>
          <a:xfrm>
            <a:off x="4172876" y="220505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Do Nothing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36A36-0BB3-5A46-BFA4-A8120F32CEFC}"/>
              </a:ext>
            </a:extLst>
          </p:cNvPr>
          <p:cNvSpPr txBox="1"/>
          <p:nvPr/>
        </p:nvSpPr>
        <p:spPr>
          <a:xfrm>
            <a:off x="5674812" y="2244492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time is it?</a:t>
            </a:r>
            <a:endParaRPr lang="en-A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8C22C9-F9A0-CD4D-BBCC-B1AE8D9E8A59}"/>
              </a:ext>
            </a:extLst>
          </p:cNvPr>
          <p:cNvCxnSpPr>
            <a:cxnSpLocks/>
          </p:cNvCxnSpPr>
          <p:nvPr/>
        </p:nvCxnSpPr>
        <p:spPr>
          <a:xfrm flipH="1">
            <a:off x="5720652" y="2574383"/>
            <a:ext cx="777459" cy="11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C37194-F765-2F42-8F2A-5F1846FC8B39}"/>
              </a:ext>
            </a:extLst>
          </p:cNvPr>
          <p:cNvCxnSpPr>
            <a:cxnSpLocks/>
          </p:cNvCxnSpPr>
          <p:nvPr/>
        </p:nvCxnSpPr>
        <p:spPr>
          <a:xfrm>
            <a:off x="6507476" y="2574383"/>
            <a:ext cx="662422" cy="11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D04364-9230-FB40-B244-18A38CEA2CFB}"/>
              </a:ext>
            </a:extLst>
          </p:cNvPr>
          <p:cNvSpPr txBox="1"/>
          <p:nvPr/>
        </p:nvSpPr>
        <p:spPr>
          <a:xfrm>
            <a:off x="4336944" y="297374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&gt; 8 a.m. &lt; 9 p.m.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898FB8-F8C7-3348-94E6-957BA4AA0EBC}"/>
              </a:ext>
            </a:extLst>
          </p:cNvPr>
          <p:cNvSpPr txBox="1"/>
          <p:nvPr/>
        </p:nvSpPr>
        <p:spPr>
          <a:xfrm>
            <a:off x="7001608" y="300037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9 p.m. – 8 a.m.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E59811-1FC9-AE4F-9618-F73849D3C971}"/>
              </a:ext>
            </a:extLst>
          </p:cNvPr>
          <p:cNvSpPr txBox="1"/>
          <p:nvPr/>
        </p:nvSpPr>
        <p:spPr>
          <a:xfrm>
            <a:off x="5056789" y="369514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Do Nothing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5FE572-6B3D-7249-9136-937FFF3200DF}"/>
              </a:ext>
            </a:extLst>
          </p:cNvPr>
          <p:cNvSpPr txBox="1"/>
          <p:nvPr/>
        </p:nvSpPr>
        <p:spPr>
          <a:xfrm>
            <a:off x="6958444" y="369514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33004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CC1F03-9B3D-8B4C-B33D-EE1EA6A91BED}"/>
              </a:ext>
            </a:extLst>
          </p:cNvPr>
          <p:cNvSpPr/>
          <p:nvPr/>
        </p:nvSpPr>
        <p:spPr>
          <a:xfrm>
            <a:off x="4900745" y="124092"/>
            <a:ext cx="1606731" cy="88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Premium</a:t>
            </a:r>
          </a:p>
          <a:p>
            <a:pPr algn="ctr"/>
            <a:r>
              <a:rPr lang="en-AE" dirty="0"/>
              <a:t>Or</a:t>
            </a:r>
          </a:p>
          <a:p>
            <a:pPr algn="ctr"/>
            <a:r>
              <a:rPr lang="en-AE" dirty="0"/>
              <a:t>Standard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834491-AA9F-C242-8F5A-DAC40836368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04111" y="1004335"/>
            <a:ext cx="0" cy="68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0E37BF-3AB3-A94B-812E-00FD21581AF4}"/>
              </a:ext>
            </a:extLst>
          </p:cNvPr>
          <p:cNvSpPr txBox="1"/>
          <p:nvPr/>
        </p:nvSpPr>
        <p:spPr>
          <a:xfrm>
            <a:off x="4900745" y="1698175"/>
            <a:ext cx="16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What time is it?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FC8E5-30D9-B242-AA7B-F46B7DEC379F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103120" y="2067508"/>
            <a:ext cx="3523354" cy="170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B590CC-37A8-B04D-9EC5-ED07C23796EF}"/>
              </a:ext>
            </a:extLst>
          </p:cNvPr>
          <p:cNvCxnSpPr>
            <a:cxnSpLocks/>
          </p:cNvCxnSpPr>
          <p:nvPr/>
        </p:nvCxnSpPr>
        <p:spPr>
          <a:xfrm>
            <a:off x="5618852" y="2067505"/>
            <a:ext cx="0" cy="1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E7A17E-1C79-E947-A15B-6E0C781B9F46}"/>
              </a:ext>
            </a:extLst>
          </p:cNvPr>
          <p:cNvCxnSpPr>
            <a:cxnSpLocks/>
          </p:cNvCxnSpPr>
          <p:nvPr/>
        </p:nvCxnSpPr>
        <p:spPr>
          <a:xfrm>
            <a:off x="5618852" y="2067505"/>
            <a:ext cx="3655777" cy="1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A104AA-984B-A34C-8FFE-26AC6874CEDE}"/>
              </a:ext>
            </a:extLst>
          </p:cNvPr>
          <p:cNvSpPr txBox="1"/>
          <p:nvPr/>
        </p:nvSpPr>
        <p:spPr>
          <a:xfrm>
            <a:off x="1982476" y="2480159"/>
            <a:ext cx="167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12 a.m – 8 a.m.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A0706A-5E17-7B4F-A17F-E11B01BD1D02}"/>
              </a:ext>
            </a:extLst>
          </p:cNvPr>
          <p:cNvSpPr txBox="1"/>
          <p:nvPr/>
        </p:nvSpPr>
        <p:spPr>
          <a:xfrm>
            <a:off x="4721746" y="2480159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Off Day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8A2EF-6E68-6B4C-9DF3-9CFA5D4C92DB}"/>
              </a:ext>
            </a:extLst>
          </p:cNvPr>
          <p:cNvSpPr txBox="1"/>
          <p:nvPr/>
        </p:nvSpPr>
        <p:spPr>
          <a:xfrm>
            <a:off x="7290416" y="248015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&gt; 8 a.m. &lt; 12 a.m.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87A1B1-80C8-B046-99A2-DEA68F2D1B21}"/>
              </a:ext>
            </a:extLst>
          </p:cNvPr>
          <p:cNvSpPr txBox="1"/>
          <p:nvPr/>
        </p:nvSpPr>
        <p:spPr>
          <a:xfrm>
            <a:off x="1475384" y="377516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Do Nothing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D7B1DE-382D-0E4C-A94C-1C6CC660C5CF}"/>
              </a:ext>
            </a:extLst>
          </p:cNvPr>
          <p:cNvSpPr txBox="1"/>
          <p:nvPr/>
        </p:nvSpPr>
        <p:spPr>
          <a:xfrm>
            <a:off x="4900745" y="377516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Do Nothing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C9BA3E-56AD-844D-BD4A-B098E396CA50}"/>
              </a:ext>
            </a:extLst>
          </p:cNvPr>
          <p:cNvSpPr txBox="1"/>
          <p:nvPr/>
        </p:nvSpPr>
        <p:spPr>
          <a:xfrm>
            <a:off x="8646893" y="377516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Slides #4 &amp; #5</a:t>
            </a:r>
          </a:p>
        </p:txBody>
      </p:sp>
    </p:spTree>
    <p:extLst>
      <p:ext uri="{BB962C8B-B14F-4D97-AF65-F5344CB8AC3E}">
        <p14:creationId xmlns:p14="http://schemas.microsoft.com/office/powerpoint/2010/main" val="28494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CC1F03-9B3D-8B4C-B33D-EE1EA6A91BED}"/>
              </a:ext>
            </a:extLst>
          </p:cNvPr>
          <p:cNvSpPr/>
          <p:nvPr/>
        </p:nvSpPr>
        <p:spPr>
          <a:xfrm>
            <a:off x="4900745" y="124092"/>
            <a:ext cx="1606731" cy="50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Premium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834491-AA9F-C242-8F5A-DAC40836368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04111" y="627017"/>
            <a:ext cx="0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0E37BF-3AB3-A94B-812E-00FD21581AF4}"/>
              </a:ext>
            </a:extLst>
          </p:cNvPr>
          <p:cNvSpPr txBox="1"/>
          <p:nvPr/>
        </p:nvSpPr>
        <p:spPr>
          <a:xfrm>
            <a:off x="4908914" y="1319352"/>
            <a:ext cx="212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Which previous parking place did he come from?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FC8E5-30D9-B242-AA7B-F46B7DEC379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103123" y="2242682"/>
            <a:ext cx="3869330" cy="138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B590CC-37A8-B04D-9EC5-ED07C23796EF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flipH="1">
            <a:off x="5817866" y="2242682"/>
            <a:ext cx="154587" cy="153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E7A17E-1C79-E947-A15B-6E0C781B9F4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72453" y="2242682"/>
            <a:ext cx="3302176" cy="153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A104AA-984B-A34C-8FFE-26AC6874CEDE}"/>
              </a:ext>
            </a:extLst>
          </p:cNvPr>
          <p:cNvSpPr txBox="1"/>
          <p:nvPr/>
        </p:nvSpPr>
        <p:spPr>
          <a:xfrm>
            <a:off x="1711748" y="2341215"/>
            <a:ext cx="221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AE" dirty="0"/>
              <a:t>ame from Standard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A0706A-5E17-7B4F-A17F-E11B01BD1D02}"/>
              </a:ext>
            </a:extLst>
          </p:cNvPr>
          <p:cNvSpPr txBox="1"/>
          <p:nvPr/>
        </p:nvSpPr>
        <p:spPr>
          <a:xfrm>
            <a:off x="5021507" y="2851831"/>
            <a:ext cx="8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Others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8A2EF-6E68-6B4C-9DF3-9CFA5D4C92DB}"/>
              </a:ext>
            </a:extLst>
          </p:cNvPr>
          <p:cNvSpPr txBox="1"/>
          <p:nvPr/>
        </p:nvSpPr>
        <p:spPr>
          <a:xfrm>
            <a:off x="7277353" y="2341215"/>
            <a:ext cx="212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Came from Premium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87A1B1-80C8-B046-99A2-DEA68F2D1B21}"/>
              </a:ext>
            </a:extLst>
          </p:cNvPr>
          <p:cNvSpPr txBox="1"/>
          <p:nvPr/>
        </p:nvSpPr>
        <p:spPr>
          <a:xfrm>
            <a:off x="574422" y="3631474"/>
            <a:ext cx="341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Coming soon…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D7B1DE-382D-0E4C-A94C-1C6CC660C5CF}"/>
              </a:ext>
            </a:extLst>
          </p:cNvPr>
          <p:cNvSpPr txBox="1"/>
          <p:nvPr/>
        </p:nvSpPr>
        <p:spPr>
          <a:xfrm>
            <a:off x="4900744" y="3775164"/>
            <a:ext cx="183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Do nothing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C9BA3E-56AD-844D-BD4A-B098E396CA50}"/>
              </a:ext>
            </a:extLst>
          </p:cNvPr>
          <p:cNvSpPr txBox="1"/>
          <p:nvPr/>
        </p:nvSpPr>
        <p:spPr>
          <a:xfrm>
            <a:off x="8770074" y="3758230"/>
            <a:ext cx="183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Coming soon…</a:t>
            </a:r>
          </a:p>
        </p:txBody>
      </p:sp>
    </p:spTree>
    <p:extLst>
      <p:ext uri="{BB962C8B-B14F-4D97-AF65-F5344CB8AC3E}">
        <p14:creationId xmlns:p14="http://schemas.microsoft.com/office/powerpoint/2010/main" val="80022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CC1F03-9B3D-8B4C-B33D-EE1EA6A91BED}"/>
              </a:ext>
            </a:extLst>
          </p:cNvPr>
          <p:cNvSpPr/>
          <p:nvPr/>
        </p:nvSpPr>
        <p:spPr>
          <a:xfrm>
            <a:off x="4900745" y="124092"/>
            <a:ext cx="1606731" cy="50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Standard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834491-AA9F-C242-8F5A-DAC40836368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04111" y="627017"/>
            <a:ext cx="0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0E37BF-3AB3-A94B-812E-00FD21581AF4}"/>
              </a:ext>
            </a:extLst>
          </p:cNvPr>
          <p:cNvSpPr txBox="1"/>
          <p:nvPr/>
        </p:nvSpPr>
        <p:spPr>
          <a:xfrm>
            <a:off x="4908914" y="1319352"/>
            <a:ext cx="16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What time is it?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FC8E5-30D9-B242-AA7B-F46B7DEC379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103122" y="1688684"/>
            <a:ext cx="3645532" cy="19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B590CC-37A8-B04D-9EC5-ED07C23796EF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flipH="1">
            <a:off x="5744569" y="1688684"/>
            <a:ext cx="4085" cy="208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E7A17E-1C79-E947-A15B-6E0C781B9F4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48654" y="1688684"/>
            <a:ext cx="3525975" cy="208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A104AA-984B-A34C-8FFE-26AC6874CEDE}"/>
              </a:ext>
            </a:extLst>
          </p:cNvPr>
          <p:cNvSpPr txBox="1"/>
          <p:nvPr/>
        </p:nvSpPr>
        <p:spPr>
          <a:xfrm>
            <a:off x="1711748" y="2341215"/>
            <a:ext cx="221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AE" dirty="0"/>
              <a:t>ame from Standard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A0706A-5E17-7B4F-A17F-E11B01BD1D02}"/>
              </a:ext>
            </a:extLst>
          </p:cNvPr>
          <p:cNvSpPr txBox="1"/>
          <p:nvPr/>
        </p:nvSpPr>
        <p:spPr>
          <a:xfrm>
            <a:off x="4908914" y="2341215"/>
            <a:ext cx="8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New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8A2EF-6E68-6B4C-9DF3-9CFA5D4C92DB}"/>
              </a:ext>
            </a:extLst>
          </p:cNvPr>
          <p:cNvSpPr txBox="1"/>
          <p:nvPr/>
        </p:nvSpPr>
        <p:spPr>
          <a:xfrm>
            <a:off x="7423954" y="2341215"/>
            <a:ext cx="212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Came from Premium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87A1B1-80C8-B046-99A2-DEA68F2D1B21}"/>
              </a:ext>
            </a:extLst>
          </p:cNvPr>
          <p:cNvSpPr txBox="1"/>
          <p:nvPr/>
        </p:nvSpPr>
        <p:spPr>
          <a:xfrm>
            <a:off x="1263382" y="3618411"/>
            <a:ext cx="182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Coming soon…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D7B1DE-382D-0E4C-A94C-1C6CC660C5CF}"/>
              </a:ext>
            </a:extLst>
          </p:cNvPr>
          <p:cNvSpPr txBox="1"/>
          <p:nvPr/>
        </p:nvSpPr>
        <p:spPr>
          <a:xfrm>
            <a:off x="4900745" y="3775164"/>
            <a:ext cx="168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Do nothing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C9BA3E-56AD-844D-BD4A-B098E396CA50}"/>
              </a:ext>
            </a:extLst>
          </p:cNvPr>
          <p:cNvSpPr txBox="1"/>
          <p:nvPr/>
        </p:nvSpPr>
        <p:spPr>
          <a:xfrm>
            <a:off x="8495707" y="3769973"/>
            <a:ext cx="35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Coming soon…</a:t>
            </a:r>
          </a:p>
        </p:txBody>
      </p:sp>
    </p:spTree>
    <p:extLst>
      <p:ext uri="{BB962C8B-B14F-4D97-AF65-F5344CB8AC3E}">
        <p14:creationId xmlns:p14="http://schemas.microsoft.com/office/powerpoint/2010/main" val="79939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ABEF4-8FEF-4F86-BE8C-1FC8DFDA4506}"/>
              </a:ext>
            </a:extLst>
          </p:cNvPr>
          <p:cNvSpPr txBox="1"/>
          <p:nvPr/>
        </p:nvSpPr>
        <p:spPr>
          <a:xfrm>
            <a:off x="452582" y="424873"/>
            <a:ext cx="11600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will be done at 12 a.m. because 12 a.m. to 8 a.m. free. No one is going to be charged so this is when the charging takes place. We’re doing this because my current scenarios account for a driver to move between parking types once (p to s and s to p). But what if he keeps moving around the entire day due to his job. Therefore, the payment will be done once between 12 and 8 (to avoid overloading the system)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many hours did the car stay in the standard parking?</a:t>
            </a:r>
          </a:p>
          <a:p>
            <a:pPr marL="800100" lvl="1" indent="-342900">
              <a:buAutoNum type="arabicPeriod"/>
            </a:pPr>
            <a:r>
              <a:rPr lang="en-US" dirty="0"/>
              <a:t>If 7 hours or less, charge 14</a:t>
            </a:r>
          </a:p>
          <a:p>
            <a:pPr marL="800100" lvl="1" indent="-342900">
              <a:buAutoNum type="arabicPeriod"/>
            </a:pPr>
            <a:r>
              <a:rPr lang="en-US" dirty="0"/>
              <a:t>If more than 7 hours, charge 15</a:t>
            </a:r>
          </a:p>
          <a:p>
            <a:pPr marL="342900" indent="-342900">
              <a:buAutoNum type="arabicPeriod"/>
            </a:pPr>
            <a:r>
              <a:rPr lang="en-US" dirty="0"/>
              <a:t>How many hours did the car stay in the premium parking?</a:t>
            </a:r>
          </a:p>
          <a:p>
            <a:r>
              <a:rPr lang="en-US" dirty="0"/>
              <a:t>	Charge the driver based on the answer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9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E33CA-56D2-431D-96DE-F1B2B5BC38C2}"/>
              </a:ext>
            </a:extLst>
          </p:cNvPr>
          <p:cNvSpPr txBox="1"/>
          <p:nvPr/>
        </p:nvSpPr>
        <p:spPr>
          <a:xfrm>
            <a:off x="757382" y="480291"/>
            <a:ext cx="92917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Scenario</a:t>
            </a:r>
          </a:p>
          <a:p>
            <a:r>
              <a:rPr lang="en-US" dirty="0" err="1"/>
              <a:t>Sms</a:t>
            </a:r>
            <a:r>
              <a:rPr lang="en-US" dirty="0"/>
              <a:t>: car license plate, parking type, number of hours</a:t>
            </a:r>
          </a:p>
          <a:p>
            <a:r>
              <a:rPr lang="en-US" dirty="0"/>
              <a:t>Example: 1234, premium, 1</a:t>
            </a:r>
          </a:p>
          <a:p>
            <a:r>
              <a:rPr lang="en-US" dirty="0"/>
              <a:t>Premium costs $3/</a:t>
            </a:r>
            <a:r>
              <a:rPr lang="en-US" dirty="0" err="1"/>
              <a:t>hr</a:t>
            </a:r>
            <a:r>
              <a:rPr lang="en-US" dirty="0"/>
              <a:t> therefore the government will charge you $3 in advance</a:t>
            </a:r>
          </a:p>
          <a:p>
            <a:endParaRPr lang="en-US" dirty="0"/>
          </a:p>
          <a:p>
            <a:r>
              <a:rPr lang="en-US" dirty="0"/>
              <a:t>You arrived at 12 noon. You paid for an hour therefore you have until 1 pm to leave</a:t>
            </a:r>
          </a:p>
          <a:p>
            <a:endParaRPr lang="en-US" dirty="0"/>
          </a:p>
          <a:p>
            <a:r>
              <a:rPr lang="en-US" dirty="0"/>
              <a:t>It is now 1:15 afternoon and you’re done.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drive away to another area and park in a premium parking space. You stay for 35 minutes so you left at 12:50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409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 Haidar</dc:creator>
  <cp:lastModifiedBy>Omar</cp:lastModifiedBy>
  <cp:revision>5</cp:revision>
  <dcterms:created xsi:type="dcterms:W3CDTF">2022-01-31T06:58:33Z</dcterms:created>
  <dcterms:modified xsi:type="dcterms:W3CDTF">2022-02-26T22:44:12Z</dcterms:modified>
</cp:coreProperties>
</file>