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customXml/item1.xml" ContentType="application/xml"/>
  <Override PartName="/customXml/item2.xml" ContentType="application/xml"/>
  <Override PartName="/customXml/item3.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7"/>
    <p:sldId id="257" r:id="rId8"/>
    <p:sldId id="258" r:id="rId9"/>
    <p:sldId id="262" r:id="rId10"/>
    <p:sldId id="272" r:id="rId11"/>
    <p:sldId id="273" r:id="rId12"/>
    <p:sldId id="274" r:id="rId13"/>
    <p:sldId id="275" r:id="rId14"/>
    <p:sldId id="276" r:id="rId15"/>
    <p:sldId id="271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43070-EE93-413B-AC24-09C485F964D4}" v="188" dt="2022-11-25T10:51:31.144"/>
    <p1510:client id="{CAA1DDFE-8694-42B5-928B-29FB58EEAF56}" v="215" dt="2022-11-25T11:32:27.510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customXml" Target="../customXml/item2.xml" /><Relationship Id="rId20" Type="http://schemas.openxmlformats.org/officeDocument/2006/relationships/theme" Target="theme/theme1.xml" /><Relationship Id="rId21" Type="http://schemas.microsoft.com/office/2015/10/relationships/revisionInfo" Target="revisionInfo.xml" /><Relationship Id="rId22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4" Type="http://schemas.openxmlformats.org/officeDocument/2006/relationships/slideMaster" Target="slideMasters/slideMaster1.xml" /><Relationship Id="rId5" Type="http://schemas.openxmlformats.org/officeDocument/2006/relationships/notesMaster" Target="notesMasters/notesMaster1.xml" /><Relationship Id="rId6" Type="http://schemas.openxmlformats.org/officeDocument/2006/relationships/handoutMaster" Target="handoutMasters/handout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sv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svg" /><Relationship Id="rId3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8" r:id="rId6"/>
  </p:sldLayoutIdLst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9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Color detection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55893"/>
            <a:ext cx="4605593" cy="1074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Dobariya Dev – 200050131057</a:t>
            </a:r>
          </a:p>
          <a:p>
            <a:r>
              <a:rPr lang="en-US" sz="2000"/>
              <a:t>Nitish Prasad - 200050131008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601821" y="7610451"/>
            <a:ext cx="1467747" cy="17275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Color detection from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Description</a:t>
            </a:r>
          </a:p>
          <a:p>
            <a:r>
              <a:rPr lang="en-US"/>
              <a:t>Data Set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this color detection Python project, we are going to build an application through which you can automatically get the name of the color by clicking on them.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295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So for this project, we will have a data file that contains the color name and its values. Then we will calculate the distance from each color and find the shortest one.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24F-28E0-747D-4606-8F1E10A7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C557-FA3B-F816-1664-CC48217B6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Colors are made up of 3 primary colors; red, green, and blue. In computers, we define each color value within a range of 0 to 255. So in how many ways we can define a color? The answer is 256*256*256 = 16,581,375. There are approximately 16.5 million different ways to represent a color. In our dataset, we need to map each color’s values with their corresponding names. But don’t worry, we don’t need to map all the values. We will be using a dataset that contains RGB values with their corresponding names. 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0650-EEDF-F4BD-8B7E-F7FFA980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135F-8A1A-CAB8-E764-4893CE41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7327-ADA6-CDA5-52A6-07A237D4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87D-1FD5-6D0E-9BA7-29FB0C3B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75" y="3023136"/>
            <a:ext cx="3865418" cy="1579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Following are the outcomes of the project which shows the color of the element it is worked upon.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9232-D6CF-CD2D-0D54-673F857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5AC8C-8457-35FB-BC4C-A9B4FE8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1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B00C7-926D-EB3B-CB96-08ED969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181E-E488-0F27-3A22-4BE3A53F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6" descr="A picture containing text, building, scene, colorful&#10;&#10;Description automatically generated">
            <a:extLst>
              <a:ext uri="{FF2B5EF4-FFF2-40B4-BE49-F238E27FC236}">
                <a16:creationId xmlns:a16="http://schemas.microsoft.com/office/drawing/2014/main" id="{B3115D56-6D2B-B658-C9B2-33927CC1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06" y="672220"/>
            <a:ext cx="8173186" cy="55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D1E1-6143-EED8-E206-2DDD833B6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887EEC-C7C0-FC37-0DD5-C218C669E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building, colorful&#10;&#10;Description automatically generated">
            <a:extLst>
              <a:ext uri="{FF2B5EF4-FFF2-40B4-BE49-F238E27FC236}">
                <a16:creationId xmlns:a16="http://schemas.microsoft.com/office/drawing/2014/main" id="{94F08695-BC39-674E-F04D-212BEC19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69" y="1890981"/>
            <a:ext cx="6497897" cy="39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BDC9-9AE6-BC22-67F7-E9CEB70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C44F8-DC5B-5369-9A08-75690D0C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616014" cy="22315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 this Python project with source code, we learned about colors and how we can extract color RGB values and the color name of a pixel. We learned how to handle events like double-clicking on the window and saw how to read CSV files with pandas and perform operations on data. This is used in numerous image editing and drawing apps.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FF14-F2CD-50CC-8C81-5076D29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4782B-F59C-96C4-E6DD-7B07FAE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p14:dur="2000">
        <p159:morph option="byObject"/>
      </p:transition>
    </mc:Choice>
    <mc:Fallback>
      <p:transition spd="slow">
        <p:fade/>
      </p:transition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Template>Gallery</Template>
  <Company/>
  <PresentationFormat>Widescreen</PresentationFormat>
  <Paragraphs>33</Paragraphs>
  <Slides>10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5">
      <vt:lpstr>Arial</vt:lpstr>
      <vt:lpstr>Tenorite</vt:lpstr>
      <vt:lpstr>Calibri Light</vt:lpstr>
      <vt:lpstr>Calibri</vt:lpstr>
      <vt:lpstr>Office Theme</vt:lpstr>
      <vt:lpstr>Color detection using python</vt:lpstr>
      <vt:lpstr>Color detection from image</vt:lpstr>
      <vt:lpstr>INTRODUCTION</vt:lpstr>
      <vt:lpstr>Description</vt:lpstr>
      <vt:lpstr>Data set</vt:lpstr>
      <vt:lpstr>Results</vt:lpstr>
      <vt:lpstr>PowerPoint Presentation</vt:lpstr>
      <vt:lpstr>PowerPoint Presentation</vt:lpstr>
      <vt:lpstr>conclusion</vt:lpstr>
      <vt:lpstr>THANK YOU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TITLE</dc:title>
  <cp:revision>147</cp:revision>
  <dcterms:created xsi:type="dcterms:W3CDTF">2022-11-25T10:30:07Z</dcterms:created>
  <dcterms:modified xsi:type="dcterms:W3CDTF">2022-11-26T15:00:34Z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0x01010079F111ED35F8CC479449609E8A0923A6</vt:lpwstr>
  </property>
</Properties>
</file>