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62" r:id="rId6"/>
    <p:sldId id="259" r:id="rId7"/>
    <p:sldId id="263" r:id="rId8"/>
    <p:sldId id="265" r:id="rId9"/>
    <p:sldId id="264" r:id="rId10"/>
    <p:sldId id="266"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A18932-2E90-4E03-A12A-B7E0C53832D7}" v="10" dt="2025-02-28T05:55:15.5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1330"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ish Kumar" userId="8b4de13311b09b88" providerId="LiveId" clId="{27A18932-2E90-4E03-A12A-B7E0C53832D7}"/>
    <pc:docChg chg="custSel addSld modSld">
      <pc:chgData name="Nitish Kumar" userId="8b4de13311b09b88" providerId="LiveId" clId="{27A18932-2E90-4E03-A12A-B7E0C53832D7}" dt="2025-02-28T05:55:47.838" v="319" actId="1076"/>
      <pc:docMkLst>
        <pc:docMk/>
      </pc:docMkLst>
      <pc:sldChg chg="addSp modSp mod">
        <pc:chgData name="Nitish Kumar" userId="8b4de13311b09b88" providerId="LiveId" clId="{27A18932-2E90-4E03-A12A-B7E0C53832D7}" dt="2025-02-28T05:46:52.983" v="58" actId="1076"/>
        <pc:sldMkLst>
          <pc:docMk/>
          <pc:sldMk cId="1658370108" sldId="262"/>
        </pc:sldMkLst>
        <pc:spChg chg="mod">
          <ac:chgData name="Nitish Kumar" userId="8b4de13311b09b88" providerId="LiveId" clId="{27A18932-2E90-4E03-A12A-B7E0C53832D7}" dt="2025-02-28T05:46:09.497" v="2" actId="1076"/>
          <ac:spMkLst>
            <pc:docMk/>
            <pc:sldMk cId="1658370108" sldId="262"/>
            <ac:spMk id="6" creationId="{01AFA6E5-08AC-0A9F-0219-CA1CB76AAE6A}"/>
          </ac:spMkLst>
        </pc:spChg>
        <pc:spChg chg="add mod">
          <ac:chgData name="Nitish Kumar" userId="8b4de13311b09b88" providerId="LiveId" clId="{27A18932-2E90-4E03-A12A-B7E0C53832D7}" dt="2025-02-28T05:46:52.983" v="58" actId="1076"/>
          <ac:spMkLst>
            <pc:docMk/>
            <pc:sldMk cId="1658370108" sldId="262"/>
            <ac:spMk id="7" creationId="{CF25C2DE-DA6D-31CE-7586-32B9CD4AE99B}"/>
          </ac:spMkLst>
        </pc:spChg>
        <pc:picChg chg="mod">
          <ac:chgData name="Nitish Kumar" userId="8b4de13311b09b88" providerId="LiveId" clId="{27A18932-2E90-4E03-A12A-B7E0C53832D7}" dt="2025-02-28T05:46:04.843" v="1" actId="1076"/>
          <ac:picMkLst>
            <pc:docMk/>
            <pc:sldMk cId="1658370108" sldId="262"/>
            <ac:picMk id="5" creationId="{8AC568CA-5DC8-015D-4BA7-054463DB9E55}"/>
          </ac:picMkLst>
        </pc:picChg>
      </pc:sldChg>
      <pc:sldChg chg="addSp delSp modSp new mod">
        <pc:chgData name="Nitish Kumar" userId="8b4de13311b09b88" providerId="LiveId" clId="{27A18932-2E90-4E03-A12A-B7E0C53832D7}" dt="2025-02-28T05:48:37.282" v="112" actId="1076"/>
        <pc:sldMkLst>
          <pc:docMk/>
          <pc:sldMk cId="1042157323" sldId="263"/>
        </pc:sldMkLst>
        <pc:spChg chg="del">
          <ac:chgData name="Nitish Kumar" userId="8b4de13311b09b88" providerId="LiveId" clId="{27A18932-2E90-4E03-A12A-B7E0C53832D7}" dt="2025-02-28T05:47:32.390" v="61" actId="478"/>
          <ac:spMkLst>
            <pc:docMk/>
            <pc:sldMk cId="1042157323" sldId="263"/>
            <ac:spMk id="2" creationId="{9D7F21EB-D44F-63DA-F480-C48C5BB91A8E}"/>
          </ac:spMkLst>
        </pc:spChg>
        <pc:spChg chg="del">
          <ac:chgData name="Nitish Kumar" userId="8b4de13311b09b88" providerId="LiveId" clId="{27A18932-2E90-4E03-A12A-B7E0C53832D7}" dt="2025-02-28T05:47:28.377" v="60" actId="931"/>
          <ac:spMkLst>
            <pc:docMk/>
            <pc:sldMk cId="1042157323" sldId="263"/>
            <ac:spMk id="3" creationId="{14DEA7B7-5810-145B-A9E4-A2BDA2AD1BBD}"/>
          </ac:spMkLst>
        </pc:spChg>
        <pc:spChg chg="add mod">
          <ac:chgData name="Nitish Kumar" userId="8b4de13311b09b88" providerId="LiveId" clId="{27A18932-2E90-4E03-A12A-B7E0C53832D7}" dt="2025-02-28T05:48:37.282" v="112" actId="1076"/>
          <ac:spMkLst>
            <pc:docMk/>
            <pc:sldMk cId="1042157323" sldId="263"/>
            <ac:spMk id="6" creationId="{4F0DDF95-74A3-F4A9-2DEB-4D6EF1C11B96}"/>
          </ac:spMkLst>
        </pc:spChg>
        <pc:picChg chg="add mod">
          <ac:chgData name="Nitish Kumar" userId="8b4de13311b09b88" providerId="LiveId" clId="{27A18932-2E90-4E03-A12A-B7E0C53832D7}" dt="2025-02-28T05:48:32.893" v="111" actId="1076"/>
          <ac:picMkLst>
            <pc:docMk/>
            <pc:sldMk cId="1042157323" sldId="263"/>
            <ac:picMk id="5" creationId="{2F5D4CBD-18C9-AE27-EA82-CAC77A5894FE}"/>
          </ac:picMkLst>
        </pc:picChg>
      </pc:sldChg>
      <pc:sldChg chg="addSp delSp modSp new mod">
        <pc:chgData name="Nitish Kumar" userId="8b4de13311b09b88" providerId="LiveId" clId="{27A18932-2E90-4E03-A12A-B7E0C53832D7}" dt="2025-02-28T05:50:43.237" v="151" actId="1076"/>
        <pc:sldMkLst>
          <pc:docMk/>
          <pc:sldMk cId="2711820258" sldId="264"/>
        </pc:sldMkLst>
        <pc:spChg chg="del">
          <ac:chgData name="Nitish Kumar" userId="8b4de13311b09b88" providerId="LiveId" clId="{27A18932-2E90-4E03-A12A-B7E0C53832D7}" dt="2025-02-28T05:49:24.622" v="114" actId="478"/>
          <ac:spMkLst>
            <pc:docMk/>
            <pc:sldMk cId="2711820258" sldId="264"/>
            <ac:spMk id="2" creationId="{F43414A6-D22C-4BEB-169E-037C688CF7E0}"/>
          </ac:spMkLst>
        </pc:spChg>
        <pc:spChg chg="del">
          <ac:chgData name="Nitish Kumar" userId="8b4de13311b09b88" providerId="LiveId" clId="{27A18932-2E90-4E03-A12A-B7E0C53832D7}" dt="2025-02-28T05:49:29.789" v="115" actId="478"/>
          <ac:spMkLst>
            <pc:docMk/>
            <pc:sldMk cId="2711820258" sldId="264"/>
            <ac:spMk id="3" creationId="{C0F92B27-C16B-D8C6-8B35-C80AB81BCC86}"/>
          </ac:spMkLst>
        </pc:spChg>
        <pc:spChg chg="add mod">
          <ac:chgData name="Nitish Kumar" userId="8b4de13311b09b88" providerId="LiveId" clId="{27A18932-2E90-4E03-A12A-B7E0C53832D7}" dt="2025-02-28T05:50:43.237" v="151" actId="1076"/>
          <ac:spMkLst>
            <pc:docMk/>
            <pc:sldMk cId="2711820258" sldId="264"/>
            <ac:spMk id="6" creationId="{5C921968-5944-FB3E-AC92-914EA21AD3F5}"/>
          </ac:spMkLst>
        </pc:spChg>
        <pc:picChg chg="add mod modCrop">
          <ac:chgData name="Nitish Kumar" userId="8b4de13311b09b88" providerId="LiveId" clId="{27A18932-2E90-4E03-A12A-B7E0C53832D7}" dt="2025-02-28T05:50:11.408" v="122" actId="1076"/>
          <ac:picMkLst>
            <pc:docMk/>
            <pc:sldMk cId="2711820258" sldId="264"/>
            <ac:picMk id="5" creationId="{F9FB5340-29BA-406E-A42A-2EC81CA24196}"/>
          </ac:picMkLst>
        </pc:picChg>
      </pc:sldChg>
      <pc:sldChg chg="addSp delSp modSp new mod">
        <pc:chgData name="Nitish Kumar" userId="8b4de13311b09b88" providerId="LiveId" clId="{27A18932-2E90-4E03-A12A-B7E0C53832D7}" dt="2025-02-28T05:52:54.835" v="290" actId="1076"/>
        <pc:sldMkLst>
          <pc:docMk/>
          <pc:sldMk cId="2566732753" sldId="265"/>
        </pc:sldMkLst>
        <pc:spChg chg="del">
          <ac:chgData name="Nitish Kumar" userId="8b4de13311b09b88" providerId="LiveId" clId="{27A18932-2E90-4E03-A12A-B7E0C53832D7}" dt="2025-02-28T05:51:03.017" v="154" actId="478"/>
          <ac:spMkLst>
            <pc:docMk/>
            <pc:sldMk cId="2566732753" sldId="265"/>
            <ac:spMk id="2" creationId="{B117CE5F-BE71-3362-1F13-82D82CB535B8}"/>
          </ac:spMkLst>
        </pc:spChg>
        <pc:spChg chg="del">
          <ac:chgData name="Nitish Kumar" userId="8b4de13311b09b88" providerId="LiveId" clId="{27A18932-2E90-4E03-A12A-B7E0C53832D7}" dt="2025-02-28T05:50:57.852" v="153" actId="478"/>
          <ac:spMkLst>
            <pc:docMk/>
            <pc:sldMk cId="2566732753" sldId="265"/>
            <ac:spMk id="3" creationId="{6D0C1D1A-FA8D-0DA1-1484-8B084EA6623C}"/>
          </ac:spMkLst>
        </pc:spChg>
        <pc:spChg chg="add mod">
          <ac:chgData name="Nitish Kumar" userId="8b4de13311b09b88" providerId="LiveId" clId="{27A18932-2E90-4E03-A12A-B7E0C53832D7}" dt="2025-02-28T05:52:54.835" v="290" actId="1076"/>
          <ac:spMkLst>
            <pc:docMk/>
            <pc:sldMk cId="2566732753" sldId="265"/>
            <ac:spMk id="6" creationId="{FF29D69E-F246-0758-93A2-38125251988C}"/>
          </ac:spMkLst>
        </pc:spChg>
        <pc:picChg chg="add mod">
          <ac:chgData name="Nitish Kumar" userId="8b4de13311b09b88" providerId="LiveId" clId="{27A18932-2E90-4E03-A12A-B7E0C53832D7}" dt="2025-02-28T05:51:36.912" v="159" actId="1076"/>
          <ac:picMkLst>
            <pc:docMk/>
            <pc:sldMk cId="2566732753" sldId="265"/>
            <ac:picMk id="5" creationId="{67A30067-FA0C-26D0-BBED-DB35578B23D8}"/>
          </ac:picMkLst>
        </pc:picChg>
      </pc:sldChg>
      <pc:sldChg chg="addSp delSp modSp new mod">
        <pc:chgData name="Nitish Kumar" userId="8b4de13311b09b88" providerId="LiveId" clId="{27A18932-2E90-4E03-A12A-B7E0C53832D7}" dt="2025-02-28T05:55:47.838" v="319" actId="1076"/>
        <pc:sldMkLst>
          <pc:docMk/>
          <pc:sldMk cId="2073535963" sldId="266"/>
        </pc:sldMkLst>
        <pc:spChg chg="del">
          <ac:chgData name="Nitish Kumar" userId="8b4de13311b09b88" providerId="LiveId" clId="{27A18932-2E90-4E03-A12A-B7E0C53832D7}" dt="2025-02-28T05:53:55.471" v="292" actId="478"/>
          <ac:spMkLst>
            <pc:docMk/>
            <pc:sldMk cId="2073535963" sldId="266"/>
            <ac:spMk id="2" creationId="{0D121258-24A5-3023-9327-AE45C07E0542}"/>
          </ac:spMkLst>
        </pc:spChg>
        <pc:spChg chg="del">
          <ac:chgData name="Nitish Kumar" userId="8b4de13311b09b88" providerId="LiveId" clId="{27A18932-2E90-4E03-A12A-B7E0C53832D7}" dt="2025-02-28T05:53:59.865" v="293" actId="478"/>
          <ac:spMkLst>
            <pc:docMk/>
            <pc:sldMk cId="2073535963" sldId="266"/>
            <ac:spMk id="3" creationId="{12C1A9CF-F96B-447B-5AD6-9D0A9D95CE0B}"/>
          </ac:spMkLst>
        </pc:spChg>
        <pc:spChg chg="add mod">
          <ac:chgData name="Nitish Kumar" userId="8b4de13311b09b88" providerId="LiveId" clId="{27A18932-2E90-4E03-A12A-B7E0C53832D7}" dt="2025-02-28T05:55:47.838" v="319" actId="1076"/>
          <ac:spMkLst>
            <pc:docMk/>
            <pc:sldMk cId="2073535963" sldId="266"/>
            <ac:spMk id="8" creationId="{7AE83E16-9703-5B31-489E-F0B27FBEE50D}"/>
          </ac:spMkLst>
        </pc:spChg>
        <pc:picChg chg="add del mod">
          <ac:chgData name="Nitish Kumar" userId="8b4de13311b09b88" providerId="LiveId" clId="{27A18932-2E90-4E03-A12A-B7E0C53832D7}" dt="2025-02-28T05:54:41.582" v="297" actId="478"/>
          <ac:picMkLst>
            <pc:docMk/>
            <pc:sldMk cId="2073535963" sldId="266"/>
            <ac:picMk id="5" creationId="{67241923-053A-C3E0-D609-14392CAB2D0E}"/>
          </ac:picMkLst>
        </pc:picChg>
        <pc:picChg chg="add mod">
          <ac:chgData name="Nitish Kumar" userId="8b4de13311b09b88" providerId="LiveId" clId="{27A18932-2E90-4E03-A12A-B7E0C53832D7}" dt="2025-02-28T05:55:08.914" v="302" actId="1076"/>
          <ac:picMkLst>
            <pc:docMk/>
            <pc:sldMk cId="2073535963" sldId="266"/>
            <ac:picMk id="7" creationId="{B9565276-2783-134B-68FD-36B8C83803A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9EF39-D6AA-EC1F-A28A-973CBAA6AC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C62A488-AEE2-0E95-DBEC-DE8C16CC7B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6A0684-C6DA-8FD3-6D34-9DA2475D8430}"/>
              </a:ext>
            </a:extLst>
          </p:cNvPr>
          <p:cNvSpPr>
            <a:spLocks noGrp="1"/>
          </p:cNvSpPr>
          <p:nvPr>
            <p:ph type="dt" sz="half" idx="10"/>
          </p:nvPr>
        </p:nvSpPr>
        <p:spPr/>
        <p:txBody>
          <a:bodyPr/>
          <a:lstStyle/>
          <a:p>
            <a:fld id="{581FB3F4-D92F-45EB-8B24-B4B0B79AC8C6}" type="datetimeFigureOut">
              <a:rPr lang="en-IN" smtClean="0"/>
              <a:t>28-02-2025</a:t>
            </a:fld>
            <a:endParaRPr lang="en-IN"/>
          </a:p>
        </p:txBody>
      </p:sp>
      <p:sp>
        <p:nvSpPr>
          <p:cNvPr id="5" name="Footer Placeholder 4">
            <a:extLst>
              <a:ext uri="{FF2B5EF4-FFF2-40B4-BE49-F238E27FC236}">
                <a16:creationId xmlns:a16="http://schemas.microsoft.com/office/drawing/2014/main" id="{A4C0FC28-3FB0-F67D-CF2A-C31C51166B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F00CA9-D488-7EC9-4ACB-BF639918C3B5}"/>
              </a:ext>
            </a:extLst>
          </p:cNvPr>
          <p:cNvSpPr>
            <a:spLocks noGrp="1"/>
          </p:cNvSpPr>
          <p:nvPr>
            <p:ph type="sldNum" sz="quarter" idx="12"/>
          </p:nvPr>
        </p:nvSpPr>
        <p:spPr/>
        <p:txBody>
          <a:bodyPr/>
          <a:lstStyle/>
          <a:p>
            <a:fld id="{B4A9F690-13A8-493C-A64A-2DBD03E7128A}" type="slidenum">
              <a:rPr lang="en-IN" smtClean="0"/>
              <a:t>‹#›</a:t>
            </a:fld>
            <a:endParaRPr lang="en-IN"/>
          </a:p>
        </p:txBody>
      </p:sp>
    </p:spTree>
    <p:extLst>
      <p:ext uri="{BB962C8B-B14F-4D97-AF65-F5344CB8AC3E}">
        <p14:creationId xmlns:p14="http://schemas.microsoft.com/office/powerpoint/2010/main" val="3045327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5F8B-30D1-F77F-F41D-83A83320055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CEC08C-40E0-D62D-A669-971421409B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C215A3-46D9-6E6E-808B-681796E18FB4}"/>
              </a:ext>
            </a:extLst>
          </p:cNvPr>
          <p:cNvSpPr>
            <a:spLocks noGrp="1"/>
          </p:cNvSpPr>
          <p:nvPr>
            <p:ph type="dt" sz="half" idx="10"/>
          </p:nvPr>
        </p:nvSpPr>
        <p:spPr/>
        <p:txBody>
          <a:bodyPr/>
          <a:lstStyle/>
          <a:p>
            <a:fld id="{581FB3F4-D92F-45EB-8B24-B4B0B79AC8C6}" type="datetimeFigureOut">
              <a:rPr lang="en-IN" smtClean="0"/>
              <a:t>28-02-2025</a:t>
            </a:fld>
            <a:endParaRPr lang="en-IN"/>
          </a:p>
        </p:txBody>
      </p:sp>
      <p:sp>
        <p:nvSpPr>
          <p:cNvPr id="5" name="Footer Placeholder 4">
            <a:extLst>
              <a:ext uri="{FF2B5EF4-FFF2-40B4-BE49-F238E27FC236}">
                <a16:creationId xmlns:a16="http://schemas.microsoft.com/office/drawing/2014/main" id="{C8288D88-A5C3-65D7-60AF-F1E533D4A5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5266BA-48FF-494A-CEB6-D5578B8E791B}"/>
              </a:ext>
            </a:extLst>
          </p:cNvPr>
          <p:cNvSpPr>
            <a:spLocks noGrp="1"/>
          </p:cNvSpPr>
          <p:nvPr>
            <p:ph type="sldNum" sz="quarter" idx="12"/>
          </p:nvPr>
        </p:nvSpPr>
        <p:spPr/>
        <p:txBody>
          <a:bodyPr/>
          <a:lstStyle/>
          <a:p>
            <a:fld id="{B4A9F690-13A8-493C-A64A-2DBD03E7128A}" type="slidenum">
              <a:rPr lang="en-IN" smtClean="0"/>
              <a:t>‹#›</a:t>
            </a:fld>
            <a:endParaRPr lang="en-IN"/>
          </a:p>
        </p:txBody>
      </p:sp>
    </p:spTree>
    <p:extLst>
      <p:ext uri="{BB962C8B-B14F-4D97-AF65-F5344CB8AC3E}">
        <p14:creationId xmlns:p14="http://schemas.microsoft.com/office/powerpoint/2010/main" val="3215335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3C0677-15C7-2727-7124-8120A56DC7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D31A164-F17A-93AD-5E39-1499C98C21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4DF1DC-13E4-D259-372B-928D84DC4695}"/>
              </a:ext>
            </a:extLst>
          </p:cNvPr>
          <p:cNvSpPr>
            <a:spLocks noGrp="1"/>
          </p:cNvSpPr>
          <p:nvPr>
            <p:ph type="dt" sz="half" idx="10"/>
          </p:nvPr>
        </p:nvSpPr>
        <p:spPr/>
        <p:txBody>
          <a:bodyPr/>
          <a:lstStyle/>
          <a:p>
            <a:fld id="{581FB3F4-D92F-45EB-8B24-B4B0B79AC8C6}" type="datetimeFigureOut">
              <a:rPr lang="en-IN" smtClean="0"/>
              <a:t>28-02-2025</a:t>
            </a:fld>
            <a:endParaRPr lang="en-IN"/>
          </a:p>
        </p:txBody>
      </p:sp>
      <p:sp>
        <p:nvSpPr>
          <p:cNvPr id="5" name="Footer Placeholder 4">
            <a:extLst>
              <a:ext uri="{FF2B5EF4-FFF2-40B4-BE49-F238E27FC236}">
                <a16:creationId xmlns:a16="http://schemas.microsoft.com/office/drawing/2014/main" id="{D1D17937-A9C3-7FED-D0F9-E4420FEFAD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6A0295-58EE-93F6-C22C-0D5B8D74098A}"/>
              </a:ext>
            </a:extLst>
          </p:cNvPr>
          <p:cNvSpPr>
            <a:spLocks noGrp="1"/>
          </p:cNvSpPr>
          <p:nvPr>
            <p:ph type="sldNum" sz="quarter" idx="12"/>
          </p:nvPr>
        </p:nvSpPr>
        <p:spPr/>
        <p:txBody>
          <a:bodyPr/>
          <a:lstStyle/>
          <a:p>
            <a:fld id="{B4A9F690-13A8-493C-A64A-2DBD03E7128A}" type="slidenum">
              <a:rPr lang="en-IN" smtClean="0"/>
              <a:t>‹#›</a:t>
            </a:fld>
            <a:endParaRPr lang="en-IN"/>
          </a:p>
        </p:txBody>
      </p:sp>
    </p:spTree>
    <p:extLst>
      <p:ext uri="{BB962C8B-B14F-4D97-AF65-F5344CB8AC3E}">
        <p14:creationId xmlns:p14="http://schemas.microsoft.com/office/powerpoint/2010/main" val="572160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52A71-CAD1-87A5-775A-AA286AE53C0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11F378-C48F-9185-DDB3-E2D2877283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C9A613-4648-6AFF-BD9F-C75E06FBA2C5}"/>
              </a:ext>
            </a:extLst>
          </p:cNvPr>
          <p:cNvSpPr>
            <a:spLocks noGrp="1"/>
          </p:cNvSpPr>
          <p:nvPr>
            <p:ph type="dt" sz="half" idx="10"/>
          </p:nvPr>
        </p:nvSpPr>
        <p:spPr/>
        <p:txBody>
          <a:bodyPr/>
          <a:lstStyle/>
          <a:p>
            <a:fld id="{581FB3F4-D92F-45EB-8B24-B4B0B79AC8C6}" type="datetimeFigureOut">
              <a:rPr lang="en-IN" smtClean="0"/>
              <a:t>28-02-2025</a:t>
            </a:fld>
            <a:endParaRPr lang="en-IN"/>
          </a:p>
        </p:txBody>
      </p:sp>
      <p:sp>
        <p:nvSpPr>
          <p:cNvPr id="5" name="Footer Placeholder 4">
            <a:extLst>
              <a:ext uri="{FF2B5EF4-FFF2-40B4-BE49-F238E27FC236}">
                <a16:creationId xmlns:a16="http://schemas.microsoft.com/office/drawing/2014/main" id="{D39D6C65-3D5D-EF5B-2405-55807AD9B9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3739FF-D82E-B998-1148-82B05880F08D}"/>
              </a:ext>
            </a:extLst>
          </p:cNvPr>
          <p:cNvSpPr>
            <a:spLocks noGrp="1"/>
          </p:cNvSpPr>
          <p:nvPr>
            <p:ph type="sldNum" sz="quarter" idx="12"/>
          </p:nvPr>
        </p:nvSpPr>
        <p:spPr/>
        <p:txBody>
          <a:bodyPr/>
          <a:lstStyle/>
          <a:p>
            <a:fld id="{B4A9F690-13A8-493C-A64A-2DBD03E7128A}" type="slidenum">
              <a:rPr lang="en-IN" smtClean="0"/>
              <a:t>‹#›</a:t>
            </a:fld>
            <a:endParaRPr lang="en-IN"/>
          </a:p>
        </p:txBody>
      </p:sp>
    </p:spTree>
    <p:extLst>
      <p:ext uri="{BB962C8B-B14F-4D97-AF65-F5344CB8AC3E}">
        <p14:creationId xmlns:p14="http://schemas.microsoft.com/office/powerpoint/2010/main" val="3787829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41E9A-B195-6267-278D-59B7950C69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702A9A3-7514-6E18-FE44-E357F6009E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D9B9C8-EF72-C850-CF22-5DEC07B47C4E}"/>
              </a:ext>
            </a:extLst>
          </p:cNvPr>
          <p:cNvSpPr>
            <a:spLocks noGrp="1"/>
          </p:cNvSpPr>
          <p:nvPr>
            <p:ph type="dt" sz="half" idx="10"/>
          </p:nvPr>
        </p:nvSpPr>
        <p:spPr/>
        <p:txBody>
          <a:bodyPr/>
          <a:lstStyle/>
          <a:p>
            <a:fld id="{581FB3F4-D92F-45EB-8B24-B4B0B79AC8C6}" type="datetimeFigureOut">
              <a:rPr lang="en-IN" smtClean="0"/>
              <a:t>28-02-2025</a:t>
            </a:fld>
            <a:endParaRPr lang="en-IN"/>
          </a:p>
        </p:txBody>
      </p:sp>
      <p:sp>
        <p:nvSpPr>
          <p:cNvPr id="5" name="Footer Placeholder 4">
            <a:extLst>
              <a:ext uri="{FF2B5EF4-FFF2-40B4-BE49-F238E27FC236}">
                <a16:creationId xmlns:a16="http://schemas.microsoft.com/office/drawing/2014/main" id="{F1F37424-347F-E72F-A7C5-6FB6FB1ADA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75ABB0-CCDF-E56B-1A5C-CA5201364538}"/>
              </a:ext>
            </a:extLst>
          </p:cNvPr>
          <p:cNvSpPr>
            <a:spLocks noGrp="1"/>
          </p:cNvSpPr>
          <p:nvPr>
            <p:ph type="sldNum" sz="quarter" idx="12"/>
          </p:nvPr>
        </p:nvSpPr>
        <p:spPr/>
        <p:txBody>
          <a:bodyPr/>
          <a:lstStyle/>
          <a:p>
            <a:fld id="{B4A9F690-13A8-493C-A64A-2DBD03E7128A}" type="slidenum">
              <a:rPr lang="en-IN" smtClean="0"/>
              <a:t>‹#›</a:t>
            </a:fld>
            <a:endParaRPr lang="en-IN"/>
          </a:p>
        </p:txBody>
      </p:sp>
    </p:spTree>
    <p:extLst>
      <p:ext uri="{BB962C8B-B14F-4D97-AF65-F5344CB8AC3E}">
        <p14:creationId xmlns:p14="http://schemas.microsoft.com/office/powerpoint/2010/main" val="3041773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B0B1D-AE21-683E-2EA3-59E4740587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D79596-E39E-508E-F849-22594E8CDA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523BF70-7BB0-FA8F-6C7F-23329D6764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B71D412-D5DC-C8BE-958A-DF4B8DBE936F}"/>
              </a:ext>
            </a:extLst>
          </p:cNvPr>
          <p:cNvSpPr>
            <a:spLocks noGrp="1"/>
          </p:cNvSpPr>
          <p:nvPr>
            <p:ph type="dt" sz="half" idx="10"/>
          </p:nvPr>
        </p:nvSpPr>
        <p:spPr/>
        <p:txBody>
          <a:bodyPr/>
          <a:lstStyle/>
          <a:p>
            <a:fld id="{581FB3F4-D92F-45EB-8B24-B4B0B79AC8C6}" type="datetimeFigureOut">
              <a:rPr lang="en-IN" smtClean="0"/>
              <a:t>28-02-2025</a:t>
            </a:fld>
            <a:endParaRPr lang="en-IN"/>
          </a:p>
        </p:txBody>
      </p:sp>
      <p:sp>
        <p:nvSpPr>
          <p:cNvPr id="6" name="Footer Placeholder 5">
            <a:extLst>
              <a:ext uri="{FF2B5EF4-FFF2-40B4-BE49-F238E27FC236}">
                <a16:creationId xmlns:a16="http://schemas.microsoft.com/office/drawing/2014/main" id="{D3AB2F71-0C54-FCCB-2E82-B265BA3987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E40ADCF-B6FD-AAFB-2BD6-05235BBC49AC}"/>
              </a:ext>
            </a:extLst>
          </p:cNvPr>
          <p:cNvSpPr>
            <a:spLocks noGrp="1"/>
          </p:cNvSpPr>
          <p:nvPr>
            <p:ph type="sldNum" sz="quarter" idx="12"/>
          </p:nvPr>
        </p:nvSpPr>
        <p:spPr/>
        <p:txBody>
          <a:bodyPr/>
          <a:lstStyle/>
          <a:p>
            <a:fld id="{B4A9F690-13A8-493C-A64A-2DBD03E7128A}" type="slidenum">
              <a:rPr lang="en-IN" smtClean="0"/>
              <a:t>‹#›</a:t>
            </a:fld>
            <a:endParaRPr lang="en-IN"/>
          </a:p>
        </p:txBody>
      </p:sp>
    </p:spTree>
    <p:extLst>
      <p:ext uri="{BB962C8B-B14F-4D97-AF65-F5344CB8AC3E}">
        <p14:creationId xmlns:p14="http://schemas.microsoft.com/office/powerpoint/2010/main" val="737492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5617F-7D24-DA69-4C8A-FAC750B5D67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7B4383-201B-3F07-2229-A5ED94F459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B86593-46EC-8435-D6E5-24051166BC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1C97201-8E35-3C8F-08C9-CE848035EB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E22FA2-7B94-9A3D-0E21-A5CEF8D810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86E62C-C686-746F-ECC1-F355E1C45D32}"/>
              </a:ext>
            </a:extLst>
          </p:cNvPr>
          <p:cNvSpPr>
            <a:spLocks noGrp="1"/>
          </p:cNvSpPr>
          <p:nvPr>
            <p:ph type="dt" sz="half" idx="10"/>
          </p:nvPr>
        </p:nvSpPr>
        <p:spPr/>
        <p:txBody>
          <a:bodyPr/>
          <a:lstStyle/>
          <a:p>
            <a:fld id="{581FB3F4-D92F-45EB-8B24-B4B0B79AC8C6}" type="datetimeFigureOut">
              <a:rPr lang="en-IN" smtClean="0"/>
              <a:t>28-02-2025</a:t>
            </a:fld>
            <a:endParaRPr lang="en-IN"/>
          </a:p>
        </p:txBody>
      </p:sp>
      <p:sp>
        <p:nvSpPr>
          <p:cNvPr id="8" name="Footer Placeholder 7">
            <a:extLst>
              <a:ext uri="{FF2B5EF4-FFF2-40B4-BE49-F238E27FC236}">
                <a16:creationId xmlns:a16="http://schemas.microsoft.com/office/drawing/2014/main" id="{6473150E-42BE-406C-E0D9-2C0A20E8950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CD5A8AF-134E-61E9-1E18-7AC7066504BD}"/>
              </a:ext>
            </a:extLst>
          </p:cNvPr>
          <p:cNvSpPr>
            <a:spLocks noGrp="1"/>
          </p:cNvSpPr>
          <p:nvPr>
            <p:ph type="sldNum" sz="quarter" idx="12"/>
          </p:nvPr>
        </p:nvSpPr>
        <p:spPr/>
        <p:txBody>
          <a:bodyPr/>
          <a:lstStyle/>
          <a:p>
            <a:fld id="{B4A9F690-13A8-493C-A64A-2DBD03E7128A}" type="slidenum">
              <a:rPr lang="en-IN" smtClean="0"/>
              <a:t>‹#›</a:t>
            </a:fld>
            <a:endParaRPr lang="en-IN"/>
          </a:p>
        </p:txBody>
      </p:sp>
    </p:spTree>
    <p:extLst>
      <p:ext uri="{BB962C8B-B14F-4D97-AF65-F5344CB8AC3E}">
        <p14:creationId xmlns:p14="http://schemas.microsoft.com/office/powerpoint/2010/main" val="406035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8F7B9-4F72-1FFB-57E9-6E2928BDBE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2A22396-DEA0-5FF3-5CC8-803E3FC45016}"/>
              </a:ext>
            </a:extLst>
          </p:cNvPr>
          <p:cNvSpPr>
            <a:spLocks noGrp="1"/>
          </p:cNvSpPr>
          <p:nvPr>
            <p:ph type="dt" sz="half" idx="10"/>
          </p:nvPr>
        </p:nvSpPr>
        <p:spPr/>
        <p:txBody>
          <a:bodyPr/>
          <a:lstStyle/>
          <a:p>
            <a:fld id="{581FB3F4-D92F-45EB-8B24-B4B0B79AC8C6}" type="datetimeFigureOut">
              <a:rPr lang="en-IN" smtClean="0"/>
              <a:t>28-02-2025</a:t>
            </a:fld>
            <a:endParaRPr lang="en-IN"/>
          </a:p>
        </p:txBody>
      </p:sp>
      <p:sp>
        <p:nvSpPr>
          <p:cNvPr id="4" name="Footer Placeholder 3">
            <a:extLst>
              <a:ext uri="{FF2B5EF4-FFF2-40B4-BE49-F238E27FC236}">
                <a16:creationId xmlns:a16="http://schemas.microsoft.com/office/drawing/2014/main" id="{F79696E9-99ED-CEE8-B64C-399708D1C7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15A9C69-CFD6-29BA-384B-202A2ADBA298}"/>
              </a:ext>
            </a:extLst>
          </p:cNvPr>
          <p:cNvSpPr>
            <a:spLocks noGrp="1"/>
          </p:cNvSpPr>
          <p:nvPr>
            <p:ph type="sldNum" sz="quarter" idx="12"/>
          </p:nvPr>
        </p:nvSpPr>
        <p:spPr/>
        <p:txBody>
          <a:bodyPr/>
          <a:lstStyle/>
          <a:p>
            <a:fld id="{B4A9F690-13A8-493C-A64A-2DBD03E7128A}" type="slidenum">
              <a:rPr lang="en-IN" smtClean="0"/>
              <a:t>‹#›</a:t>
            </a:fld>
            <a:endParaRPr lang="en-IN"/>
          </a:p>
        </p:txBody>
      </p:sp>
    </p:spTree>
    <p:extLst>
      <p:ext uri="{BB962C8B-B14F-4D97-AF65-F5344CB8AC3E}">
        <p14:creationId xmlns:p14="http://schemas.microsoft.com/office/powerpoint/2010/main" val="803865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0421CF-A60F-54B8-D34E-3334308460BD}"/>
              </a:ext>
            </a:extLst>
          </p:cNvPr>
          <p:cNvSpPr>
            <a:spLocks noGrp="1"/>
          </p:cNvSpPr>
          <p:nvPr>
            <p:ph type="dt" sz="half" idx="10"/>
          </p:nvPr>
        </p:nvSpPr>
        <p:spPr/>
        <p:txBody>
          <a:bodyPr/>
          <a:lstStyle/>
          <a:p>
            <a:fld id="{581FB3F4-D92F-45EB-8B24-B4B0B79AC8C6}" type="datetimeFigureOut">
              <a:rPr lang="en-IN" smtClean="0"/>
              <a:t>28-02-2025</a:t>
            </a:fld>
            <a:endParaRPr lang="en-IN"/>
          </a:p>
        </p:txBody>
      </p:sp>
      <p:sp>
        <p:nvSpPr>
          <p:cNvPr id="3" name="Footer Placeholder 2">
            <a:extLst>
              <a:ext uri="{FF2B5EF4-FFF2-40B4-BE49-F238E27FC236}">
                <a16:creationId xmlns:a16="http://schemas.microsoft.com/office/drawing/2014/main" id="{1AFF5091-2056-7575-FA45-21A9F66E7D3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7D9566A-27A1-85B4-921A-A2921597C8F9}"/>
              </a:ext>
            </a:extLst>
          </p:cNvPr>
          <p:cNvSpPr>
            <a:spLocks noGrp="1"/>
          </p:cNvSpPr>
          <p:nvPr>
            <p:ph type="sldNum" sz="quarter" idx="12"/>
          </p:nvPr>
        </p:nvSpPr>
        <p:spPr/>
        <p:txBody>
          <a:bodyPr/>
          <a:lstStyle/>
          <a:p>
            <a:fld id="{B4A9F690-13A8-493C-A64A-2DBD03E7128A}" type="slidenum">
              <a:rPr lang="en-IN" smtClean="0"/>
              <a:t>‹#›</a:t>
            </a:fld>
            <a:endParaRPr lang="en-IN"/>
          </a:p>
        </p:txBody>
      </p:sp>
    </p:spTree>
    <p:extLst>
      <p:ext uri="{BB962C8B-B14F-4D97-AF65-F5344CB8AC3E}">
        <p14:creationId xmlns:p14="http://schemas.microsoft.com/office/powerpoint/2010/main" val="72741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6AB50-AEFE-618C-3312-71D1A05386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BF48A1-92BD-B843-5233-AC126380AB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6B6BDC-31B7-1769-A2DF-CD2DE4F4E3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CA9CA9-458F-17FE-3A7B-EF17C614E571}"/>
              </a:ext>
            </a:extLst>
          </p:cNvPr>
          <p:cNvSpPr>
            <a:spLocks noGrp="1"/>
          </p:cNvSpPr>
          <p:nvPr>
            <p:ph type="dt" sz="half" idx="10"/>
          </p:nvPr>
        </p:nvSpPr>
        <p:spPr/>
        <p:txBody>
          <a:bodyPr/>
          <a:lstStyle/>
          <a:p>
            <a:fld id="{581FB3F4-D92F-45EB-8B24-B4B0B79AC8C6}" type="datetimeFigureOut">
              <a:rPr lang="en-IN" smtClean="0"/>
              <a:t>28-02-2025</a:t>
            </a:fld>
            <a:endParaRPr lang="en-IN"/>
          </a:p>
        </p:txBody>
      </p:sp>
      <p:sp>
        <p:nvSpPr>
          <p:cNvPr id="6" name="Footer Placeholder 5">
            <a:extLst>
              <a:ext uri="{FF2B5EF4-FFF2-40B4-BE49-F238E27FC236}">
                <a16:creationId xmlns:a16="http://schemas.microsoft.com/office/drawing/2014/main" id="{8493A318-E713-A59A-C7A2-FE4F4811B11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386F26-3461-1B58-E790-AF0D4BA0949C}"/>
              </a:ext>
            </a:extLst>
          </p:cNvPr>
          <p:cNvSpPr>
            <a:spLocks noGrp="1"/>
          </p:cNvSpPr>
          <p:nvPr>
            <p:ph type="sldNum" sz="quarter" idx="12"/>
          </p:nvPr>
        </p:nvSpPr>
        <p:spPr/>
        <p:txBody>
          <a:bodyPr/>
          <a:lstStyle/>
          <a:p>
            <a:fld id="{B4A9F690-13A8-493C-A64A-2DBD03E7128A}" type="slidenum">
              <a:rPr lang="en-IN" smtClean="0"/>
              <a:t>‹#›</a:t>
            </a:fld>
            <a:endParaRPr lang="en-IN"/>
          </a:p>
        </p:txBody>
      </p:sp>
    </p:spTree>
    <p:extLst>
      <p:ext uri="{BB962C8B-B14F-4D97-AF65-F5344CB8AC3E}">
        <p14:creationId xmlns:p14="http://schemas.microsoft.com/office/powerpoint/2010/main" val="171241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A286A-A71D-518B-DB9F-5DF4C8261C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C21925-985F-096F-CE1D-BD68374663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5A887C-675F-C9E6-0347-68E5695F6D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2E4DF7-9CEA-019E-6E04-FA886C7C5547}"/>
              </a:ext>
            </a:extLst>
          </p:cNvPr>
          <p:cNvSpPr>
            <a:spLocks noGrp="1"/>
          </p:cNvSpPr>
          <p:nvPr>
            <p:ph type="dt" sz="half" idx="10"/>
          </p:nvPr>
        </p:nvSpPr>
        <p:spPr/>
        <p:txBody>
          <a:bodyPr/>
          <a:lstStyle/>
          <a:p>
            <a:fld id="{581FB3F4-D92F-45EB-8B24-B4B0B79AC8C6}" type="datetimeFigureOut">
              <a:rPr lang="en-IN" smtClean="0"/>
              <a:t>28-02-2025</a:t>
            </a:fld>
            <a:endParaRPr lang="en-IN"/>
          </a:p>
        </p:txBody>
      </p:sp>
      <p:sp>
        <p:nvSpPr>
          <p:cNvPr id="6" name="Footer Placeholder 5">
            <a:extLst>
              <a:ext uri="{FF2B5EF4-FFF2-40B4-BE49-F238E27FC236}">
                <a16:creationId xmlns:a16="http://schemas.microsoft.com/office/drawing/2014/main" id="{F628F887-A3BD-4A40-2240-B2BB040CC9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0BCCB2-BAC3-A18E-BB23-5B57C91F83AA}"/>
              </a:ext>
            </a:extLst>
          </p:cNvPr>
          <p:cNvSpPr>
            <a:spLocks noGrp="1"/>
          </p:cNvSpPr>
          <p:nvPr>
            <p:ph type="sldNum" sz="quarter" idx="12"/>
          </p:nvPr>
        </p:nvSpPr>
        <p:spPr/>
        <p:txBody>
          <a:bodyPr/>
          <a:lstStyle/>
          <a:p>
            <a:fld id="{B4A9F690-13A8-493C-A64A-2DBD03E7128A}" type="slidenum">
              <a:rPr lang="en-IN" smtClean="0"/>
              <a:t>‹#›</a:t>
            </a:fld>
            <a:endParaRPr lang="en-IN"/>
          </a:p>
        </p:txBody>
      </p:sp>
    </p:spTree>
    <p:extLst>
      <p:ext uri="{BB962C8B-B14F-4D97-AF65-F5344CB8AC3E}">
        <p14:creationId xmlns:p14="http://schemas.microsoft.com/office/powerpoint/2010/main" val="3649464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EB86CC-BAA6-7EFE-AB18-C4A386E761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B38E85-B50C-3043-CB18-4DDC495CCF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1C44EB-4A86-28F6-A205-F8D64A6AAD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1FB3F4-D92F-45EB-8B24-B4B0B79AC8C6}" type="datetimeFigureOut">
              <a:rPr lang="en-IN" smtClean="0"/>
              <a:t>28-02-2025</a:t>
            </a:fld>
            <a:endParaRPr lang="en-IN"/>
          </a:p>
        </p:txBody>
      </p:sp>
      <p:sp>
        <p:nvSpPr>
          <p:cNvPr id="5" name="Footer Placeholder 4">
            <a:extLst>
              <a:ext uri="{FF2B5EF4-FFF2-40B4-BE49-F238E27FC236}">
                <a16:creationId xmlns:a16="http://schemas.microsoft.com/office/drawing/2014/main" id="{35D125E2-1FAB-7263-58E4-0BE893E2CE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7DCA9E2-29EC-3872-9D3B-C482CE27AA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A9F690-13A8-493C-A64A-2DBD03E7128A}" type="slidenum">
              <a:rPr lang="en-IN" smtClean="0"/>
              <a:t>‹#›</a:t>
            </a:fld>
            <a:endParaRPr lang="en-IN"/>
          </a:p>
        </p:txBody>
      </p:sp>
    </p:spTree>
    <p:extLst>
      <p:ext uri="{BB962C8B-B14F-4D97-AF65-F5344CB8AC3E}">
        <p14:creationId xmlns:p14="http://schemas.microsoft.com/office/powerpoint/2010/main" val="849149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3D358-B064-5752-E16D-31763CA4FD25}"/>
              </a:ext>
            </a:extLst>
          </p:cNvPr>
          <p:cNvSpPr>
            <a:spLocks noGrp="1"/>
          </p:cNvSpPr>
          <p:nvPr>
            <p:ph type="ctrTitle"/>
          </p:nvPr>
        </p:nvSpPr>
        <p:spPr>
          <a:xfrm>
            <a:off x="4045974" y="2829309"/>
            <a:ext cx="4100052" cy="1199382"/>
          </a:xfrm>
        </p:spPr>
        <p:txBody>
          <a:bodyPr/>
          <a:lstStyle/>
          <a:p>
            <a:r>
              <a:rPr lang="en-IN" dirty="0">
                <a:latin typeface="Arial Black" panose="020B0A04020102020204" pitchFamily="34" charset="0"/>
              </a:rPr>
              <a:t>FindHere</a:t>
            </a:r>
          </a:p>
        </p:txBody>
      </p:sp>
      <p:sp>
        <p:nvSpPr>
          <p:cNvPr id="4" name="Rectangle: Rounded Corners 3">
            <a:extLst>
              <a:ext uri="{FF2B5EF4-FFF2-40B4-BE49-F238E27FC236}">
                <a16:creationId xmlns:a16="http://schemas.microsoft.com/office/drawing/2014/main" id="{39C27151-162C-E5FF-37BC-DD092011FEFD}"/>
              </a:ext>
            </a:extLst>
          </p:cNvPr>
          <p:cNvSpPr/>
          <p:nvPr/>
        </p:nvSpPr>
        <p:spPr>
          <a:xfrm>
            <a:off x="10677833" y="4456548"/>
            <a:ext cx="206478" cy="2401452"/>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DF19B4AA-72C8-C99D-9565-5D2F4D239436}"/>
              </a:ext>
            </a:extLst>
          </p:cNvPr>
          <p:cNvSpPr/>
          <p:nvPr/>
        </p:nvSpPr>
        <p:spPr>
          <a:xfrm>
            <a:off x="474411" y="0"/>
            <a:ext cx="206478" cy="3524865"/>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1134A493-2131-A8C9-AE00-CF7C2A3060E5}"/>
              </a:ext>
            </a:extLst>
          </p:cNvPr>
          <p:cNvSpPr/>
          <p:nvPr/>
        </p:nvSpPr>
        <p:spPr>
          <a:xfrm>
            <a:off x="1351937" y="0"/>
            <a:ext cx="206478" cy="2401452"/>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AE61C9DE-B6A0-473F-5C09-967CBFB75C47}"/>
              </a:ext>
            </a:extLst>
          </p:cNvPr>
          <p:cNvSpPr/>
          <p:nvPr/>
        </p:nvSpPr>
        <p:spPr>
          <a:xfrm>
            <a:off x="11511111" y="3333135"/>
            <a:ext cx="206478" cy="3524865"/>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413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9565276-2783-134B-68FD-36B8C83803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5534" y="416689"/>
            <a:ext cx="8586486" cy="4829899"/>
          </a:xfrm>
          <a:prstGeom prst="rect">
            <a:avLst/>
          </a:prstGeom>
        </p:spPr>
      </p:pic>
      <p:sp>
        <p:nvSpPr>
          <p:cNvPr id="8" name="TextBox 7">
            <a:extLst>
              <a:ext uri="{FF2B5EF4-FFF2-40B4-BE49-F238E27FC236}">
                <a16:creationId xmlns:a16="http://schemas.microsoft.com/office/drawing/2014/main" id="{7AE83E16-9703-5B31-489E-F0B27FBEE50D}"/>
              </a:ext>
            </a:extLst>
          </p:cNvPr>
          <p:cNvSpPr txBox="1"/>
          <p:nvPr/>
        </p:nvSpPr>
        <p:spPr>
          <a:xfrm>
            <a:off x="5372582" y="5521653"/>
            <a:ext cx="1446835" cy="381436"/>
          </a:xfrm>
          <a:prstGeom prst="rect">
            <a:avLst/>
          </a:prstGeom>
          <a:noFill/>
        </p:spPr>
        <p:txBody>
          <a:bodyPr wrap="square" rtlCol="0">
            <a:spAutoFit/>
          </a:bodyPr>
          <a:lstStyle/>
          <a:p>
            <a:r>
              <a:rPr lang="en-IN" dirty="0"/>
              <a:t>Database</a:t>
            </a:r>
          </a:p>
        </p:txBody>
      </p:sp>
    </p:spTree>
    <p:extLst>
      <p:ext uri="{BB962C8B-B14F-4D97-AF65-F5344CB8AC3E}">
        <p14:creationId xmlns:p14="http://schemas.microsoft.com/office/powerpoint/2010/main" val="2073535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1C7F-5A00-3344-822E-31B1D9863324}"/>
              </a:ext>
            </a:extLst>
          </p:cNvPr>
          <p:cNvSpPr>
            <a:spLocks noGrp="1"/>
          </p:cNvSpPr>
          <p:nvPr>
            <p:ph type="title"/>
          </p:nvPr>
        </p:nvSpPr>
        <p:spPr>
          <a:xfrm>
            <a:off x="838200" y="1590982"/>
            <a:ext cx="9642987" cy="883572"/>
          </a:xfrm>
        </p:spPr>
        <p:txBody>
          <a:bodyPr/>
          <a:lstStyle/>
          <a:p>
            <a:r>
              <a:rPr lang="en-IN" dirty="0"/>
              <a:t>💙 </a:t>
            </a:r>
            <a:r>
              <a:rPr lang="en-IN" b="1" dirty="0"/>
              <a:t>Our Mission</a:t>
            </a:r>
            <a:endParaRPr lang="en-IN" dirty="0"/>
          </a:p>
        </p:txBody>
      </p:sp>
      <p:sp>
        <p:nvSpPr>
          <p:cNvPr id="3" name="Content Placeholder 2">
            <a:extLst>
              <a:ext uri="{FF2B5EF4-FFF2-40B4-BE49-F238E27FC236}">
                <a16:creationId xmlns:a16="http://schemas.microsoft.com/office/drawing/2014/main" id="{FB6A3C58-A2B1-9860-4067-1C6FD3E24508}"/>
              </a:ext>
            </a:extLst>
          </p:cNvPr>
          <p:cNvSpPr>
            <a:spLocks noGrp="1"/>
          </p:cNvSpPr>
          <p:nvPr>
            <p:ph idx="1"/>
          </p:nvPr>
        </p:nvSpPr>
        <p:spPr>
          <a:xfrm>
            <a:off x="838200" y="2622038"/>
            <a:ext cx="9642987" cy="1881136"/>
          </a:xfrm>
        </p:spPr>
        <p:txBody>
          <a:bodyPr/>
          <a:lstStyle/>
          <a:p>
            <a:r>
              <a:rPr lang="en-US" dirty="0"/>
              <a:t>We aim to build a community where honesty and kindness thrive. By making it easier to return lost belongings, we foster trust and help people reconnect with what matters most.</a:t>
            </a:r>
            <a:endParaRPr lang="en-IN" dirty="0"/>
          </a:p>
        </p:txBody>
      </p:sp>
    </p:spTree>
    <p:extLst>
      <p:ext uri="{BB962C8B-B14F-4D97-AF65-F5344CB8AC3E}">
        <p14:creationId xmlns:p14="http://schemas.microsoft.com/office/powerpoint/2010/main" val="1246638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9086BE-334B-DD2B-FA72-4441816ADDF5}"/>
              </a:ext>
            </a:extLst>
          </p:cNvPr>
          <p:cNvPicPr>
            <a:picLocks noChangeAspect="1"/>
          </p:cNvPicPr>
          <p:nvPr/>
        </p:nvPicPr>
        <p:blipFill>
          <a:blip r:embed="rId2">
            <a:extLst>
              <a:ext uri="{28A0092B-C50C-407E-A947-70E740481C1C}">
                <a14:useLocalDpi xmlns:a14="http://schemas.microsoft.com/office/drawing/2010/main" val="0"/>
              </a:ext>
            </a:extLst>
          </a:blip>
          <a:srcRect t="8942" r="1282" b="6027"/>
          <a:stretch/>
        </p:blipFill>
        <p:spPr>
          <a:xfrm>
            <a:off x="1759974" y="835742"/>
            <a:ext cx="8485239" cy="4111229"/>
          </a:xfrm>
          <a:prstGeom prst="rect">
            <a:avLst/>
          </a:prstGeom>
        </p:spPr>
      </p:pic>
      <p:sp>
        <p:nvSpPr>
          <p:cNvPr id="6" name="TextBox 5">
            <a:extLst>
              <a:ext uri="{FF2B5EF4-FFF2-40B4-BE49-F238E27FC236}">
                <a16:creationId xmlns:a16="http://schemas.microsoft.com/office/drawing/2014/main" id="{FE4F97CA-1336-2B7C-FD37-D1F0C6DDCF31}"/>
              </a:ext>
            </a:extLst>
          </p:cNvPr>
          <p:cNvSpPr txBox="1"/>
          <p:nvPr/>
        </p:nvSpPr>
        <p:spPr>
          <a:xfrm>
            <a:off x="5161935" y="5132438"/>
            <a:ext cx="1681316" cy="369332"/>
          </a:xfrm>
          <a:prstGeom prst="rect">
            <a:avLst/>
          </a:prstGeom>
          <a:noFill/>
        </p:spPr>
        <p:txBody>
          <a:bodyPr wrap="square" rtlCol="0">
            <a:spAutoFit/>
          </a:bodyPr>
          <a:lstStyle/>
          <a:p>
            <a:r>
              <a:rPr lang="en-IN" dirty="0"/>
              <a:t>Landing Page</a:t>
            </a:r>
          </a:p>
        </p:txBody>
      </p:sp>
    </p:spTree>
    <p:extLst>
      <p:ext uri="{BB962C8B-B14F-4D97-AF65-F5344CB8AC3E}">
        <p14:creationId xmlns:p14="http://schemas.microsoft.com/office/powerpoint/2010/main" val="3405074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18E03D-9EC9-BB31-AA1C-CAC9E33CB085}"/>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0CE44038-1485-B8DF-FD48-AB8340533F82}"/>
              </a:ext>
            </a:extLst>
          </p:cNvPr>
          <p:cNvSpPr>
            <a:spLocks noGrp="1"/>
          </p:cNvSpPr>
          <p:nvPr>
            <p:ph type="ctrTitle"/>
          </p:nvPr>
        </p:nvSpPr>
        <p:spPr>
          <a:xfrm>
            <a:off x="938981" y="1919670"/>
            <a:ext cx="9188243" cy="2495013"/>
          </a:xfrm>
        </p:spPr>
        <p:txBody>
          <a:bodyPr>
            <a:normAutofit/>
          </a:bodyPr>
          <a:lstStyle/>
          <a:p>
            <a:pPr algn="l"/>
            <a:r>
              <a:rPr lang="en-US" sz="2800" b="1" dirty="0">
                <a:latin typeface="+mn-lt"/>
              </a:rPr>
              <a:t>🧾 About Our Lost and Found Management System: </a:t>
            </a:r>
            <a:br>
              <a:rPr lang="en-US" sz="2800" b="1" dirty="0">
                <a:latin typeface="+mn-lt"/>
              </a:rPr>
            </a:br>
            <a:br>
              <a:rPr lang="en-US" sz="2400" b="1" dirty="0">
                <a:latin typeface="+mn-lt"/>
              </a:rPr>
            </a:br>
            <a:r>
              <a:rPr lang="en-US" sz="2400" dirty="0">
                <a:latin typeface="+mn-lt"/>
              </a:rPr>
              <a:t>Welcome to our </a:t>
            </a:r>
            <a:r>
              <a:rPr lang="en-US" sz="2400" b="1" dirty="0">
                <a:latin typeface="+mn-lt"/>
              </a:rPr>
              <a:t>Lost and Found Management System</a:t>
            </a:r>
            <a:r>
              <a:rPr lang="en-US" sz="2400" dirty="0">
                <a:latin typeface="+mn-lt"/>
              </a:rPr>
              <a:t>, a platform designed to seamlessly connect people who have lost items with those who have found them. Our goal is to make the process of recovering lost belongings quick, easy, and efficient.</a:t>
            </a:r>
            <a:br>
              <a:rPr lang="en-US" sz="2400" dirty="0">
                <a:latin typeface="+mn-lt"/>
              </a:rPr>
            </a:br>
            <a:endParaRPr lang="en-IN" sz="2400" dirty="0">
              <a:latin typeface="+mn-lt"/>
            </a:endParaRPr>
          </a:p>
        </p:txBody>
      </p:sp>
    </p:spTree>
    <p:extLst>
      <p:ext uri="{BB962C8B-B14F-4D97-AF65-F5344CB8AC3E}">
        <p14:creationId xmlns:p14="http://schemas.microsoft.com/office/powerpoint/2010/main" val="2812741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FA01-3C69-B978-BB17-859277242DDD}"/>
              </a:ext>
            </a:extLst>
          </p:cNvPr>
          <p:cNvSpPr>
            <a:spLocks noGrp="1"/>
          </p:cNvSpPr>
          <p:nvPr>
            <p:ph type="title"/>
          </p:nvPr>
        </p:nvSpPr>
        <p:spPr>
          <a:xfrm>
            <a:off x="914400" y="1525331"/>
            <a:ext cx="10515600" cy="1325563"/>
          </a:xfrm>
        </p:spPr>
        <p:txBody>
          <a:bodyPr/>
          <a:lstStyle/>
          <a:p>
            <a:r>
              <a:rPr lang="en-US" b="1" dirty="0"/>
              <a:t>🔍 What We Do</a:t>
            </a:r>
            <a:br>
              <a:rPr lang="en-US" b="1" dirty="0"/>
            </a:br>
            <a:endParaRPr lang="en-IN" dirty="0"/>
          </a:p>
        </p:txBody>
      </p:sp>
      <p:sp>
        <p:nvSpPr>
          <p:cNvPr id="3" name="Content Placeholder 2">
            <a:extLst>
              <a:ext uri="{FF2B5EF4-FFF2-40B4-BE49-F238E27FC236}">
                <a16:creationId xmlns:a16="http://schemas.microsoft.com/office/drawing/2014/main" id="{2A757525-33DD-D828-68E7-81D68D48588B}"/>
              </a:ext>
            </a:extLst>
          </p:cNvPr>
          <p:cNvSpPr>
            <a:spLocks noGrp="1"/>
          </p:cNvSpPr>
          <p:nvPr>
            <p:ph idx="1"/>
          </p:nvPr>
        </p:nvSpPr>
        <p:spPr>
          <a:xfrm>
            <a:off x="914400" y="2414023"/>
            <a:ext cx="10439400" cy="3041343"/>
          </a:xfrm>
        </p:spPr>
        <p:txBody>
          <a:bodyPr/>
          <a:lstStyle/>
          <a:p>
            <a:pPr marL="0" indent="0">
              <a:buNone/>
            </a:pPr>
            <a:r>
              <a:rPr lang="en-US" dirty="0"/>
              <a:t>   We provide a user-friendly platform where you can:</a:t>
            </a:r>
          </a:p>
          <a:p>
            <a:pPr>
              <a:buFont typeface="Arial" panose="020B0604020202020204" pitchFamily="34" charset="0"/>
              <a:buChar char="•"/>
            </a:pPr>
            <a:r>
              <a:rPr lang="en-US" b="1" dirty="0"/>
              <a:t>Report Lost Items</a:t>
            </a:r>
            <a:r>
              <a:rPr lang="en-US" dirty="0"/>
              <a:t>: Submit a detailed report if you've lost something valuable.</a:t>
            </a:r>
          </a:p>
          <a:p>
            <a:pPr>
              <a:buFont typeface="Arial" panose="020B0604020202020204" pitchFamily="34" charset="0"/>
              <a:buChar char="•"/>
            </a:pPr>
            <a:r>
              <a:rPr lang="en-US" b="1" dirty="0"/>
              <a:t>List Found Items</a:t>
            </a:r>
            <a:r>
              <a:rPr lang="en-US" dirty="0"/>
              <a:t>: Help others by reporting items you’ve found.</a:t>
            </a:r>
          </a:p>
          <a:p>
            <a:pPr>
              <a:buFont typeface="Arial" panose="020B0604020202020204" pitchFamily="34" charset="0"/>
              <a:buChar char="•"/>
            </a:pPr>
            <a:r>
              <a:rPr lang="en-US" b="1" dirty="0"/>
              <a:t>Search Lost &amp; Found</a:t>
            </a:r>
            <a:r>
              <a:rPr lang="en-US" dirty="0"/>
              <a:t>: Easily browse and track lost or found items using our advanced search filters.</a:t>
            </a:r>
          </a:p>
          <a:p>
            <a:endParaRPr lang="en-IN" dirty="0"/>
          </a:p>
        </p:txBody>
      </p:sp>
    </p:spTree>
    <p:extLst>
      <p:ext uri="{BB962C8B-B14F-4D97-AF65-F5344CB8AC3E}">
        <p14:creationId xmlns:p14="http://schemas.microsoft.com/office/powerpoint/2010/main" val="2673673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C568CA-5DC8-015D-4BA7-054463DB9E55}"/>
              </a:ext>
            </a:extLst>
          </p:cNvPr>
          <p:cNvPicPr>
            <a:picLocks noChangeAspect="1"/>
          </p:cNvPicPr>
          <p:nvPr/>
        </p:nvPicPr>
        <p:blipFill>
          <a:blip r:embed="rId2">
            <a:extLst>
              <a:ext uri="{28A0092B-C50C-407E-A947-70E740481C1C}">
                <a14:useLocalDpi xmlns:a14="http://schemas.microsoft.com/office/drawing/2010/main" val="0"/>
              </a:ext>
            </a:extLst>
          </a:blip>
          <a:srcRect t="8458" r="1371" b="7239"/>
          <a:stretch/>
        </p:blipFill>
        <p:spPr>
          <a:xfrm>
            <a:off x="1966451" y="658761"/>
            <a:ext cx="8259097" cy="3970850"/>
          </a:xfrm>
          <a:prstGeom prst="rect">
            <a:avLst/>
          </a:prstGeom>
        </p:spPr>
      </p:pic>
      <p:sp>
        <p:nvSpPr>
          <p:cNvPr id="6" name="TextBox 5">
            <a:extLst>
              <a:ext uri="{FF2B5EF4-FFF2-40B4-BE49-F238E27FC236}">
                <a16:creationId xmlns:a16="http://schemas.microsoft.com/office/drawing/2014/main" id="{01AFA6E5-08AC-0A9F-0219-CA1CB76AAE6A}"/>
              </a:ext>
            </a:extLst>
          </p:cNvPr>
          <p:cNvSpPr txBox="1"/>
          <p:nvPr/>
        </p:nvSpPr>
        <p:spPr>
          <a:xfrm>
            <a:off x="5137354" y="4831932"/>
            <a:ext cx="1917290" cy="369332"/>
          </a:xfrm>
          <a:prstGeom prst="rect">
            <a:avLst/>
          </a:prstGeom>
          <a:noFill/>
        </p:spPr>
        <p:txBody>
          <a:bodyPr wrap="square" rtlCol="0">
            <a:spAutoFit/>
          </a:bodyPr>
          <a:lstStyle/>
          <a:p>
            <a:r>
              <a:rPr lang="en-IN" dirty="0"/>
              <a:t>Found Items list</a:t>
            </a:r>
          </a:p>
        </p:txBody>
      </p:sp>
      <p:sp>
        <p:nvSpPr>
          <p:cNvPr id="7" name="TextBox 6">
            <a:extLst>
              <a:ext uri="{FF2B5EF4-FFF2-40B4-BE49-F238E27FC236}">
                <a16:creationId xmlns:a16="http://schemas.microsoft.com/office/drawing/2014/main" id="{CF25C2DE-DA6D-31CE-7586-32B9CD4AE99B}"/>
              </a:ext>
            </a:extLst>
          </p:cNvPr>
          <p:cNvSpPr txBox="1"/>
          <p:nvPr/>
        </p:nvSpPr>
        <p:spPr>
          <a:xfrm>
            <a:off x="3913237" y="5403585"/>
            <a:ext cx="4365523" cy="369332"/>
          </a:xfrm>
          <a:prstGeom prst="rect">
            <a:avLst/>
          </a:prstGeom>
          <a:noFill/>
        </p:spPr>
        <p:txBody>
          <a:bodyPr wrap="square" rtlCol="0">
            <a:spAutoFit/>
          </a:bodyPr>
          <a:lstStyle/>
          <a:p>
            <a:r>
              <a:rPr lang="en-IN" dirty="0"/>
              <a:t>You can filter and search the items also.</a:t>
            </a:r>
          </a:p>
        </p:txBody>
      </p:sp>
    </p:spTree>
    <p:extLst>
      <p:ext uri="{BB962C8B-B14F-4D97-AF65-F5344CB8AC3E}">
        <p14:creationId xmlns:p14="http://schemas.microsoft.com/office/powerpoint/2010/main" val="1658370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82FC9-AF8D-1512-84C5-00A78A460F56}"/>
              </a:ext>
            </a:extLst>
          </p:cNvPr>
          <p:cNvSpPr>
            <a:spLocks noGrp="1"/>
          </p:cNvSpPr>
          <p:nvPr>
            <p:ph type="title"/>
          </p:nvPr>
        </p:nvSpPr>
        <p:spPr>
          <a:xfrm>
            <a:off x="838200" y="1387679"/>
            <a:ext cx="9908458" cy="736089"/>
          </a:xfrm>
        </p:spPr>
        <p:txBody>
          <a:bodyPr/>
          <a:lstStyle/>
          <a:p>
            <a:r>
              <a:rPr lang="en-IN" dirty="0"/>
              <a:t>📌 </a:t>
            </a:r>
            <a:r>
              <a:rPr lang="en-IN" b="1" dirty="0"/>
              <a:t>Key Features</a:t>
            </a:r>
            <a:endParaRPr lang="en-IN" dirty="0"/>
          </a:p>
        </p:txBody>
      </p:sp>
      <p:sp>
        <p:nvSpPr>
          <p:cNvPr id="4" name="Rectangle 1">
            <a:extLst>
              <a:ext uri="{FF2B5EF4-FFF2-40B4-BE49-F238E27FC236}">
                <a16:creationId xmlns:a16="http://schemas.microsoft.com/office/drawing/2014/main" id="{19CC84BC-AFC8-9B49-A80D-0B411DB0657E}"/>
              </a:ext>
            </a:extLst>
          </p:cNvPr>
          <p:cNvSpPr>
            <a:spLocks noGrp="1" noChangeArrowheads="1"/>
          </p:cNvSpPr>
          <p:nvPr>
            <p:ph idx="1"/>
          </p:nvPr>
        </p:nvSpPr>
        <p:spPr bwMode="auto">
          <a:xfrm>
            <a:off x="838200" y="2134931"/>
            <a:ext cx="1015426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Item Request System</a:t>
            </a:r>
            <a:r>
              <a:rPr kumimoji="0" lang="en-US" altLang="en-US" b="0" i="0" u="none" strike="noStrike" cap="none" normalizeH="0" baseline="0" dirty="0">
                <a:ln>
                  <a:noFill/>
                </a:ln>
                <a:solidFill>
                  <a:schemeClr val="tx1"/>
                </a:solidFill>
                <a:effectLst/>
              </a:rPr>
              <a:t>: Users can claim found items by submitting a request.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User Authentication</a:t>
            </a:r>
            <a:r>
              <a:rPr kumimoji="0" lang="en-US" altLang="en-US" b="0" i="0" u="none" strike="noStrike" cap="none" normalizeH="0" baseline="0" dirty="0">
                <a:ln>
                  <a:noFill/>
                </a:ln>
                <a:solidFill>
                  <a:schemeClr val="tx1"/>
                </a:solidFill>
                <a:effectLst/>
              </a:rPr>
              <a:t>: Secure login and registration for better privacy and tracking.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Real-Time Updates</a:t>
            </a:r>
            <a:r>
              <a:rPr kumimoji="0" lang="en-US" altLang="en-US" b="0" i="0" u="none" strike="noStrike" cap="none" normalizeH="0" baseline="0" dirty="0">
                <a:ln>
                  <a:noFill/>
                </a:ln>
                <a:solidFill>
                  <a:schemeClr val="tx1"/>
                </a:solidFill>
                <a:effectLst/>
              </a:rPr>
              <a:t>: Stay informed with real-time item status and notifications. </a:t>
            </a:r>
          </a:p>
        </p:txBody>
      </p:sp>
    </p:spTree>
    <p:extLst>
      <p:ext uri="{BB962C8B-B14F-4D97-AF65-F5344CB8AC3E}">
        <p14:creationId xmlns:p14="http://schemas.microsoft.com/office/powerpoint/2010/main" val="2830682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F5D4CBD-18C9-AE27-EA82-CAC77A5894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8144" y="527767"/>
            <a:ext cx="7735712" cy="4351338"/>
          </a:xfrm>
        </p:spPr>
      </p:pic>
      <p:sp>
        <p:nvSpPr>
          <p:cNvPr id="6" name="TextBox 5">
            <a:extLst>
              <a:ext uri="{FF2B5EF4-FFF2-40B4-BE49-F238E27FC236}">
                <a16:creationId xmlns:a16="http://schemas.microsoft.com/office/drawing/2014/main" id="{4F0DDF95-74A3-F4A9-2DEB-4D6EF1C11B96}"/>
              </a:ext>
            </a:extLst>
          </p:cNvPr>
          <p:cNvSpPr txBox="1"/>
          <p:nvPr/>
        </p:nvSpPr>
        <p:spPr>
          <a:xfrm>
            <a:off x="4414683" y="5299587"/>
            <a:ext cx="3362633" cy="369332"/>
          </a:xfrm>
          <a:prstGeom prst="rect">
            <a:avLst/>
          </a:prstGeom>
          <a:noFill/>
        </p:spPr>
        <p:txBody>
          <a:bodyPr wrap="square" rtlCol="0">
            <a:spAutoFit/>
          </a:bodyPr>
          <a:lstStyle/>
          <a:p>
            <a:r>
              <a:rPr lang="en-IN" dirty="0"/>
              <a:t>Admin panel to add found items.</a:t>
            </a:r>
          </a:p>
        </p:txBody>
      </p:sp>
    </p:spTree>
    <p:extLst>
      <p:ext uri="{BB962C8B-B14F-4D97-AF65-F5344CB8AC3E}">
        <p14:creationId xmlns:p14="http://schemas.microsoft.com/office/powerpoint/2010/main" val="1042157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A30067-FA0C-26D0-BBED-DB35578B23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516" y="717755"/>
            <a:ext cx="7152968" cy="4023544"/>
          </a:xfrm>
          <a:prstGeom prst="rect">
            <a:avLst/>
          </a:prstGeom>
        </p:spPr>
      </p:pic>
      <p:sp>
        <p:nvSpPr>
          <p:cNvPr id="6" name="TextBox 5">
            <a:extLst>
              <a:ext uri="{FF2B5EF4-FFF2-40B4-BE49-F238E27FC236}">
                <a16:creationId xmlns:a16="http://schemas.microsoft.com/office/drawing/2014/main" id="{FF29D69E-F246-0758-93A2-38125251988C}"/>
              </a:ext>
            </a:extLst>
          </p:cNvPr>
          <p:cNvSpPr txBox="1"/>
          <p:nvPr/>
        </p:nvSpPr>
        <p:spPr>
          <a:xfrm>
            <a:off x="3103306" y="5211097"/>
            <a:ext cx="5985387" cy="369332"/>
          </a:xfrm>
          <a:prstGeom prst="rect">
            <a:avLst/>
          </a:prstGeom>
          <a:noFill/>
        </p:spPr>
        <p:txBody>
          <a:bodyPr wrap="square" rtlCol="0">
            <a:spAutoFit/>
          </a:bodyPr>
          <a:lstStyle/>
          <a:p>
            <a:r>
              <a:rPr lang="en-IN" dirty="0"/>
              <a:t>Admin can remove item from list after deliver to belonging.</a:t>
            </a:r>
          </a:p>
        </p:txBody>
      </p:sp>
    </p:spTree>
    <p:extLst>
      <p:ext uri="{BB962C8B-B14F-4D97-AF65-F5344CB8AC3E}">
        <p14:creationId xmlns:p14="http://schemas.microsoft.com/office/powerpoint/2010/main" val="2566732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FB5340-29BA-406E-A42A-2EC81CA24196}"/>
              </a:ext>
            </a:extLst>
          </p:cNvPr>
          <p:cNvPicPr>
            <a:picLocks noChangeAspect="1"/>
          </p:cNvPicPr>
          <p:nvPr/>
        </p:nvPicPr>
        <p:blipFill>
          <a:blip r:embed="rId2">
            <a:extLst>
              <a:ext uri="{28A0092B-C50C-407E-A947-70E740481C1C}">
                <a14:useLocalDpi xmlns:a14="http://schemas.microsoft.com/office/drawing/2010/main" val="0"/>
              </a:ext>
            </a:extLst>
          </a:blip>
          <a:srcRect t="9032" b="5664"/>
          <a:stretch/>
        </p:blipFill>
        <p:spPr>
          <a:xfrm>
            <a:off x="1750142" y="806246"/>
            <a:ext cx="8339741" cy="4001730"/>
          </a:xfrm>
          <a:prstGeom prst="rect">
            <a:avLst/>
          </a:prstGeom>
        </p:spPr>
      </p:pic>
      <p:sp>
        <p:nvSpPr>
          <p:cNvPr id="6" name="TextBox 5">
            <a:extLst>
              <a:ext uri="{FF2B5EF4-FFF2-40B4-BE49-F238E27FC236}">
                <a16:creationId xmlns:a16="http://schemas.microsoft.com/office/drawing/2014/main" id="{5C921968-5944-FB3E-AC92-914EA21AD3F5}"/>
              </a:ext>
            </a:extLst>
          </p:cNvPr>
          <p:cNvSpPr txBox="1"/>
          <p:nvPr/>
        </p:nvSpPr>
        <p:spPr>
          <a:xfrm>
            <a:off x="4309979" y="5216013"/>
            <a:ext cx="3220065" cy="369332"/>
          </a:xfrm>
          <a:prstGeom prst="rect">
            <a:avLst/>
          </a:prstGeom>
          <a:noFill/>
        </p:spPr>
        <p:txBody>
          <a:bodyPr wrap="square" rtlCol="0">
            <a:spAutoFit/>
          </a:bodyPr>
          <a:lstStyle/>
          <a:p>
            <a:r>
              <a:rPr lang="en-IN" dirty="0"/>
              <a:t>Request list make by user.</a:t>
            </a:r>
          </a:p>
        </p:txBody>
      </p:sp>
    </p:spTree>
    <p:extLst>
      <p:ext uri="{BB962C8B-B14F-4D97-AF65-F5344CB8AC3E}">
        <p14:creationId xmlns:p14="http://schemas.microsoft.com/office/powerpoint/2010/main" val="2711820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235</Words>
  <Application>Microsoft Office PowerPoint</Application>
  <PresentationFormat>Widescreen</PresentationFormat>
  <Paragraphs>20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Black</vt:lpstr>
      <vt:lpstr>Calibri</vt:lpstr>
      <vt:lpstr>Calibri Light</vt:lpstr>
      <vt:lpstr>Office Theme</vt:lpstr>
      <vt:lpstr>FindHere</vt:lpstr>
      <vt:lpstr>PowerPoint Presentation</vt:lpstr>
      <vt:lpstr>🧾 About Our Lost and Found Management System:   Welcome to our Lost and Found Management System, a platform designed to seamlessly connect people who have lost items with those who have found them. Our goal is to make the process of recovering lost belongings quick, easy, and efficient. </vt:lpstr>
      <vt:lpstr>🔍 What We Do </vt:lpstr>
      <vt:lpstr>PowerPoint Presentation</vt:lpstr>
      <vt:lpstr>📌 Key Features</vt:lpstr>
      <vt:lpstr>PowerPoint Presentation</vt:lpstr>
      <vt:lpstr>PowerPoint Presentation</vt:lpstr>
      <vt:lpstr>PowerPoint Presentation</vt:lpstr>
      <vt:lpstr>PowerPoint Presentation</vt:lpstr>
      <vt:lpstr>💙 Our Mission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Nitish Kumar</dc:creator>
  <cp:lastModifiedBy>Nitish Kumar</cp:lastModifiedBy>
  <cp:revision>1</cp:revision>
  <dcterms:created xsi:type="dcterms:W3CDTF">2025-02-28T04:07:57Z</dcterms:created>
  <dcterms:modified xsi:type="dcterms:W3CDTF">2025-02-28T05:55:50Z</dcterms:modified>
</cp:coreProperties>
</file>