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2" r:id="rId7"/>
    <p:sldId id="263" r:id="rId8"/>
    <p:sldId id="266" r:id="rId9"/>
    <p:sldId id="265" r:id="rId10"/>
    <p:sldId id="270" r:id="rId11"/>
    <p:sldId id="267" r:id="rId12"/>
    <p:sldId id="269"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499BD-2586-453A-A10D-056CBC502F94}" type="doc">
      <dgm:prSet loTypeId="urn:microsoft.com/office/officeart/2008/layout/NameandTitleOrganizationalChart" loCatId="hierarchy" qsTypeId="urn:microsoft.com/office/officeart/2005/8/quickstyle/simple1" qsCatId="simple" csTypeId="urn:microsoft.com/office/officeart/2005/8/colors/colorful4" csCatId="colorful" phldr="1"/>
      <dgm:spPr/>
      <dgm:t>
        <a:bodyPr/>
        <a:lstStyle/>
        <a:p>
          <a:endParaRPr lang="ms-MY"/>
        </a:p>
      </dgm:t>
    </dgm:pt>
    <dgm:pt modelId="{65C09C35-4AE0-4DF8-A7DF-3C52A790027A}">
      <dgm:prSet phldrT="[Text]"/>
      <dgm:spPr/>
      <dgm:t>
        <a:bodyPr/>
        <a:lstStyle/>
        <a:p>
          <a:r>
            <a:rPr lang="ms-MY"/>
            <a:t>Project Manager</a:t>
          </a:r>
        </a:p>
      </dgm:t>
    </dgm:pt>
    <dgm:pt modelId="{A009DB15-FE37-4B1F-81F5-E0E44766A422}" type="parTrans" cxnId="{E5C0A884-A29B-4438-90C0-A8AF56A0B2E0}">
      <dgm:prSet/>
      <dgm:spPr/>
      <dgm:t>
        <a:bodyPr/>
        <a:lstStyle/>
        <a:p>
          <a:endParaRPr lang="ms-MY"/>
        </a:p>
      </dgm:t>
    </dgm:pt>
    <dgm:pt modelId="{341E02AB-BD14-4833-9801-624D79AC6C75}" type="sibTrans" cxnId="{E5C0A884-A29B-4438-90C0-A8AF56A0B2E0}">
      <dgm:prSet custT="1"/>
      <dgm:spPr/>
      <dgm:t>
        <a:bodyPr/>
        <a:lstStyle/>
        <a:p>
          <a:r>
            <a:rPr lang="ms-MY" sz="1200"/>
            <a:t>Hazman bin Badrunsham</a:t>
          </a:r>
        </a:p>
      </dgm:t>
    </dgm:pt>
    <dgm:pt modelId="{684C763C-3A58-4A1D-A09B-C67CB73D53F8}">
      <dgm:prSet phldrT="[Text]"/>
      <dgm:spPr/>
      <dgm:t>
        <a:bodyPr/>
        <a:lstStyle/>
        <a:p>
          <a:r>
            <a:rPr lang="ms-MY"/>
            <a:t>Quality Assurance Manager</a:t>
          </a:r>
        </a:p>
      </dgm:t>
    </dgm:pt>
    <dgm:pt modelId="{E0F292A0-5CA5-4C13-9804-F8CEEFAA3B11}" type="parTrans" cxnId="{12459A0A-DBAC-4F56-BC4A-4010D07F6DD3}">
      <dgm:prSet/>
      <dgm:spPr/>
      <dgm:t>
        <a:bodyPr/>
        <a:lstStyle/>
        <a:p>
          <a:endParaRPr lang="ms-MY"/>
        </a:p>
      </dgm:t>
    </dgm:pt>
    <dgm:pt modelId="{1934066E-3EFB-4B83-9A39-4CD233A41B14}" type="sibTrans" cxnId="{12459A0A-DBAC-4F56-BC4A-4010D07F6DD3}">
      <dgm:prSet custT="1"/>
      <dgm:spPr/>
      <dgm:t>
        <a:bodyPr/>
        <a:lstStyle/>
        <a:p>
          <a:r>
            <a:rPr lang="ms-MY" sz="1200"/>
            <a:t>Amin Shamir Azman</a:t>
          </a:r>
        </a:p>
      </dgm:t>
    </dgm:pt>
    <dgm:pt modelId="{CCEB98C6-6B7E-4839-9DE7-E82505CD31F5}">
      <dgm:prSet phldrT="[Text]"/>
      <dgm:spPr/>
      <dgm:t>
        <a:bodyPr/>
        <a:lstStyle/>
        <a:p>
          <a:r>
            <a:rPr lang="ms-MY"/>
            <a:t>Implementation Manager</a:t>
          </a:r>
        </a:p>
      </dgm:t>
    </dgm:pt>
    <dgm:pt modelId="{7E1C252E-1655-4F55-A281-8EB328C7D73C}" type="parTrans" cxnId="{F4C04B90-525E-4C42-BEB8-D58DEB296022}">
      <dgm:prSet/>
      <dgm:spPr/>
      <dgm:t>
        <a:bodyPr/>
        <a:lstStyle/>
        <a:p>
          <a:endParaRPr lang="ms-MY"/>
        </a:p>
      </dgm:t>
    </dgm:pt>
    <dgm:pt modelId="{38CF0DFD-2B57-46F9-9EE2-F9248DDF3FEC}" type="sibTrans" cxnId="{F4C04B90-525E-4C42-BEB8-D58DEB296022}">
      <dgm:prSet custT="1"/>
      <dgm:spPr/>
      <dgm:t>
        <a:bodyPr/>
        <a:lstStyle/>
        <a:p>
          <a:r>
            <a:rPr lang="ms-MY" sz="1200"/>
            <a:t>Siti Noor Hasimah binti Hamdan</a:t>
          </a:r>
        </a:p>
      </dgm:t>
    </dgm:pt>
    <dgm:pt modelId="{BB9A5435-7253-4B75-9136-0124FC2031B8}">
      <dgm:prSet phldrT="[Text]"/>
      <dgm:spPr/>
      <dgm:t>
        <a:bodyPr/>
        <a:lstStyle/>
        <a:p>
          <a:r>
            <a:rPr lang="ms-MY"/>
            <a:t>Configuration Management Manager</a:t>
          </a:r>
        </a:p>
      </dgm:t>
    </dgm:pt>
    <dgm:pt modelId="{7398C196-A329-4981-85BE-B99350D95EBF}" type="sibTrans" cxnId="{054F7194-6281-4FF0-927A-0B01494DA099}">
      <dgm:prSet/>
      <dgm:spPr/>
      <dgm:t>
        <a:bodyPr/>
        <a:lstStyle/>
        <a:p>
          <a:r>
            <a:rPr lang="ms-MY"/>
            <a:t>Siti Hajar Binti Mohamad Faudzi</a:t>
          </a:r>
        </a:p>
      </dgm:t>
    </dgm:pt>
    <dgm:pt modelId="{9602969E-10C8-4B17-ADEC-8BFAE7E89F47}" type="parTrans" cxnId="{054F7194-6281-4FF0-927A-0B01494DA099}">
      <dgm:prSet/>
      <dgm:spPr/>
      <dgm:t>
        <a:bodyPr/>
        <a:lstStyle/>
        <a:p>
          <a:endParaRPr lang="ms-MY"/>
        </a:p>
      </dgm:t>
    </dgm:pt>
    <dgm:pt modelId="{A483370C-C72E-4E2A-9540-5BA2DA39B107}">
      <dgm:prSet phldrT="[Text]"/>
      <dgm:spPr/>
      <dgm:t>
        <a:bodyPr/>
        <a:lstStyle/>
        <a:p>
          <a:r>
            <a:rPr lang="ms-MY"/>
            <a:t>Design Manager</a:t>
          </a:r>
        </a:p>
      </dgm:t>
    </dgm:pt>
    <dgm:pt modelId="{C4FA6202-533B-4A1D-896A-B4AAB37E02D7}" type="parTrans" cxnId="{25895871-38BA-44C1-8863-9824608DED7D}">
      <dgm:prSet/>
      <dgm:spPr/>
      <dgm:t>
        <a:bodyPr/>
        <a:lstStyle/>
        <a:p>
          <a:endParaRPr lang="en-MY"/>
        </a:p>
      </dgm:t>
    </dgm:pt>
    <dgm:pt modelId="{1674A627-7661-4985-8BCB-02BCAA7DE7F3}" type="sibTrans" cxnId="{25895871-38BA-44C1-8863-9824608DED7D}">
      <dgm:prSet/>
      <dgm:spPr/>
      <dgm:t>
        <a:bodyPr/>
        <a:lstStyle/>
        <a:p>
          <a:r>
            <a:rPr lang="en-MY"/>
            <a:t>Najihah Nasir</a:t>
          </a:r>
        </a:p>
      </dgm:t>
    </dgm:pt>
    <dgm:pt modelId="{8DD465D8-E687-464F-A100-1687CA39E652}" type="pres">
      <dgm:prSet presAssocID="{ACA499BD-2586-453A-A10D-056CBC502F94}" presName="hierChild1" presStyleCnt="0">
        <dgm:presLayoutVars>
          <dgm:orgChart val="1"/>
          <dgm:chPref val="1"/>
          <dgm:dir/>
          <dgm:animOne val="branch"/>
          <dgm:animLvl val="lvl"/>
          <dgm:resizeHandles/>
        </dgm:presLayoutVars>
      </dgm:prSet>
      <dgm:spPr/>
    </dgm:pt>
    <dgm:pt modelId="{945BBD17-70F8-467A-AE06-351B84205FA9}" type="pres">
      <dgm:prSet presAssocID="{65C09C35-4AE0-4DF8-A7DF-3C52A790027A}" presName="hierRoot1" presStyleCnt="0">
        <dgm:presLayoutVars>
          <dgm:hierBranch val="init"/>
        </dgm:presLayoutVars>
      </dgm:prSet>
      <dgm:spPr/>
    </dgm:pt>
    <dgm:pt modelId="{28193170-8E32-4688-8C86-C710802014E6}" type="pres">
      <dgm:prSet presAssocID="{65C09C35-4AE0-4DF8-A7DF-3C52A790027A}" presName="rootComposite1" presStyleCnt="0"/>
      <dgm:spPr/>
    </dgm:pt>
    <dgm:pt modelId="{B4D82CF6-5103-48E3-BCD7-7C3B7AB5EC23}" type="pres">
      <dgm:prSet presAssocID="{65C09C35-4AE0-4DF8-A7DF-3C52A790027A}" presName="rootText1" presStyleLbl="node0" presStyleIdx="0" presStyleCnt="1" custLinFactNeighborY="-43601">
        <dgm:presLayoutVars>
          <dgm:chMax/>
          <dgm:chPref val="3"/>
        </dgm:presLayoutVars>
      </dgm:prSet>
      <dgm:spPr/>
    </dgm:pt>
    <dgm:pt modelId="{4EE2018E-0FEE-45D9-A622-8337449725B9}" type="pres">
      <dgm:prSet presAssocID="{65C09C35-4AE0-4DF8-A7DF-3C52A790027A}" presName="titleText1" presStyleLbl="fgAcc0" presStyleIdx="0" presStyleCnt="1" custScaleX="111255" custScaleY="189319" custLinFactY="-21461" custLinFactNeighborX="24188" custLinFactNeighborY="-100000">
        <dgm:presLayoutVars>
          <dgm:chMax val="0"/>
          <dgm:chPref val="0"/>
        </dgm:presLayoutVars>
      </dgm:prSet>
      <dgm:spPr/>
    </dgm:pt>
    <dgm:pt modelId="{FF65BB44-FAA5-46FE-BD90-22688CBCC1BE}" type="pres">
      <dgm:prSet presAssocID="{65C09C35-4AE0-4DF8-A7DF-3C52A790027A}" presName="rootConnector1" presStyleLbl="node1" presStyleIdx="0" presStyleCnt="4"/>
      <dgm:spPr/>
    </dgm:pt>
    <dgm:pt modelId="{AD0CFBF1-B353-42DC-81BB-1DB6AD3991A6}" type="pres">
      <dgm:prSet presAssocID="{65C09C35-4AE0-4DF8-A7DF-3C52A790027A}" presName="hierChild2" presStyleCnt="0"/>
      <dgm:spPr/>
    </dgm:pt>
    <dgm:pt modelId="{4B7FDB1A-B384-4BC1-BF00-02242869AE4C}" type="pres">
      <dgm:prSet presAssocID="{9602969E-10C8-4B17-ADEC-8BFAE7E89F47}" presName="Name37" presStyleLbl="parChTrans1D2" presStyleIdx="0" presStyleCnt="4"/>
      <dgm:spPr/>
    </dgm:pt>
    <dgm:pt modelId="{7C139D37-C924-4CEC-9456-EE29F8B9D90B}" type="pres">
      <dgm:prSet presAssocID="{BB9A5435-7253-4B75-9136-0124FC2031B8}" presName="hierRoot2" presStyleCnt="0">
        <dgm:presLayoutVars>
          <dgm:hierBranch val="init"/>
        </dgm:presLayoutVars>
      </dgm:prSet>
      <dgm:spPr/>
    </dgm:pt>
    <dgm:pt modelId="{E46D1D07-3AFE-43D5-9E19-F7C739A8A92D}" type="pres">
      <dgm:prSet presAssocID="{BB9A5435-7253-4B75-9136-0124FC2031B8}" presName="rootComposite" presStyleCnt="0"/>
      <dgm:spPr/>
    </dgm:pt>
    <dgm:pt modelId="{4541F402-4311-4403-9EA6-377B7009A5BC}" type="pres">
      <dgm:prSet presAssocID="{BB9A5435-7253-4B75-9136-0124FC2031B8}" presName="rootText" presStyleLbl="node1" presStyleIdx="0" presStyleCnt="4">
        <dgm:presLayoutVars>
          <dgm:chMax/>
          <dgm:chPref val="3"/>
        </dgm:presLayoutVars>
      </dgm:prSet>
      <dgm:spPr/>
    </dgm:pt>
    <dgm:pt modelId="{45CE8B65-F83B-47A9-AB5F-602120FB3401}" type="pres">
      <dgm:prSet presAssocID="{BB9A5435-7253-4B75-9136-0124FC2031B8}" presName="titleText2" presStyleLbl="fgAcc1" presStyleIdx="0" presStyleCnt="4" custScaleX="93874" custScaleY="289488" custLinFactY="49284" custLinFactNeighborX="1790" custLinFactNeighborY="100000">
        <dgm:presLayoutVars>
          <dgm:chMax val="0"/>
          <dgm:chPref val="0"/>
        </dgm:presLayoutVars>
      </dgm:prSet>
      <dgm:spPr/>
    </dgm:pt>
    <dgm:pt modelId="{040A8C6B-49C5-4F2E-8DBE-CBF5092AEC6F}" type="pres">
      <dgm:prSet presAssocID="{BB9A5435-7253-4B75-9136-0124FC2031B8}" presName="rootConnector" presStyleLbl="node2" presStyleIdx="0" presStyleCnt="0"/>
      <dgm:spPr/>
    </dgm:pt>
    <dgm:pt modelId="{F6F57E52-1DEC-494A-8CFD-2D7DE43526FA}" type="pres">
      <dgm:prSet presAssocID="{BB9A5435-7253-4B75-9136-0124FC2031B8}" presName="hierChild4" presStyleCnt="0"/>
      <dgm:spPr/>
    </dgm:pt>
    <dgm:pt modelId="{4CFF5877-B032-4B41-973F-831C2A0376BE}" type="pres">
      <dgm:prSet presAssocID="{BB9A5435-7253-4B75-9136-0124FC2031B8}" presName="hierChild5" presStyleCnt="0"/>
      <dgm:spPr/>
    </dgm:pt>
    <dgm:pt modelId="{6167BEEF-66AA-4EA4-91EE-A3C464D2AA04}" type="pres">
      <dgm:prSet presAssocID="{E0F292A0-5CA5-4C13-9804-F8CEEFAA3B11}" presName="Name37" presStyleLbl="parChTrans1D2" presStyleIdx="1" presStyleCnt="4"/>
      <dgm:spPr/>
    </dgm:pt>
    <dgm:pt modelId="{969432A7-A430-4963-9F62-E30B868A8F49}" type="pres">
      <dgm:prSet presAssocID="{684C763C-3A58-4A1D-A09B-C67CB73D53F8}" presName="hierRoot2" presStyleCnt="0">
        <dgm:presLayoutVars>
          <dgm:hierBranch val="init"/>
        </dgm:presLayoutVars>
      </dgm:prSet>
      <dgm:spPr/>
    </dgm:pt>
    <dgm:pt modelId="{4E934087-6B2A-4F9B-8155-801DC2C62C7B}" type="pres">
      <dgm:prSet presAssocID="{684C763C-3A58-4A1D-A09B-C67CB73D53F8}" presName="rootComposite" presStyleCnt="0"/>
      <dgm:spPr/>
    </dgm:pt>
    <dgm:pt modelId="{091A2817-A128-41E5-BDFB-15F8D8D22BB4}" type="pres">
      <dgm:prSet presAssocID="{684C763C-3A58-4A1D-A09B-C67CB73D53F8}" presName="rootText" presStyleLbl="node1" presStyleIdx="1" presStyleCnt="4" custLinFactNeighborX="-11002" custLinFactNeighborY="278">
        <dgm:presLayoutVars>
          <dgm:chMax/>
          <dgm:chPref val="3"/>
        </dgm:presLayoutVars>
      </dgm:prSet>
      <dgm:spPr/>
    </dgm:pt>
    <dgm:pt modelId="{C6E612E7-5ECC-46CE-ABEF-8BD2412B7803}" type="pres">
      <dgm:prSet presAssocID="{684C763C-3A58-4A1D-A09B-C67CB73D53F8}" presName="titleText2" presStyleLbl="fgAcc1" presStyleIdx="1" presStyleCnt="4" custScaleX="101435" custScaleY="348830" custLinFactY="48363" custLinFactNeighborX="2559" custLinFactNeighborY="100000">
        <dgm:presLayoutVars>
          <dgm:chMax val="0"/>
          <dgm:chPref val="0"/>
        </dgm:presLayoutVars>
      </dgm:prSet>
      <dgm:spPr/>
    </dgm:pt>
    <dgm:pt modelId="{D23FE7CF-FB72-463A-8D48-5BBFC4A21A4D}" type="pres">
      <dgm:prSet presAssocID="{684C763C-3A58-4A1D-A09B-C67CB73D53F8}" presName="rootConnector" presStyleLbl="node2" presStyleIdx="0" presStyleCnt="0"/>
      <dgm:spPr/>
    </dgm:pt>
    <dgm:pt modelId="{7FAD7E36-CE71-4CE1-A65E-54AF1AB5F117}" type="pres">
      <dgm:prSet presAssocID="{684C763C-3A58-4A1D-A09B-C67CB73D53F8}" presName="hierChild4" presStyleCnt="0"/>
      <dgm:spPr/>
    </dgm:pt>
    <dgm:pt modelId="{02703BEB-B962-4C53-B0BD-DE57DB6C3FC4}" type="pres">
      <dgm:prSet presAssocID="{684C763C-3A58-4A1D-A09B-C67CB73D53F8}" presName="hierChild5" presStyleCnt="0"/>
      <dgm:spPr/>
    </dgm:pt>
    <dgm:pt modelId="{AFB0DEC8-0ADE-4D03-8F45-B9219DDF4E0C}" type="pres">
      <dgm:prSet presAssocID="{7E1C252E-1655-4F55-A281-8EB328C7D73C}" presName="Name37" presStyleLbl="parChTrans1D2" presStyleIdx="2" presStyleCnt="4"/>
      <dgm:spPr/>
    </dgm:pt>
    <dgm:pt modelId="{84154564-BCE8-40F8-852C-96A10D40D3D6}" type="pres">
      <dgm:prSet presAssocID="{CCEB98C6-6B7E-4839-9DE7-E82505CD31F5}" presName="hierRoot2" presStyleCnt="0">
        <dgm:presLayoutVars>
          <dgm:hierBranch val="init"/>
        </dgm:presLayoutVars>
      </dgm:prSet>
      <dgm:spPr/>
    </dgm:pt>
    <dgm:pt modelId="{9621AD0C-040A-46AB-8C88-B60449E2A128}" type="pres">
      <dgm:prSet presAssocID="{CCEB98C6-6B7E-4839-9DE7-E82505CD31F5}" presName="rootComposite" presStyleCnt="0"/>
      <dgm:spPr/>
    </dgm:pt>
    <dgm:pt modelId="{19A917D2-0F76-407C-B573-C9657149B8E2}" type="pres">
      <dgm:prSet presAssocID="{CCEB98C6-6B7E-4839-9DE7-E82505CD31F5}" presName="rootText" presStyleLbl="node1" presStyleIdx="2" presStyleCnt="4">
        <dgm:presLayoutVars>
          <dgm:chMax/>
          <dgm:chPref val="3"/>
        </dgm:presLayoutVars>
      </dgm:prSet>
      <dgm:spPr/>
    </dgm:pt>
    <dgm:pt modelId="{C8550717-06BE-4BAA-A03B-8756B266C1EA}" type="pres">
      <dgm:prSet presAssocID="{CCEB98C6-6B7E-4839-9DE7-E82505CD31F5}" presName="titleText2" presStyleLbl="fgAcc1" presStyleIdx="2" presStyleCnt="4" custScaleX="98046" custScaleY="220928" custLinFactNeighborX="3598" custLinFactNeighborY="70364">
        <dgm:presLayoutVars>
          <dgm:chMax val="0"/>
          <dgm:chPref val="0"/>
        </dgm:presLayoutVars>
      </dgm:prSet>
      <dgm:spPr/>
    </dgm:pt>
    <dgm:pt modelId="{947EAF8B-0637-4986-8CA4-71B4EE9D0D94}" type="pres">
      <dgm:prSet presAssocID="{CCEB98C6-6B7E-4839-9DE7-E82505CD31F5}" presName="rootConnector" presStyleLbl="node2" presStyleIdx="0" presStyleCnt="0"/>
      <dgm:spPr/>
    </dgm:pt>
    <dgm:pt modelId="{FCB98DFA-A648-4454-ACC4-BA0B36261F12}" type="pres">
      <dgm:prSet presAssocID="{CCEB98C6-6B7E-4839-9DE7-E82505CD31F5}" presName="hierChild4" presStyleCnt="0"/>
      <dgm:spPr/>
    </dgm:pt>
    <dgm:pt modelId="{3B660F59-AA6B-4F83-86ED-FED52F5A2873}" type="pres">
      <dgm:prSet presAssocID="{CCEB98C6-6B7E-4839-9DE7-E82505CD31F5}" presName="hierChild5" presStyleCnt="0"/>
      <dgm:spPr/>
    </dgm:pt>
    <dgm:pt modelId="{54934D76-727E-44C8-A96E-03590295C93B}" type="pres">
      <dgm:prSet presAssocID="{C4FA6202-533B-4A1D-896A-B4AAB37E02D7}" presName="Name37" presStyleLbl="parChTrans1D2" presStyleIdx="3" presStyleCnt="4"/>
      <dgm:spPr/>
    </dgm:pt>
    <dgm:pt modelId="{A37B0D4D-9EE5-48C3-82DC-9F51AA0B9881}" type="pres">
      <dgm:prSet presAssocID="{A483370C-C72E-4E2A-9540-5BA2DA39B107}" presName="hierRoot2" presStyleCnt="0">
        <dgm:presLayoutVars>
          <dgm:hierBranch val="init"/>
        </dgm:presLayoutVars>
      </dgm:prSet>
      <dgm:spPr/>
    </dgm:pt>
    <dgm:pt modelId="{28BCC7ED-3F3F-4834-8D4E-A619C11685BD}" type="pres">
      <dgm:prSet presAssocID="{A483370C-C72E-4E2A-9540-5BA2DA39B107}" presName="rootComposite" presStyleCnt="0"/>
      <dgm:spPr/>
    </dgm:pt>
    <dgm:pt modelId="{AC3841DD-FAB2-47DD-A588-DF23A26A31CF}" type="pres">
      <dgm:prSet presAssocID="{A483370C-C72E-4E2A-9540-5BA2DA39B107}" presName="rootText" presStyleLbl="node1" presStyleIdx="3" presStyleCnt="4">
        <dgm:presLayoutVars>
          <dgm:chMax/>
          <dgm:chPref val="3"/>
        </dgm:presLayoutVars>
      </dgm:prSet>
      <dgm:spPr/>
    </dgm:pt>
    <dgm:pt modelId="{C61BE016-8E81-4D73-8C43-AB9BE937DE2E}" type="pres">
      <dgm:prSet presAssocID="{A483370C-C72E-4E2A-9540-5BA2DA39B107}" presName="titleText2" presStyleLbl="fgAcc1" presStyleIdx="3" presStyleCnt="4">
        <dgm:presLayoutVars>
          <dgm:chMax val="0"/>
          <dgm:chPref val="0"/>
        </dgm:presLayoutVars>
      </dgm:prSet>
      <dgm:spPr/>
    </dgm:pt>
    <dgm:pt modelId="{32080D28-36C9-4739-B762-686C89ED95D7}" type="pres">
      <dgm:prSet presAssocID="{A483370C-C72E-4E2A-9540-5BA2DA39B107}" presName="rootConnector" presStyleLbl="node2" presStyleIdx="0" presStyleCnt="0"/>
      <dgm:spPr/>
    </dgm:pt>
    <dgm:pt modelId="{C00F587E-FCD7-44EF-91A4-DA57BF1DA177}" type="pres">
      <dgm:prSet presAssocID="{A483370C-C72E-4E2A-9540-5BA2DA39B107}" presName="hierChild4" presStyleCnt="0"/>
      <dgm:spPr/>
    </dgm:pt>
    <dgm:pt modelId="{47F4D484-BF08-44ED-8810-E53411428B2F}" type="pres">
      <dgm:prSet presAssocID="{A483370C-C72E-4E2A-9540-5BA2DA39B107}" presName="hierChild5" presStyleCnt="0"/>
      <dgm:spPr/>
    </dgm:pt>
    <dgm:pt modelId="{17E6E2B9-8EC1-4121-8740-2A3484A2C9AF}" type="pres">
      <dgm:prSet presAssocID="{65C09C35-4AE0-4DF8-A7DF-3C52A790027A}" presName="hierChild3" presStyleCnt="0"/>
      <dgm:spPr/>
    </dgm:pt>
  </dgm:ptLst>
  <dgm:cxnLst>
    <dgm:cxn modelId="{9AEF0405-14ED-42B4-A239-77647E929EDD}" type="presOf" srcId="{684C763C-3A58-4A1D-A09B-C67CB73D53F8}" destId="{091A2817-A128-41E5-BDFB-15F8D8D22BB4}" srcOrd="0" destOrd="0" presId="urn:microsoft.com/office/officeart/2008/layout/NameandTitleOrganizationalChart"/>
    <dgm:cxn modelId="{12459A0A-DBAC-4F56-BC4A-4010D07F6DD3}" srcId="{65C09C35-4AE0-4DF8-A7DF-3C52A790027A}" destId="{684C763C-3A58-4A1D-A09B-C67CB73D53F8}" srcOrd="1" destOrd="0" parTransId="{E0F292A0-5CA5-4C13-9804-F8CEEFAA3B11}" sibTransId="{1934066E-3EFB-4B83-9A39-4CD233A41B14}"/>
    <dgm:cxn modelId="{6087000B-05BA-415B-90B7-496247DE7CDE}" type="presOf" srcId="{E0F292A0-5CA5-4C13-9804-F8CEEFAA3B11}" destId="{6167BEEF-66AA-4EA4-91EE-A3C464D2AA04}" srcOrd="0" destOrd="0" presId="urn:microsoft.com/office/officeart/2008/layout/NameandTitleOrganizationalChart"/>
    <dgm:cxn modelId="{B2E85A11-550A-4120-9C37-3C824AB8156E}" type="presOf" srcId="{341E02AB-BD14-4833-9801-624D79AC6C75}" destId="{4EE2018E-0FEE-45D9-A622-8337449725B9}" srcOrd="0" destOrd="0" presId="urn:microsoft.com/office/officeart/2008/layout/NameandTitleOrganizationalChart"/>
    <dgm:cxn modelId="{A7CD3918-8677-4D00-B6CE-D96125CA2F74}" type="presOf" srcId="{7E1C252E-1655-4F55-A281-8EB328C7D73C}" destId="{AFB0DEC8-0ADE-4D03-8F45-B9219DDF4E0C}" srcOrd="0" destOrd="0" presId="urn:microsoft.com/office/officeart/2008/layout/NameandTitleOrganizationalChart"/>
    <dgm:cxn modelId="{6415405B-5833-467C-A301-BFC743C4C64E}" type="presOf" srcId="{A483370C-C72E-4E2A-9540-5BA2DA39B107}" destId="{AC3841DD-FAB2-47DD-A588-DF23A26A31CF}" srcOrd="0" destOrd="0" presId="urn:microsoft.com/office/officeart/2008/layout/NameandTitleOrganizationalChart"/>
    <dgm:cxn modelId="{79B3E85B-8289-4866-A292-78BCEC49AB1C}" type="presOf" srcId="{684C763C-3A58-4A1D-A09B-C67CB73D53F8}" destId="{D23FE7CF-FB72-463A-8D48-5BBFC4A21A4D}" srcOrd="1" destOrd="0" presId="urn:microsoft.com/office/officeart/2008/layout/NameandTitleOrganizationalChart"/>
    <dgm:cxn modelId="{422C1B6E-15F6-460C-BC71-E15E86A710A3}" type="presOf" srcId="{38CF0DFD-2B57-46F9-9EE2-F9248DDF3FEC}" destId="{C8550717-06BE-4BAA-A03B-8756B266C1EA}" srcOrd="0" destOrd="0" presId="urn:microsoft.com/office/officeart/2008/layout/NameandTitleOrganizationalChart"/>
    <dgm:cxn modelId="{25895871-38BA-44C1-8863-9824608DED7D}" srcId="{65C09C35-4AE0-4DF8-A7DF-3C52A790027A}" destId="{A483370C-C72E-4E2A-9540-5BA2DA39B107}" srcOrd="3" destOrd="0" parTransId="{C4FA6202-533B-4A1D-896A-B4AAB37E02D7}" sibTransId="{1674A627-7661-4985-8BCB-02BCAA7DE7F3}"/>
    <dgm:cxn modelId="{0BCD8254-1402-4B8B-B44C-670E5C29D54F}" type="presOf" srcId="{A483370C-C72E-4E2A-9540-5BA2DA39B107}" destId="{32080D28-36C9-4739-B762-686C89ED95D7}" srcOrd="1" destOrd="0" presId="urn:microsoft.com/office/officeart/2008/layout/NameandTitleOrganizationalChart"/>
    <dgm:cxn modelId="{2340D675-9653-4F6D-87F5-E52120CE951E}" type="presOf" srcId="{BB9A5435-7253-4B75-9136-0124FC2031B8}" destId="{040A8C6B-49C5-4F2E-8DBE-CBF5092AEC6F}" srcOrd="1" destOrd="0" presId="urn:microsoft.com/office/officeart/2008/layout/NameandTitleOrganizationalChart"/>
    <dgm:cxn modelId="{E5C0A884-A29B-4438-90C0-A8AF56A0B2E0}" srcId="{ACA499BD-2586-453A-A10D-056CBC502F94}" destId="{65C09C35-4AE0-4DF8-A7DF-3C52A790027A}" srcOrd="0" destOrd="0" parTransId="{A009DB15-FE37-4B1F-81F5-E0E44766A422}" sibTransId="{341E02AB-BD14-4833-9801-624D79AC6C75}"/>
    <dgm:cxn modelId="{A9F5AA84-1603-4CDE-97F8-7352A18DAB48}" type="presOf" srcId="{BB9A5435-7253-4B75-9136-0124FC2031B8}" destId="{4541F402-4311-4403-9EA6-377B7009A5BC}" srcOrd="0" destOrd="0" presId="urn:microsoft.com/office/officeart/2008/layout/NameandTitleOrganizationalChart"/>
    <dgm:cxn modelId="{E69A9888-2290-44E1-B5DE-4A9EBE170FC2}" type="presOf" srcId="{65C09C35-4AE0-4DF8-A7DF-3C52A790027A}" destId="{B4D82CF6-5103-48E3-BCD7-7C3B7AB5EC23}" srcOrd="0" destOrd="0" presId="urn:microsoft.com/office/officeart/2008/layout/NameandTitleOrganizationalChart"/>
    <dgm:cxn modelId="{24AFCC89-8C01-4D09-AA6F-8B7ED97620AD}" type="presOf" srcId="{CCEB98C6-6B7E-4839-9DE7-E82505CD31F5}" destId="{19A917D2-0F76-407C-B573-C9657149B8E2}" srcOrd="0" destOrd="0" presId="urn:microsoft.com/office/officeart/2008/layout/NameandTitleOrganizationalChart"/>
    <dgm:cxn modelId="{DF31D18E-9494-4923-836F-FBF5A2131CA4}" type="presOf" srcId="{1934066E-3EFB-4B83-9A39-4CD233A41B14}" destId="{C6E612E7-5ECC-46CE-ABEF-8BD2412B7803}" srcOrd="0" destOrd="0" presId="urn:microsoft.com/office/officeart/2008/layout/NameandTitleOrganizationalChart"/>
    <dgm:cxn modelId="{F4C04B90-525E-4C42-BEB8-D58DEB296022}" srcId="{65C09C35-4AE0-4DF8-A7DF-3C52A790027A}" destId="{CCEB98C6-6B7E-4839-9DE7-E82505CD31F5}" srcOrd="2" destOrd="0" parTransId="{7E1C252E-1655-4F55-A281-8EB328C7D73C}" sibTransId="{38CF0DFD-2B57-46F9-9EE2-F9248DDF3FEC}"/>
    <dgm:cxn modelId="{054F7194-6281-4FF0-927A-0B01494DA099}" srcId="{65C09C35-4AE0-4DF8-A7DF-3C52A790027A}" destId="{BB9A5435-7253-4B75-9136-0124FC2031B8}" srcOrd="0" destOrd="0" parTransId="{9602969E-10C8-4B17-ADEC-8BFAE7E89F47}" sibTransId="{7398C196-A329-4981-85BE-B99350D95EBF}"/>
    <dgm:cxn modelId="{D0818197-21B5-4B39-98F2-8CC933E8D707}" type="presOf" srcId="{1674A627-7661-4985-8BCB-02BCAA7DE7F3}" destId="{C61BE016-8E81-4D73-8C43-AB9BE937DE2E}" srcOrd="0" destOrd="0" presId="urn:microsoft.com/office/officeart/2008/layout/NameandTitleOrganizationalChart"/>
    <dgm:cxn modelId="{FB8446A3-8D8D-45B0-9FAE-5439964A6CC6}" type="presOf" srcId="{7398C196-A329-4981-85BE-B99350D95EBF}" destId="{45CE8B65-F83B-47A9-AB5F-602120FB3401}" srcOrd="0" destOrd="0" presId="urn:microsoft.com/office/officeart/2008/layout/NameandTitleOrganizationalChart"/>
    <dgm:cxn modelId="{1DC211AB-16E8-4C79-8780-2C8F63B237EE}" type="presOf" srcId="{ACA499BD-2586-453A-A10D-056CBC502F94}" destId="{8DD465D8-E687-464F-A100-1687CA39E652}" srcOrd="0" destOrd="0" presId="urn:microsoft.com/office/officeart/2008/layout/NameandTitleOrganizationalChart"/>
    <dgm:cxn modelId="{C420DBB8-3D14-4945-999F-34BC75C48579}" type="presOf" srcId="{65C09C35-4AE0-4DF8-A7DF-3C52A790027A}" destId="{FF65BB44-FAA5-46FE-BD90-22688CBCC1BE}" srcOrd="1" destOrd="0" presId="urn:microsoft.com/office/officeart/2008/layout/NameandTitleOrganizationalChart"/>
    <dgm:cxn modelId="{46F190C9-D2CE-4E2C-9A8F-E351B5B65568}" type="presOf" srcId="{9602969E-10C8-4B17-ADEC-8BFAE7E89F47}" destId="{4B7FDB1A-B384-4BC1-BF00-02242869AE4C}" srcOrd="0" destOrd="0" presId="urn:microsoft.com/office/officeart/2008/layout/NameandTitleOrganizationalChart"/>
    <dgm:cxn modelId="{898A45E6-3E7F-4BFE-82EB-51760D4F40C4}" type="presOf" srcId="{C4FA6202-533B-4A1D-896A-B4AAB37E02D7}" destId="{54934D76-727E-44C8-A96E-03590295C93B}" srcOrd="0" destOrd="0" presId="urn:microsoft.com/office/officeart/2008/layout/NameandTitleOrganizationalChart"/>
    <dgm:cxn modelId="{B306DDF2-CA4C-4686-AB8D-1BEEB26F423A}" type="presOf" srcId="{CCEB98C6-6B7E-4839-9DE7-E82505CD31F5}" destId="{947EAF8B-0637-4986-8CA4-71B4EE9D0D94}" srcOrd="1" destOrd="0" presId="urn:microsoft.com/office/officeart/2008/layout/NameandTitleOrganizationalChart"/>
    <dgm:cxn modelId="{D3386FB6-15CF-4E93-BC37-53C512415DA0}" type="presParOf" srcId="{8DD465D8-E687-464F-A100-1687CA39E652}" destId="{945BBD17-70F8-467A-AE06-351B84205FA9}" srcOrd="0" destOrd="0" presId="urn:microsoft.com/office/officeart/2008/layout/NameandTitleOrganizationalChart"/>
    <dgm:cxn modelId="{487D1BFF-BD07-4606-BAB0-577118AF1FD0}" type="presParOf" srcId="{945BBD17-70F8-467A-AE06-351B84205FA9}" destId="{28193170-8E32-4688-8C86-C710802014E6}" srcOrd="0" destOrd="0" presId="urn:microsoft.com/office/officeart/2008/layout/NameandTitleOrganizationalChart"/>
    <dgm:cxn modelId="{DDF5FF4F-6201-49BB-A5F7-60CDA319DBF2}" type="presParOf" srcId="{28193170-8E32-4688-8C86-C710802014E6}" destId="{B4D82CF6-5103-48E3-BCD7-7C3B7AB5EC23}" srcOrd="0" destOrd="0" presId="urn:microsoft.com/office/officeart/2008/layout/NameandTitleOrganizationalChart"/>
    <dgm:cxn modelId="{AD9D7343-731F-4C53-908A-C15D2FAA997D}" type="presParOf" srcId="{28193170-8E32-4688-8C86-C710802014E6}" destId="{4EE2018E-0FEE-45D9-A622-8337449725B9}" srcOrd="1" destOrd="0" presId="urn:microsoft.com/office/officeart/2008/layout/NameandTitleOrganizationalChart"/>
    <dgm:cxn modelId="{66200FA0-EFCA-4D00-B994-2BF4D9CD57F4}" type="presParOf" srcId="{28193170-8E32-4688-8C86-C710802014E6}" destId="{FF65BB44-FAA5-46FE-BD90-22688CBCC1BE}" srcOrd="2" destOrd="0" presId="urn:microsoft.com/office/officeart/2008/layout/NameandTitleOrganizationalChart"/>
    <dgm:cxn modelId="{088C345B-54AE-419D-9D81-D248DB2F4F1E}" type="presParOf" srcId="{945BBD17-70F8-467A-AE06-351B84205FA9}" destId="{AD0CFBF1-B353-42DC-81BB-1DB6AD3991A6}" srcOrd="1" destOrd="0" presId="urn:microsoft.com/office/officeart/2008/layout/NameandTitleOrganizationalChart"/>
    <dgm:cxn modelId="{52FBB472-7265-47AB-A694-2DD2E44FAB05}" type="presParOf" srcId="{AD0CFBF1-B353-42DC-81BB-1DB6AD3991A6}" destId="{4B7FDB1A-B384-4BC1-BF00-02242869AE4C}" srcOrd="0" destOrd="0" presId="urn:microsoft.com/office/officeart/2008/layout/NameandTitleOrganizationalChart"/>
    <dgm:cxn modelId="{8798659A-F156-4F8C-B3EF-C6D9BB61F14B}" type="presParOf" srcId="{AD0CFBF1-B353-42DC-81BB-1DB6AD3991A6}" destId="{7C139D37-C924-4CEC-9456-EE29F8B9D90B}" srcOrd="1" destOrd="0" presId="urn:microsoft.com/office/officeart/2008/layout/NameandTitleOrganizationalChart"/>
    <dgm:cxn modelId="{50EE2D55-ED30-4F01-8A3D-EBBEE3806DE7}" type="presParOf" srcId="{7C139D37-C924-4CEC-9456-EE29F8B9D90B}" destId="{E46D1D07-3AFE-43D5-9E19-F7C739A8A92D}" srcOrd="0" destOrd="0" presId="urn:microsoft.com/office/officeart/2008/layout/NameandTitleOrganizationalChart"/>
    <dgm:cxn modelId="{EAFCB90F-B188-4696-A555-20BE20F970AD}" type="presParOf" srcId="{E46D1D07-3AFE-43D5-9E19-F7C739A8A92D}" destId="{4541F402-4311-4403-9EA6-377B7009A5BC}" srcOrd="0" destOrd="0" presId="urn:microsoft.com/office/officeart/2008/layout/NameandTitleOrganizationalChart"/>
    <dgm:cxn modelId="{4B34268D-550B-4BCA-B390-333840E303AD}" type="presParOf" srcId="{E46D1D07-3AFE-43D5-9E19-F7C739A8A92D}" destId="{45CE8B65-F83B-47A9-AB5F-602120FB3401}" srcOrd="1" destOrd="0" presId="urn:microsoft.com/office/officeart/2008/layout/NameandTitleOrganizationalChart"/>
    <dgm:cxn modelId="{86787902-E187-4906-9BAA-479E41977391}" type="presParOf" srcId="{E46D1D07-3AFE-43D5-9E19-F7C739A8A92D}" destId="{040A8C6B-49C5-4F2E-8DBE-CBF5092AEC6F}" srcOrd="2" destOrd="0" presId="urn:microsoft.com/office/officeart/2008/layout/NameandTitleOrganizationalChart"/>
    <dgm:cxn modelId="{E935410B-B07F-4B62-91C9-EDBDCE6E6951}" type="presParOf" srcId="{7C139D37-C924-4CEC-9456-EE29F8B9D90B}" destId="{F6F57E52-1DEC-494A-8CFD-2D7DE43526FA}" srcOrd="1" destOrd="0" presId="urn:microsoft.com/office/officeart/2008/layout/NameandTitleOrganizationalChart"/>
    <dgm:cxn modelId="{A589107D-024B-4958-B77E-27059F03C0D8}" type="presParOf" srcId="{7C139D37-C924-4CEC-9456-EE29F8B9D90B}" destId="{4CFF5877-B032-4B41-973F-831C2A0376BE}" srcOrd="2" destOrd="0" presId="urn:microsoft.com/office/officeart/2008/layout/NameandTitleOrganizationalChart"/>
    <dgm:cxn modelId="{B23EEF6E-A423-4508-82C7-25E4AFA4D9E1}" type="presParOf" srcId="{AD0CFBF1-B353-42DC-81BB-1DB6AD3991A6}" destId="{6167BEEF-66AA-4EA4-91EE-A3C464D2AA04}" srcOrd="2" destOrd="0" presId="urn:microsoft.com/office/officeart/2008/layout/NameandTitleOrganizationalChart"/>
    <dgm:cxn modelId="{B740167C-9166-4B49-9DB2-9CB21AA4555C}" type="presParOf" srcId="{AD0CFBF1-B353-42DC-81BB-1DB6AD3991A6}" destId="{969432A7-A430-4963-9F62-E30B868A8F49}" srcOrd="3" destOrd="0" presId="urn:microsoft.com/office/officeart/2008/layout/NameandTitleOrganizationalChart"/>
    <dgm:cxn modelId="{5D80E073-9F9C-41FF-BEE5-77206E32082D}" type="presParOf" srcId="{969432A7-A430-4963-9F62-E30B868A8F49}" destId="{4E934087-6B2A-4F9B-8155-801DC2C62C7B}" srcOrd="0" destOrd="0" presId="urn:microsoft.com/office/officeart/2008/layout/NameandTitleOrganizationalChart"/>
    <dgm:cxn modelId="{215ED2A7-1DF5-4069-B7B4-DD09EA8D204F}" type="presParOf" srcId="{4E934087-6B2A-4F9B-8155-801DC2C62C7B}" destId="{091A2817-A128-41E5-BDFB-15F8D8D22BB4}" srcOrd="0" destOrd="0" presId="urn:microsoft.com/office/officeart/2008/layout/NameandTitleOrganizationalChart"/>
    <dgm:cxn modelId="{5A560D52-3C0E-45C9-ABA7-D177DAC78794}" type="presParOf" srcId="{4E934087-6B2A-4F9B-8155-801DC2C62C7B}" destId="{C6E612E7-5ECC-46CE-ABEF-8BD2412B7803}" srcOrd="1" destOrd="0" presId="urn:microsoft.com/office/officeart/2008/layout/NameandTitleOrganizationalChart"/>
    <dgm:cxn modelId="{7BC6A453-682B-4CD2-8299-B848E326476E}" type="presParOf" srcId="{4E934087-6B2A-4F9B-8155-801DC2C62C7B}" destId="{D23FE7CF-FB72-463A-8D48-5BBFC4A21A4D}" srcOrd="2" destOrd="0" presId="urn:microsoft.com/office/officeart/2008/layout/NameandTitleOrganizationalChart"/>
    <dgm:cxn modelId="{C7213E9F-FE0D-462A-AF07-803A8D83F86F}" type="presParOf" srcId="{969432A7-A430-4963-9F62-E30B868A8F49}" destId="{7FAD7E36-CE71-4CE1-A65E-54AF1AB5F117}" srcOrd="1" destOrd="0" presId="urn:microsoft.com/office/officeart/2008/layout/NameandTitleOrganizationalChart"/>
    <dgm:cxn modelId="{AB4A6B6D-6648-4D1A-AACC-929564471039}" type="presParOf" srcId="{969432A7-A430-4963-9F62-E30B868A8F49}" destId="{02703BEB-B962-4C53-B0BD-DE57DB6C3FC4}" srcOrd="2" destOrd="0" presId="urn:microsoft.com/office/officeart/2008/layout/NameandTitleOrganizationalChart"/>
    <dgm:cxn modelId="{0660D53C-5624-4D72-9054-5183097C102E}" type="presParOf" srcId="{AD0CFBF1-B353-42DC-81BB-1DB6AD3991A6}" destId="{AFB0DEC8-0ADE-4D03-8F45-B9219DDF4E0C}" srcOrd="4" destOrd="0" presId="urn:microsoft.com/office/officeart/2008/layout/NameandTitleOrganizationalChart"/>
    <dgm:cxn modelId="{D39097B0-DDF0-497A-9FED-D7F0E2F99D39}" type="presParOf" srcId="{AD0CFBF1-B353-42DC-81BB-1DB6AD3991A6}" destId="{84154564-BCE8-40F8-852C-96A10D40D3D6}" srcOrd="5" destOrd="0" presId="urn:microsoft.com/office/officeart/2008/layout/NameandTitleOrganizationalChart"/>
    <dgm:cxn modelId="{6F4B80A3-52F4-463F-8076-78DA822DE391}" type="presParOf" srcId="{84154564-BCE8-40F8-852C-96A10D40D3D6}" destId="{9621AD0C-040A-46AB-8C88-B60449E2A128}" srcOrd="0" destOrd="0" presId="urn:microsoft.com/office/officeart/2008/layout/NameandTitleOrganizationalChart"/>
    <dgm:cxn modelId="{BB101E05-69C2-44C2-BFDF-14651470AA31}" type="presParOf" srcId="{9621AD0C-040A-46AB-8C88-B60449E2A128}" destId="{19A917D2-0F76-407C-B573-C9657149B8E2}" srcOrd="0" destOrd="0" presId="urn:microsoft.com/office/officeart/2008/layout/NameandTitleOrganizationalChart"/>
    <dgm:cxn modelId="{75C42762-05CA-42D5-80A5-4D9C390C3294}" type="presParOf" srcId="{9621AD0C-040A-46AB-8C88-B60449E2A128}" destId="{C8550717-06BE-4BAA-A03B-8756B266C1EA}" srcOrd="1" destOrd="0" presId="urn:microsoft.com/office/officeart/2008/layout/NameandTitleOrganizationalChart"/>
    <dgm:cxn modelId="{39C8B58B-A54E-4B87-88FF-3AB4B5F1AF14}" type="presParOf" srcId="{9621AD0C-040A-46AB-8C88-B60449E2A128}" destId="{947EAF8B-0637-4986-8CA4-71B4EE9D0D94}" srcOrd="2" destOrd="0" presId="urn:microsoft.com/office/officeart/2008/layout/NameandTitleOrganizationalChart"/>
    <dgm:cxn modelId="{F2AFA568-C45D-4DB0-B242-4A821948EAA6}" type="presParOf" srcId="{84154564-BCE8-40F8-852C-96A10D40D3D6}" destId="{FCB98DFA-A648-4454-ACC4-BA0B36261F12}" srcOrd="1" destOrd="0" presId="urn:microsoft.com/office/officeart/2008/layout/NameandTitleOrganizationalChart"/>
    <dgm:cxn modelId="{25999CFD-53DA-4CBF-8859-5A7A8B8BC9A6}" type="presParOf" srcId="{84154564-BCE8-40F8-852C-96A10D40D3D6}" destId="{3B660F59-AA6B-4F83-86ED-FED52F5A2873}" srcOrd="2" destOrd="0" presId="urn:microsoft.com/office/officeart/2008/layout/NameandTitleOrganizationalChart"/>
    <dgm:cxn modelId="{B0CA3C80-12D1-4548-BDD8-2DD3233B21B9}" type="presParOf" srcId="{AD0CFBF1-B353-42DC-81BB-1DB6AD3991A6}" destId="{54934D76-727E-44C8-A96E-03590295C93B}" srcOrd="6" destOrd="0" presId="urn:microsoft.com/office/officeart/2008/layout/NameandTitleOrganizationalChart"/>
    <dgm:cxn modelId="{8C6B53E1-3BCF-4431-B20C-752810F7F33B}" type="presParOf" srcId="{AD0CFBF1-B353-42DC-81BB-1DB6AD3991A6}" destId="{A37B0D4D-9EE5-48C3-82DC-9F51AA0B9881}" srcOrd="7" destOrd="0" presId="urn:microsoft.com/office/officeart/2008/layout/NameandTitleOrganizationalChart"/>
    <dgm:cxn modelId="{1A5D59E1-A32E-4235-93A1-0D561064A5B5}" type="presParOf" srcId="{A37B0D4D-9EE5-48C3-82DC-9F51AA0B9881}" destId="{28BCC7ED-3F3F-4834-8D4E-A619C11685BD}" srcOrd="0" destOrd="0" presId="urn:microsoft.com/office/officeart/2008/layout/NameandTitleOrganizationalChart"/>
    <dgm:cxn modelId="{8D5331AF-6B1C-4777-8933-B2AD4C376B9C}" type="presParOf" srcId="{28BCC7ED-3F3F-4834-8D4E-A619C11685BD}" destId="{AC3841DD-FAB2-47DD-A588-DF23A26A31CF}" srcOrd="0" destOrd="0" presId="urn:microsoft.com/office/officeart/2008/layout/NameandTitleOrganizationalChart"/>
    <dgm:cxn modelId="{B81DA62D-1A6F-4A32-A468-C1B8D3219F7D}" type="presParOf" srcId="{28BCC7ED-3F3F-4834-8D4E-A619C11685BD}" destId="{C61BE016-8E81-4D73-8C43-AB9BE937DE2E}" srcOrd="1" destOrd="0" presId="urn:microsoft.com/office/officeart/2008/layout/NameandTitleOrganizationalChart"/>
    <dgm:cxn modelId="{2BFBFCDD-4CBC-4399-AA8A-10608C3ACC91}" type="presParOf" srcId="{28BCC7ED-3F3F-4834-8D4E-A619C11685BD}" destId="{32080D28-36C9-4739-B762-686C89ED95D7}" srcOrd="2" destOrd="0" presId="urn:microsoft.com/office/officeart/2008/layout/NameandTitleOrganizationalChart"/>
    <dgm:cxn modelId="{02BC528E-ADC7-455E-B186-652746850F78}" type="presParOf" srcId="{A37B0D4D-9EE5-48C3-82DC-9F51AA0B9881}" destId="{C00F587E-FCD7-44EF-91A4-DA57BF1DA177}" srcOrd="1" destOrd="0" presId="urn:microsoft.com/office/officeart/2008/layout/NameandTitleOrganizationalChart"/>
    <dgm:cxn modelId="{57A981E3-8355-4479-AF2F-B68F636E33A9}" type="presParOf" srcId="{A37B0D4D-9EE5-48C3-82DC-9F51AA0B9881}" destId="{47F4D484-BF08-44ED-8810-E53411428B2F}" srcOrd="2" destOrd="0" presId="urn:microsoft.com/office/officeart/2008/layout/NameandTitleOrganizationalChart"/>
    <dgm:cxn modelId="{C6125FBE-187C-43ED-AE8E-D833F48F9700}" type="presParOf" srcId="{945BBD17-70F8-467A-AE06-351B84205FA9}" destId="{17E6E2B9-8EC1-4121-8740-2A3484A2C9AF}"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34D76-727E-44C8-A96E-03590295C93B}">
      <dsp:nvSpPr>
        <dsp:cNvPr id="0" name=""/>
        <dsp:cNvSpPr/>
      </dsp:nvSpPr>
      <dsp:spPr>
        <a:xfrm>
          <a:off x="3867889" y="1109534"/>
          <a:ext cx="3098846" cy="922192"/>
        </a:xfrm>
        <a:custGeom>
          <a:avLst/>
          <a:gdLst/>
          <a:ahLst/>
          <a:cxnLst/>
          <a:rect l="0" t="0" r="0" b="0"/>
          <a:pathLst>
            <a:path>
              <a:moveTo>
                <a:pt x="0" y="0"/>
              </a:moveTo>
              <a:lnTo>
                <a:pt x="0" y="737117"/>
              </a:lnTo>
              <a:lnTo>
                <a:pt x="3098846" y="737117"/>
              </a:lnTo>
              <a:lnTo>
                <a:pt x="3098846" y="92219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B0DEC8-0ADE-4D03-8F45-B9219DDF4E0C}">
      <dsp:nvSpPr>
        <dsp:cNvPr id="0" name=""/>
        <dsp:cNvSpPr/>
      </dsp:nvSpPr>
      <dsp:spPr>
        <a:xfrm>
          <a:off x="3867889" y="1109534"/>
          <a:ext cx="1057012" cy="922192"/>
        </a:xfrm>
        <a:custGeom>
          <a:avLst/>
          <a:gdLst/>
          <a:ahLst/>
          <a:cxnLst/>
          <a:rect l="0" t="0" r="0" b="0"/>
          <a:pathLst>
            <a:path>
              <a:moveTo>
                <a:pt x="0" y="0"/>
              </a:moveTo>
              <a:lnTo>
                <a:pt x="0" y="737117"/>
              </a:lnTo>
              <a:lnTo>
                <a:pt x="1057012" y="737117"/>
              </a:lnTo>
              <a:lnTo>
                <a:pt x="1057012" y="92219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7BEEF-66AA-4EA4-91EE-A3C464D2AA04}">
      <dsp:nvSpPr>
        <dsp:cNvPr id="0" name=""/>
        <dsp:cNvSpPr/>
      </dsp:nvSpPr>
      <dsp:spPr>
        <a:xfrm>
          <a:off x="2691159" y="1109534"/>
          <a:ext cx="1176729" cy="924397"/>
        </a:xfrm>
        <a:custGeom>
          <a:avLst/>
          <a:gdLst/>
          <a:ahLst/>
          <a:cxnLst/>
          <a:rect l="0" t="0" r="0" b="0"/>
          <a:pathLst>
            <a:path>
              <a:moveTo>
                <a:pt x="1176729" y="0"/>
              </a:moveTo>
              <a:lnTo>
                <a:pt x="1176729" y="739322"/>
              </a:lnTo>
              <a:lnTo>
                <a:pt x="0" y="739322"/>
              </a:lnTo>
              <a:lnTo>
                <a:pt x="0" y="924397"/>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FDB1A-B384-4BC1-BF00-02242869AE4C}">
      <dsp:nvSpPr>
        <dsp:cNvPr id="0" name=""/>
        <dsp:cNvSpPr/>
      </dsp:nvSpPr>
      <dsp:spPr>
        <a:xfrm>
          <a:off x="846632" y="1109534"/>
          <a:ext cx="3021256" cy="922192"/>
        </a:xfrm>
        <a:custGeom>
          <a:avLst/>
          <a:gdLst/>
          <a:ahLst/>
          <a:cxnLst/>
          <a:rect l="0" t="0" r="0" b="0"/>
          <a:pathLst>
            <a:path>
              <a:moveTo>
                <a:pt x="3021256" y="0"/>
              </a:moveTo>
              <a:lnTo>
                <a:pt x="3021256" y="737117"/>
              </a:lnTo>
              <a:lnTo>
                <a:pt x="0" y="737117"/>
              </a:lnTo>
              <a:lnTo>
                <a:pt x="0" y="92219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D82CF6-5103-48E3-BCD7-7C3B7AB5EC23}">
      <dsp:nvSpPr>
        <dsp:cNvPr id="0" name=""/>
        <dsp:cNvSpPr/>
      </dsp:nvSpPr>
      <dsp:spPr>
        <a:xfrm>
          <a:off x="3101910" y="316354"/>
          <a:ext cx="1531957" cy="7931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1926" numCol="1" spcCol="1270" anchor="ctr" anchorCtr="0">
          <a:noAutofit/>
        </a:bodyPr>
        <a:lstStyle/>
        <a:p>
          <a:pPr marL="0" lvl="0" indent="0" algn="ctr" defTabSz="711200">
            <a:lnSpc>
              <a:spcPct val="90000"/>
            </a:lnSpc>
            <a:spcBef>
              <a:spcPct val="0"/>
            </a:spcBef>
            <a:spcAft>
              <a:spcPct val="35000"/>
            </a:spcAft>
            <a:buNone/>
          </a:pPr>
          <a:r>
            <a:rPr lang="ms-MY" sz="1600" kern="1200"/>
            <a:t>Project Manager</a:t>
          </a:r>
        </a:p>
      </dsp:txBody>
      <dsp:txXfrm>
        <a:off x="3101910" y="316354"/>
        <a:ext cx="1531957" cy="793179"/>
      </dsp:txXfrm>
    </dsp:sp>
    <dsp:sp modelId="{4EE2018E-0FEE-45D9-A622-8337449725B9}">
      <dsp:nvSpPr>
        <dsp:cNvPr id="0" name=""/>
        <dsp:cNvSpPr/>
      </dsp:nvSpPr>
      <dsp:spPr>
        <a:xfrm>
          <a:off x="3664207" y="839895"/>
          <a:ext cx="1533941" cy="500546"/>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ms-MY" sz="1200" kern="1200"/>
            <a:t>Hazman bin Badrunsham</a:t>
          </a:r>
        </a:p>
      </dsp:txBody>
      <dsp:txXfrm>
        <a:off x="3664207" y="839895"/>
        <a:ext cx="1533941" cy="500546"/>
      </dsp:txXfrm>
    </dsp:sp>
    <dsp:sp modelId="{4541F402-4311-4403-9EA6-377B7009A5BC}">
      <dsp:nvSpPr>
        <dsp:cNvPr id="0" name=""/>
        <dsp:cNvSpPr/>
      </dsp:nvSpPr>
      <dsp:spPr>
        <a:xfrm>
          <a:off x="80653" y="2031727"/>
          <a:ext cx="1531957" cy="79317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1926" numCol="1" spcCol="1270" anchor="ctr" anchorCtr="0">
          <a:noAutofit/>
        </a:bodyPr>
        <a:lstStyle/>
        <a:p>
          <a:pPr marL="0" lvl="0" indent="0" algn="ctr" defTabSz="711200">
            <a:lnSpc>
              <a:spcPct val="90000"/>
            </a:lnSpc>
            <a:spcBef>
              <a:spcPct val="0"/>
            </a:spcBef>
            <a:spcAft>
              <a:spcPct val="35000"/>
            </a:spcAft>
            <a:buNone/>
          </a:pPr>
          <a:r>
            <a:rPr lang="ms-MY" sz="1600" kern="1200"/>
            <a:t>Configuration Management Manager</a:t>
          </a:r>
        </a:p>
      </dsp:txBody>
      <dsp:txXfrm>
        <a:off x="80653" y="2031727"/>
        <a:ext cx="1531957" cy="793179"/>
      </dsp:txXfrm>
    </dsp:sp>
    <dsp:sp modelId="{45CE8B65-F83B-47A9-AB5F-602120FB3401}">
      <dsp:nvSpPr>
        <dsp:cNvPr id="0" name=""/>
        <dsp:cNvSpPr/>
      </dsp:nvSpPr>
      <dsp:spPr>
        <a:xfrm>
          <a:off x="453956" y="2792844"/>
          <a:ext cx="1294298" cy="765386"/>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r>
            <a:rPr lang="ms-MY" sz="1500" kern="1200"/>
            <a:t>Siti Hajar Binti Mohamad Faudzi</a:t>
          </a:r>
        </a:p>
      </dsp:txBody>
      <dsp:txXfrm>
        <a:off x="453956" y="2792844"/>
        <a:ext cx="1294298" cy="765386"/>
      </dsp:txXfrm>
    </dsp:sp>
    <dsp:sp modelId="{091A2817-A128-41E5-BDFB-15F8D8D22BB4}">
      <dsp:nvSpPr>
        <dsp:cNvPr id="0" name=""/>
        <dsp:cNvSpPr/>
      </dsp:nvSpPr>
      <dsp:spPr>
        <a:xfrm>
          <a:off x="1925180" y="2033932"/>
          <a:ext cx="1531957" cy="793179"/>
        </a:xfrm>
        <a:prstGeom prst="rect">
          <a:avLst/>
        </a:prstGeom>
        <a:solidFill>
          <a:schemeClr val="accent4">
            <a:hueOff val="-579400"/>
            <a:satOff val="-22677"/>
            <a:lumOff val="-4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1926" numCol="1" spcCol="1270" anchor="ctr" anchorCtr="0">
          <a:noAutofit/>
        </a:bodyPr>
        <a:lstStyle/>
        <a:p>
          <a:pPr marL="0" lvl="0" indent="0" algn="ctr" defTabSz="711200">
            <a:lnSpc>
              <a:spcPct val="90000"/>
            </a:lnSpc>
            <a:spcBef>
              <a:spcPct val="0"/>
            </a:spcBef>
            <a:spcAft>
              <a:spcPct val="35000"/>
            </a:spcAft>
            <a:buNone/>
          </a:pPr>
          <a:r>
            <a:rPr lang="ms-MY" sz="1600" kern="1200"/>
            <a:t>Quality Assurance Manager</a:t>
          </a:r>
        </a:p>
      </dsp:txBody>
      <dsp:txXfrm>
        <a:off x="1925180" y="2033932"/>
        <a:ext cx="1531957" cy="793179"/>
      </dsp:txXfrm>
    </dsp:sp>
    <dsp:sp modelId="{C6E612E7-5ECC-46CE-ABEF-8BD2412B7803}">
      <dsp:nvSpPr>
        <dsp:cNvPr id="0" name=""/>
        <dsp:cNvSpPr/>
      </dsp:nvSpPr>
      <dsp:spPr>
        <a:xfrm>
          <a:off x="2425507" y="2711961"/>
          <a:ext cx="1398547" cy="922283"/>
        </a:xfrm>
        <a:prstGeom prst="rect">
          <a:avLst/>
        </a:prstGeom>
        <a:solidFill>
          <a:schemeClr val="lt1">
            <a:alpha val="90000"/>
            <a:hueOff val="0"/>
            <a:satOff val="0"/>
            <a:lumOff val="0"/>
            <a:alphaOff val="0"/>
          </a:schemeClr>
        </a:solidFill>
        <a:ln w="12700" cap="flat" cmpd="sng" algn="ctr">
          <a:solidFill>
            <a:schemeClr val="accent4">
              <a:hueOff val="-579400"/>
              <a:satOff val="-22677"/>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ms-MY" sz="1200" kern="1200"/>
            <a:t>Amin Shamir Azman</a:t>
          </a:r>
        </a:p>
      </dsp:txBody>
      <dsp:txXfrm>
        <a:off x="2425507" y="2711961"/>
        <a:ext cx="1398547" cy="922283"/>
      </dsp:txXfrm>
    </dsp:sp>
    <dsp:sp modelId="{19A917D2-0F76-407C-B573-C9657149B8E2}">
      <dsp:nvSpPr>
        <dsp:cNvPr id="0" name=""/>
        <dsp:cNvSpPr/>
      </dsp:nvSpPr>
      <dsp:spPr>
        <a:xfrm>
          <a:off x="4158923" y="2031727"/>
          <a:ext cx="1531957" cy="793179"/>
        </a:xfrm>
        <a:prstGeom prst="rect">
          <a:avLst/>
        </a:prstGeom>
        <a:solidFill>
          <a:schemeClr val="accent4">
            <a:hueOff val="-1158800"/>
            <a:satOff val="-45355"/>
            <a:lumOff val="-9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1926" numCol="1" spcCol="1270" anchor="ctr" anchorCtr="0">
          <a:noAutofit/>
        </a:bodyPr>
        <a:lstStyle/>
        <a:p>
          <a:pPr marL="0" lvl="0" indent="0" algn="ctr" defTabSz="711200">
            <a:lnSpc>
              <a:spcPct val="90000"/>
            </a:lnSpc>
            <a:spcBef>
              <a:spcPct val="0"/>
            </a:spcBef>
            <a:spcAft>
              <a:spcPct val="35000"/>
            </a:spcAft>
            <a:buNone/>
          </a:pPr>
          <a:r>
            <a:rPr lang="ms-MY" sz="1600" kern="1200"/>
            <a:t>Implementation Manager</a:t>
          </a:r>
        </a:p>
      </dsp:txBody>
      <dsp:txXfrm>
        <a:off x="4158923" y="2031727"/>
        <a:ext cx="1531957" cy="793179"/>
      </dsp:txXfrm>
    </dsp:sp>
    <dsp:sp modelId="{C8550717-06BE-4BAA-A03B-8756B266C1EA}">
      <dsp:nvSpPr>
        <dsp:cNvPr id="0" name=""/>
        <dsp:cNvSpPr/>
      </dsp:nvSpPr>
      <dsp:spPr>
        <a:xfrm>
          <a:off x="4528392" y="2674819"/>
          <a:ext cx="1351820" cy="584118"/>
        </a:xfrm>
        <a:prstGeom prst="rect">
          <a:avLst/>
        </a:prstGeom>
        <a:solidFill>
          <a:schemeClr val="lt1">
            <a:alpha val="90000"/>
            <a:hueOff val="0"/>
            <a:satOff val="0"/>
            <a:lumOff val="0"/>
            <a:alphaOff val="0"/>
          </a:schemeClr>
        </a:solidFill>
        <a:ln w="12700" cap="flat" cmpd="sng" algn="ctr">
          <a:solidFill>
            <a:schemeClr val="accent4">
              <a:hueOff val="-1158800"/>
              <a:satOff val="-45355"/>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ms-MY" sz="1200" kern="1200"/>
            <a:t>Siti Noor Hasimah binti Hamdan</a:t>
          </a:r>
        </a:p>
      </dsp:txBody>
      <dsp:txXfrm>
        <a:off x="4528392" y="2674819"/>
        <a:ext cx="1351820" cy="584118"/>
      </dsp:txXfrm>
    </dsp:sp>
    <dsp:sp modelId="{AC3841DD-FAB2-47DD-A588-DF23A26A31CF}">
      <dsp:nvSpPr>
        <dsp:cNvPr id="0" name=""/>
        <dsp:cNvSpPr/>
      </dsp:nvSpPr>
      <dsp:spPr>
        <a:xfrm>
          <a:off x="6200756" y="2031727"/>
          <a:ext cx="1531957" cy="793179"/>
        </a:xfrm>
        <a:prstGeom prst="rect">
          <a:avLst/>
        </a:prstGeom>
        <a:solidFill>
          <a:schemeClr val="accent4">
            <a:hueOff val="-1738200"/>
            <a:satOff val="-68032"/>
            <a:lumOff val="-1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1926" numCol="1" spcCol="1270" anchor="ctr" anchorCtr="0">
          <a:noAutofit/>
        </a:bodyPr>
        <a:lstStyle/>
        <a:p>
          <a:pPr marL="0" lvl="0" indent="0" algn="ctr" defTabSz="711200">
            <a:lnSpc>
              <a:spcPct val="90000"/>
            </a:lnSpc>
            <a:spcBef>
              <a:spcPct val="0"/>
            </a:spcBef>
            <a:spcAft>
              <a:spcPct val="35000"/>
            </a:spcAft>
            <a:buNone/>
          </a:pPr>
          <a:r>
            <a:rPr lang="ms-MY" sz="1600" kern="1200"/>
            <a:t>Design Manager</a:t>
          </a:r>
        </a:p>
      </dsp:txBody>
      <dsp:txXfrm>
        <a:off x="6200756" y="2031727"/>
        <a:ext cx="1531957" cy="793179"/>
      </dsp:txXfrm>
    </dsp:sp>
    <dsp:sp modelId="{C61BE016-8E81-4D73-8C43-AB9BE937DE2E}">
      <dsp:nvSpPr>
        <dsp:cNvPr id="0" name=""/>
        <dsp:cNvSpPr/>
      </dsp:nvSpPr>
      <dsp:spPr>
        <a:xfrm>
          <a:off x="6507148" y="2648644"/>
          <a:ext cx="1378761" cy="264393"/>
        </a:xfrm>
        <a:prstGeom prst="rect">
          <a:avLst/>
        </a:prstGeom>
        <a:solidFill>
          <a:schemeClr val="lt1">
            <a:alpha val="90000"/>
            <a:hueOff val="0"/>
            <a:satOff val="0"/>
            <a:lumOff val="0"/>
            <a:alphaOff val="0"/>
          </a:schemeClr>
        </a:solidFill>
        <a:ln w="12700" cap="flat" cmpd="sng" algn="ctr">
          <a:solidFill>
            <a:schemeClr val="accent4">
              <a:hueOff val="-1738200"/>
              <a:satOff val="-68032"/>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r>
            <a:rPr lang="en-MY" sz="1600" kern="1200"/>
            <a:t>Najihah Nasir</a:t>
          </a:r>
        </a:p>
      </dsp:txBody>
      <dsp:txXfrm>
        <a:off x="6507148" y="2648644"/>
        <a:ext cx="1378761" cy="26439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11/15/2019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11/15/2019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11/15/2019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11/15/2019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11/15/2019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1975104"/>
            <a:ext cx="4775075" cy="1630906"/>
          </a:xfrm>
        </p:spPr>
        <p:txBody>
          <a:bodyPr>
            <a:normAutofit/>
          </a:bodyPr>
          <a:lstStyle/>
          <a:p>
            <a:r>
              <a:rPr lang="en-US" sz="2800" b="1" dirty="0">
                <a:solidFill>
                  <a:schemeClr val="tx1"/>
                </a:solidFill>
              </a:rPr>
              <a:t>Dental clinic management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97127" y="3230626"/>
            <a:ext cx="4819945" cy="1638190"/>
          </a:xfrm>
        </p:spPr>
        <p:txBody>
          <a:bodyPr>
            <a:normAutofit fontScale="85000" lnSpcReduction="20000"/>
          </a:bodyPr>
          <a:lstStyle/>
          <a:p>
            <a:pPr algn="l"/>
            <a:r>
              <a:rPr lang="en-US" b="1" dirty="0">
                <a:solidFill>
                  <a:schemeClr val="tx1"/>
                </a:solidFill>
              </a:rPr>
              <a:t>HAZMAN BIN BADRUNSHAM (52213116153)</a:t>
            </a:r>
          </a:p>
          <a:p>
            <a:pPr algn="l"/>
            <a:r>
              <a:rPr lang="en-US" b="1" dirty="0">
                <a:solidFill>
                  <a:schemeClr val="tx1"/>
                </a:solidFill>
              </a:rPr>
              <a:t>AMIN SHAMIR BIN AZMAN(52213117477)</a:t>
            </a:r>
          </a:p>
          <a:p>
            <a:pPr algn="l"/>
            <a:r>
              <a:rPr lang="en-US" b="1" dirty="0">
                <a:solidFill>
                  <a:schemeClr val="tx1"/>
                </a:solidFill>
              </a:rPr>
              <a:t>NAJIHAH BINTI NASIR(52213117078)</a:t>
            </a:r>
          </a:p>
          <a:p>
            <a:pPr algn="l"/>
            <a:r>
              <a:rPr lang="en-US" b="1" dirty="0">
                <a:solidFill>
                  <a:schemeClr val="tx1"/>
                </a:solidFill>
              </a:rPr>
              <a:t>SITI HAJAR BINTI MOHAMAD FAUDZI(5223116128)</a:t>
            </a:r>
          </a:p>
          <a:p>
            <a:pPr algn="l"/>
            <a:r>
              <a:rPr lang="en-US" b="1" dirty="0">
                <a:solidFill>
                  <a:schemeClr val="tx1"/>
                </a:solidFill>
              </a:rPr>
              <a:t>SITI NOOR HASIMAH BINTI HAMDAN(5223116107)</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86395"/>
            <a:ext cx="4775075" cy="1630906"/>
          </a:xfrm>
        </p:spPr>
        <p:txBody>
          <a:bodyPr>
            <a:normAutofit/>
          </a:bodyPr>
          <a:lstStyle/>
          <a:p>
            <a:r>
              <a:rPr lang="en-US" sz="2800" b="1" dirty="0">
                <a:solidFill>
                  <a:schemeClr val="tx1"/>
                </a:solidFill>
              </a:rPr>
              <a:t>Change request DETAIL</a:t>
            </a:r>
          </a:p>
        </p:txBody>
      </p:sp>
    </p:spTree>
    <p:extLst>
      <p:ext uri="{BB962C8B-B14F-4D97-AF65-F5344CB8AC3E}">
        <p14:creationId xmlns:p14="http://schemas.microsoft.com/office/powerpoint/2010/main" val="27876569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graphicFrame>
        <p:nvGraphicFramePr>
          <p:cNvPr id="6" name="Content Placeholder 5">
            <a:extLst>
              <a:ext uri="{FF2B5EF4-FFF2-40B4-BE49-F238E27FC236}">
                <a16:creationId xmlns:a16="http://schemas.microsoft.com/office/drawing/2014/main" id="{9138D2CA-01B7-468C-9B07-630FC8401E6F}"/>
              </a:ext>
            </a:extLst>
          </p:cNvPr>
          <p:cNvGraphicFramePr>
            <a:graphicFrameLocks noGrp="1"/>
          </p:cNvGraphicFramePr>
          <p:nvPr>
            <p:ph idx="1"/>
            <p:extLst>
              <p:ext uri="{D42A27DB-BD31-4B8C-83A1-F6EECF244321}">
                <p14:modId xmlns:p14="http://schemas.microsoft.com/office/powerpoint/2010/main" val="2109940503"/>
              </p:ext>
            </p:extLst>
          </p:nvPr>
        </p:nvGraphicFramePr>
        <p:xfrm>
          <a:off x="1451141" y="838261"/>
          <a:ext cx="9511592" cy="5435163"/>
        </p:xfrm>
        <a:graphic>
          <a:graphicData uri="http://schemas.openxmlformats.org/drawingml/2006/table">
            <a:tbl>
              <a:tblPr firstRow="1" firstCol="1" bandRow="1">
                <a:tableStyleId>{5C22544A-7EE6-4342-B048-85BDC9FD1C3A}</a:tableStyleId>
              </a:tblPr>
              <a:tblGrid>
                <a:gridCol w="1846541">
                  <a:extLst>
                    <a:ext uri="{9D8B030D-6E8A-4147-A177-3AD203B41FA5}">
                      <a16:colId xmlns:a16="http://schemas.microsoft.com/office/drawing/2014/main" val="4116214277"/>
                    </a:ext>
                  </a:extLst>
                </a:gridCol>
                <a:gridCol w="3264945">
                  <a:extLst>
                    <a:ext uri="{9D8B030D-6E8A-4147-A177-3AD203B41FA5}">
                      <a16:colId xmlns:a16="http://schemas.microsoft.com/office/drawing/2014/main" val="1501397248"/>
                    </a:ext>
                  </a:extLst>
                </a:gridCol>
                <a:gridCol w="2117803">
                  <a:extLst>
                    <a:ext uri="{9D8B030D-6E8A-4147-A177-3AD203B41FA5}">
                      <a16:colId xmlns:a16="http://schemas.microsoft.com/office/drawing/2014/main" val="3231557609"/>
                    </a:ext>
                  </a:extLst>
                </a:gridCol>
                <a:gridCol w="2282303">
                  <a:extLst>
                    <a:ext uri="{9D8B030D-6E8A-4147-A177-3AD203B41FA5}">
                      <a16:colId xmlns:a16="http://schemas.microsoft.com/office/drawing/2014/main" val="2456935773"/>
                    </a:ext>
                  </a:extLst>
                </a:gridCol>
              </a:tblGrid>
              <a:tr h="226241">
                <a:tc>
                  <a:txBody>
                    <a:bodyPr/>
                    <a:lstStyle/>
                    <a:p>
                      <a:pPr algn="ctr">
                        <a:lnSpc>
                          <a:spcPct val="107000"/>
                        </a:lnSpc>
                        <a:spcAft>
                          <a:spcPts val="0"/>
                        </a:spcAft>
                      </a:pPr>
                      <a:r>
                        <a:rPr lang="en-MY" sz="1800" dirty="0">
                          <a:effectLst/>
                        </a:rPr>
                        <a:t>CR ID</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CR Description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Priority</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Implemented</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1910501190"/>
                  </a:ext>
                </a:extLst>
              </a:tr>
              <a:tr h="445295">
                <a:tc>
                  <a:txBody>
                    <a:bodyPr/>
                    <a:lstStyle/>
                    <a:p>
                      <a:pPr algn="ctr">
                        <a:lnSpc>
                          <a:spcPct val="107000"/>
                        </a:lnSpc>
                        <a:spcAft>
                          <a:spcPts val="0"/>
                        </a:spcAft>
                      </a:pPr>
                      <a:r>
                        <a:rPr lang="en-MY" sz="1800" dirty="0">
                          <a:effectLst/>
                        </a:rPr>
                        <a:t>CR CCMS - 001</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dirty="0">
                          <a:effectLst/>
                        </a:rPr>
                        <a:t>Add visible password</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Medium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Yes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2972383824"/>
                  </a:ext>
                </a:extLst>
              </a:tr>
              <a:tr h="445295">
                <a:tc>
                  <a:txBody>
                    <a:bodyPr/>
                    <a:lstStyle/>
                    <a:p>
                      <a:pPr algn="ctr">
                        <a:lnSpc>
                          <a:spcPct val="107000"/>
                        </a:lnSpc>
                        <a:spcAft>
                          <a:spcPts val="0"/>
                        </a:spcAft>
                      </a:pPr>
                      <a:r>
                        <a:rPr lang="en-MY" sz="1800">
                          <a:effectLst/>
                        </a:rPr>
                        <a:t>CR CCMS - 002</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dirty="0">
                          <a:effectLst/>
                        </a:rPr>
                        <a:t>Add invoice printing function</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Medium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Yes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902464107"/>
                  </a:ext>
                </a:extLst>
              </a:tr>
              <a:tr h="445295">
                <a:tc>
                  <a:txBody>
                    <a:bodyPr/>
                    <a:lstStyle/>
                    <a:p>
                      <a:pPr algn="ctr">
                        <a:lnSpc>
                          <a:spcPct val="107000"/>
                        </a:lnSpc>
                        <a:spcAft>
                          <a:spcPts val="0"/>
                        </a:spcAft>
                      </a:pPr>
                      <a:r>
                        <a:rPr lang="en-MY" sz="1800">
                          <a:effectLst/>
                        </a:rPr>
                        <a:t>CR CCMS - 003</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dirty="0">
                          <a:effectLst/>
                        </a:rPr>
                        <a:t>Add application logo</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Low</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Yes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2084549340"/>
                  </a:ext>
                </a:extLst>
              </a:tr>
              <a:tr h="445295">
                <a:tc>
                  <a:txBody>
                    <a:bodyPr/>
                    <a:lstStyle/>
                    <a:p>
                      <a:pPr algn="ctr">
                        <a:lnSpc>
                          <a:spcPct val="107000"/>
                        </a:lnSpc>
                        <a:spcAft>
                          <a:spcPts val="0"/>
                        </a:spcAft>
                      </a:pPr>
                      <a:r>
                        <a:rPr lang="en-MY" sz="1800">
                          <a:effectLst/>
                        </a:rPr>
                        <a:t>CR CCMS - 004</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dirty="0">
                          <a:effectLst/>
                        </a:rPr>
                        <a:t>Add new table in database</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High</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Yes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3631953982"/>
                  </a:ext>
                </a:extLst>
              </a:tr>
              <a:tr h="445295">
                <a:tc>
                  <a:txBody>
                    <a:bodyPr/>
                    <a:lstStyle/>
                    <a:p>
                      <a:pPr algn="ctr">
                        <a:lnSpc>
                          <a:spcPct val="107000"/>
                        </a:lnSpc>
                        <a:spcAft>
                          <a:spcPts val="0"/>
                        </a:spcAft>
                      </a:pPr>
                      <a:r>
                        <a:rPr lang="en-MY" sz="1800">
                          <a:effectLst/>
                        </a:rPr>
                        <a:t>CR CCMS - 005</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a:effectLst/>
                        </a:rPr>
                        <a:t>Add medicine inventory function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Medium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Yes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1676353923"/>
                  </a:ext>
                </a:extLst>
              </a:tr>
              <a:tr h="445295">
                <a:tc>
                  <a:txBody>
                    <a:bodyPr/>
                    <a:lstStyle/>
                    <a:p>
                      <a:pPr algn="ctr">
                        <a:lnSpc>
                          <a:spcPct val="107000"/>
                        </a:lnSpc>
                        <a:spcAft>
                          <a:spcPts val="0"/>
                        </a:spcAft>
                      </a:pPr>
                      <a:r>
                        <a:rPr lang="en-MY" sz="1800">
                          <a:effectLst/>
                        </a:rPr>
                        <a:t>CR CCMS - 006</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a:effectLst/>
                        </a:rPr>
                        <a:t>Standardized user interface design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Low</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Yes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3002666477"/>
                  </a:ext>
                </a:extLst>
              </a:tr>
              <a:tr h="463650">
                <a:tc>
                  <a:txBody>
                    <a:bodyPr/>
                    <a:lstStyle/>
                    <a:p>
                      <a:pPr algn="ctr">
                        <a:lnSpc>
                          <a:spcPct val="107000"/>
                        </a:lnSpc>
                        <a:spcAft>
                          <a:spcPts val="0"/>
                        </a:spcAft>
                      </a:pPr>
                      <a:r>
                        <a:rPr lang="en-MY" sz="1800">
                          <a:effectLst/>
                        </a:rPr>
                        <a:t>CR CCMS - 007</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a:effectLst/>
                        </a:rPr>
                        <a:t>Add edit and delete function patient and staff details</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High</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Yes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3314597218"/>
                  </a:ext>
                </a:extLst>
              </a:tr>
              <a:tr h="445295">
                <a:tc>
                  <a:txBody>
                    <a:bodyPr/>
                    <a:lstStyle/>
                    <a:p>
                      <a:pPr algn="ctr">
                        <a:lnSpc>
                          <a:spcPct val="107000"/>
                        </a:lnSpc>
                        <a:spcAft>
                          <a:spcPts val="0"/>
                        </a:spcAft>
                      </a:pPr>
                      <a:r>
                        <a:rPr lang="en-MY" sz="1800">
                          <a:effectLst/>
                        </a:rPr>
                        <a:t>CR CCMS - 008</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a:effectLst/>
                        </a:rPr>
                        <a:t>Add medical leave function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Low</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Yes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2187765997"/>
                  </a:ext>
                </a:extLst>
              </a:tr>
              <a:tr h="445295">
                <a:tc>
                  <a:txBody>
                    <a:bodyPr/>
                    <a:lstStyle/>
                    <a:p>
                      <a:pPr algn="ctr">
                        <a:lnSpc>
                          <a:spcPct val="107000"/>
                        </a:lnSpc>
                        <a:spcAft>
                          <a:spcPts val="0"/>
                        </a:spcAft>
                      </a:pPr>
                      <a:r>
                        <a:rPr lang="en-MY" sz="1800">
                          <a:effectLst/>
                        </a:rPr>
                        <a:t>CR CCMS - 009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1800">
                          <a:effectLst/>
                        </a:rPr>
                        <a:t>Add medical report function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a:effectLst/>
                        </a:rPr>
                        <a:t>High</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1800" dirty="0">
                          <a:effectLst/>
                        </a:rPr>
                        <a:t>Yes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793025510"/>
                  </a:ext>
                </a:extLst>
              </a:tr>
              <a:tr h="445295">
                <a:tc>
                  <a:txBody>
                    <a:bodyPr/>
                    <a:lstStyle/>
                    <a:p>
                      <a:pPr algn="ctr">
                        <a:lnSpc>
                          <a:spcPct val="107000"/>
                        </a:lnSpc>
                        <a:spcAft>
                          <a:spcPts val="0"/>
                        </a:spcAft>
                      </a:pPr>
                      <a:r>
                        <a:rPr lang="en-MY" sz="2400">
                          <a:effectLst/>
                        </a:rPr>
                        <a:t>CR CCMS - 010</a:t>
                      </a:r>
                      <a:endParaRPr lang="en-MY" sz="24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nSpc>
                          <a:spcPct val="107000"/>
                        </a:lnSpc>
                        <a:spcAft>
                          <a:spcPts val="0"/>
                        </a:spcAft>
                      </a:pPr>
                      <a:r>
                        <a:rPr lang="en-MY" sz="2400">
                          <a:effectLst/>
                        </a:rPr>
                        <a:t>Add visible loading progress</a:t>
                      </a:r>
                      <a:endParaRPr lang="en-MY" sz="24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2400">
                          <a:effectLst/>
                        </a:rPr>
                        <a:t>Medium</a:t>
                      </a:r>
                      <a:endParaRPr lang="en-MY" sz="240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tc>
                  <a:txBody>
                    <a:bodyPr/>
                    <a:lstStyle/>
                    <a:p>
                      <a:pPr algn="ctr">
                        <a:lnSpc>
                          <a:spcPct val="107000"/>
                        </a:lnSpc>
                        <a:spcAft>
                          <a:spcPts val="0"/>
                        </a:spcAft>
                      </a:pPr>
                      <a:r>
                        <a:rPr lang="en-MY" sz="2400" dirty="0">
                          <a:effectLst/>
                        </a:rPr>
                        <a:t>Yes</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5931" marR="65931" marT="0" marB="0" anchor="ctr"/>
                </a:tc>
                <a:extLst>
                  <a:ext uri="{0D108BD9-81ED-4DB2-BD59-A6C34878D82A}">
                    <a16:rowId xmlns:a16="http://schemas.microsoft.com/office/drawing/2014/main" val="1403567163"/>
                  </a:ext>
                </a:extLst>
              </a:tr>
            </a:tbl>
          </a:graphicData>
        </a:graphic>
      </p:graphicFrame>
    </p:spTree>
    <p:extLst>
      <p:ext uri="{BB962C8B-B14F-4D97-AF65-F5344CB8AC3E}">
        <p14:creationId xmlns:p14="http://schemas.microsoft.com/office/powerpoint/2010/main" val="399665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86395"/>
            <a:ext cx="4775075" cy="1630906"/>
          </a:xfrm>
        </p:spPr>
        <p:txBody>
          <a:bodyPr>
            <a:normAutofit/>
          </a:bodyPr>
          <a:lstStyle/>
          <a:p>
            <a:r>
              <a:rPr lang="en-US" sz="2800" b="1" dirty="0">
                <a:solidFill>
                  <a:schemeClr val="tx1"/>
                </a:solidFill>
              </a:rPr>
              <a:t>Change request implementation result</a:t>
            </a:r>
          </a:p>
        </p:txBody>
      </p:sp>
    </p:spTree>
    <p:extLst>
      <p:ext uri="{BB962C8B-B14F-4D97-AF65-F5344CB8AC3E}">
        <p14:creationId xmlns:p14="http://schemas.microsoft.com/office/powerpoint/2010/main" val="6464113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83398433-D10E-4FF5-B0B4-F4C55EE6F3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5326" y="1225564"/>
            <a:ext cx="7779658" cy="4768836"/>
          </a:xfrm>
        </p:spPr>
      </p:pic>
    </p:spTree>
    <p:extLst>
      <p:ext uri="{BB962C8B-B14F-4D97-AF65-F5344CB8AC3E}">
        <p14:creationId xmlns:p14="http://schemas.microsoft.com/office/powerpoint/2010/main" val="18225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7" name="Content Placeholder 6" descr="A screenshot of a cell phone&#10;&#10;Description automatically generated">
            <a:extLst>
              <a:ext uri="{FF2B5EF4-FFF2-40B4-BE49-F238E27FC236}">
                <a16:creationId xmlns:a16="http://schemas.microsoft.com/office/drawing/2014/main" id="{8503841E-6C9F-401F-9702-C3BA543983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1659" y="863600"/>
            <a:ext cx="8200570" cy="5130800"/>
          </a:xfrm>
        </p:spPr>
      </p:pic>
    </p:spTree>
    <p:extLst>
      <p:ext uri="{BB962C8B-B14F-4D97-AF65-F5344CB8AC3E}">
        <p14:creationId xmlns:p14="http://schemas.microsoft.com/office/powerpoint/2010/main" val="229206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9AA74D8F-58F7-4251-82F3-727F019A22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2000" y="942535"/>
            <a:ext cx="8314007" cy="4972929"/>
          </a:xfrm>
        </p:spPr>
      </p:pic>
    </p:spTree>
    <p:extLst>
      <p:ext uri="{BB962C8B-B14F-4D97-AF65-F5344CB8AC3E}">
        <p14:creationId xmlns:p14="http://schemas.microsoft.com/office/powerpoint/2010/main" val="231618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7" name="Content Placeholder 6" descr="A screenshot of a cell phone&#10;&#10;Description automatically generated">
            <a:extLst>
              <a:ext uri="{FF2B5EF4-FFF2-40B4-BE49-F238E27FC236}">
                <a16:creationId xmlns:a16="http://schemas.microsoft.com/office/drawing/2014/main" id="{E157BF35-1122-4B50-AB55-95E4BE543A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771" y="863600"/>
            <a:ext cx="8723086" cy="5089526"/>
          </a:xfrm>
        </p:spPr>
      </p:pic>
    </p:spTree>
    <p:extLst>
      <p:ext uri="{BB962C8B-B14F-4D97-AF65-F5344CB8AC3E}">
        <p14:creationId xmlns:p14="http://schemas.microsoft.com/office/powerpoint/2010/main" val="98707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6360AEC9-9775-43CF-B9F2-2BAFAE066C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9942" y="1123630"/>
            <a:ext cx="8752115" cy="4688113"/>
          </a:xfrm>
        </p:spPr>
      </p:pic>
    </p:spTree>
    <p:extLst>
      <p:ext uri="{BB962C8B-B14F-4D97-AF65-F5344CB8AC3E}">
        <p14:creationId xmlns:p14="http://schemas.microsoft.com/office/powerpoint/2010/main" val="70338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7" name="Content Placeholder 6" descr="A screenshot of a cell phone&#10;&#10;Description automatically generated">
            <a:extLst>
              <a:ext uri="{FF2B5EF4-FFF2-40B4-BE49-F238E27FC236}">
                <a16:creationId xmlns:a16="http://schemas.microsoft.com/office/drawing/2014/main" id="{0F180CB5-A146-4A2A-A6E1-933CD7BF95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6624" y="863600"/>
            <a:ext cx="8314006" cy="5241778"/>
          </a:xfrm>
        </p:spPr>
      </p:pic>
    </p:spTree>
    <p:extLst>
      <p:ext uri="{BB962C8B-B14F-4D97-AF65-F5344CB8AC3E}">
        <p14:creationId xmlns:p14="http://schemas.microsoft.com/office/powerpoint/2010/main" val="415013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51D85F97-213F-4113-8B6D-88DE3C35B9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9086" y="531227"/>
            <a:ext cx="7953827" cy="5840543"/>
          </a:xfrm>
        </p:spPr>
      </p:pic>
    </p:spTree>
    <p:extLst>
      <p:ext uri="{BB962C8B-B14F-4D97-AF65-F5344CB8AC3E}">
        <p14:creationId xmlns:p14="http://schemas.microsoft.com/office/powerpoint/2010/main" val="327127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38"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1024859"/>
            <a:ext cx="4272397" cy="952441"/>
          </a:xfrm>
          <a:solidFill>
            <a:schemeClr val="accent1">
              <a:lumMod val="40000"/>
              <a:lumOff val="60000"/>
            </a:schemeClr>
          </a:solidFill>
          <a:ln>
            <a:solidFill>
              <a:schemeClr val="tx1"/>
            </a:solidFill>
          </a:ln>
        </p:spPr>
        <p:txBody>
          <a:bodyPr>
            <a:normAutofit/>
          </a:bodyPr>
          <a:lstStyle/>
          <a:p>
            <a:r>
              <a:rPr lang="en-US" b="1" dirty="0">
                <a:solidFill>
                  <a:schemeClr val="tx1">
                    <a:lumMod val="75000"/>
                    <a:lumOff val="25000"/>
                  </a:schemeClr>
                </a:solidFill>
              </a:rPr>
              <a:t>INTRODUCTION</a:t>
            </a:r>
          </a:p>
        </p:txBody>
      </p:sp>
      <p:sp>
        <p:nvSpPr>
          <p:cNvPr id="3" name="TextBox 2">
            <a:extLst>
              <a:ext uri="{FF2B5EF4-FFF2-40B4-BE49-F238E27FC236}">
                <a16:creationId xmlns:a16="http://schemas.microsoft.com/office/drawing/2014/main" id="{CF29B835-B2A3-40C4-AB36-303AABB464BD}"/>
              </a:ext>
            </a:extLst>
          </p:cNvPr>
          <p:cNvSpPr txBox="1"/>
          <p:nvPr/>
        </p:nvSpPr>
        <p:spPr>
          <a:xfrm>
            <a:off x="4992289" y="2217599"/>
            <a:ext cx="6189784" cy="3139321"/>
          </a:xfrm>
          <a:prstGeom prst="rect">
            <a:avLst/>
          </a:prstGeom>
          <a:noFill/>
        </p:spPr>
        <p:txBody>
          <a:bodyPr wrap="square" rtlCol="0">
            <a:spAutoFit/>
          </a:bodyPr>
          <a:lstStyle/>
          <a:p>
            <a:pPr algn="just"/>
            <a:r>
              <a:rPr lang="en-MY" dirty="0"/>
              <a:t>Dental Management System is a system used by the Dental Clinic to manage all record such as, patient information, the dentist information, and procedure information. Dental Management System also keep track of the billing information and history of a patient procedures. Online management is more effective to keep track of the patients, dentists, procedure, and billing history. Recognizing the effectiveness of the online management, there is an urge need to reconstruct the old system to be improved and provide a better environment for the staffs.</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7" name="Content Placeholder 6" descr="A screenshot of a cell phone&#10;&#10;Description automatically generated">
            <a:extLst>
              <a:ext uri="{FF2B5EF4-FFF2-40B4-BE49-F238E27FC236}">
                <a16:creationId xmlns:a16="http://schemas.microsoft.com/office/drawing/2014/main" id="{2607407F-FC1C-4BB0-B84B-2EE6598A42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7702" y="1096723"/>
            <a:ext cx="8621485" cy="4818742"/>
          </a:xfrm>
        </p:spPr>
      </p:pic>
    </p:spTree>
    <p:extLst>
      <p:ext uri="{BB962C8B-B14F-4D97-AF65-F5344CB8AC3E}">
        <p14:creationId xmlns:p14="http://schemas.microsoft.com/office/powerpoint/2010/main" val="351478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9E6708F3-115E-4CA0-B929-1E52A978CD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0057" y="1204686"/>
            <a:ext cx="7953827" cy="4710779"/>
          </a:xfrm>
        </p:spPr>
      </p:pic>
    </p:spTree>
    <p:extLst>
      <p:ext uri="{BB962C8B-B14F-4D97-AF65-F5344CB8AC3E}">
        <p14:creationId xmlns:p14="http://schemas.microsoft.com/office/powerpoint/2010/main" val="36363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7" name="Content Placeholder 6" descr="A screenshot of a cell phone&#10;&#10;Description automatically generated">
            <a:extLst>
              <a:ext uri="{FF2B5EF4-FFF2-40B4-BE49-F238E27FC236}">
                <a16:creationId xmlns:a16="http://schemas.microsoft.com/office/drawing/2014/main" id="{CE8D6CF9-0DC9-40DC-BCC4-E028F6740C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9339" y="1133455"/>
            <a:ext cx="8314007" cy="4668464"/>
          </a:xfrm>
        </p:spPr>
      </p:pic>
    </p:spTree>
    <p:extLst>
      <p:ext uri="{BB962C8B-B14F-4D97-AF65-F5344CB8AC3E}">
        <p14:creationId xmlns:p14="http://schemas.microsoft.com/office/powerpoint/2010/main" val="422966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8" name="Content Placeholder 7" descr="A screenshot of a cell phone&#10;&#10;Description automatically generated">
            <a:extLst>
              <a:ext uri="{FF2B5EF4-FFF2-40B4-BE49-F238E27FC236}">
                <a16:creationId xmlns:a16="http://schemas.microsoft.com/office/drawing/2014/main" id="{91384A07-30BB-4EB7-BECE-0D4AE5BA4D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0285" y="1828966"/>
            <a:ext cx="9071429" cy="3541486"/>
          </a:xfrm>
        </p:spPr>
      </p:pic>
    </p:spTree>
    <p:extLst>
      <p:ext uri="{BB962C8B-B14F-4D97-AF65-F5344CB8AC3E}">
        <p14:creationId xmlns:p14="http://schemas.microsoft.com/office/powerpoint/2010/main" val="422963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0" y="899355"/>
            <a:ext cx="4775075" cy="742605"/>
          </a:xfrm>
          <a:solidFill>
            <a:schemeClr val="accent1">
              <a:lumMod val="60000"/>
              <a:lumOff val="40000"/>
            </a:schemeClr>
          </a:solidFill>
          <a:ln>
            <a:solidFill>
              <a:schemeClr val="tx1"/>
            </a:solidFill>
          </a:ln>
        </p:spPr>
        <p:txBody>
          <a:bodyPr>
            <a:normAutofit/>
          </a:bodyPr>
          <a:lstStyle/>
          <a:p>
            <a:r>
              <a:rPr lang="en-US" sz="4000" b="1" dirty="0">
                <a:solidFill>
                  <a:schemeClr val="tx1"/>
                </a:solidFill>
              </a:rPr>
              <a:t>conclusion</a:t>
            </a:r>
          </a:p>
        </p:txBody>
      </p:sp>
      <p:sp>
        <p:nvSpPr>
          <p:cNvPr id="3" name="TextBox 2">
            <a:extLst>
              <a:ext uri="{FF2B5EF4-FFF2-40B4-BE49-F238E27FC236}">
                <a16:creationId xmlns:a16="http://schemas.microsoft.com/office/drawing/2014/main" id="{79F92CFA-F074-454C-9DEF-F0D196E5942A}"/>
              </a:ext>
            </a:extLst>
          </p:cNvPr>
          <p:cNvSpPr txBox="1"/>
          <p:nvPr/>
        </p:nvSpPr>
        <p:spPr>
          <a:xfrm>
            <a:off x="1253619" y="2185029"/>
            <a:ext cx="4819946" cy="2585323"/>
          </a:xfrm>
          <a:prstGeom prst="rect">
            <a:avLst/>
          </a:prstGeom>
          <a:noFill/>
        </p:spPr>
        <p:txBody>
          <a:bodyPr wrap="square" rtlCol="0">
            <a:spAutoFit/>
          </a:bodyPr>
          <a:lstStyle/>
          <a:p>
            <a:r>
              <a:rPr lang="en-MY" dirty="0"/>
              <a:t>the Dental Management System helps the process of managing all the patients, dentists and dental examination record in more convenient and easy way, thus reducing the time wasted and accuracy when using the old manual process. The Dental Management System must be able to provide a more efficient ways of managing daily process of Dental Clinic</a:t>
            </a:r>
          </a:p>
        </p:txBody>
      </p:sp>
    </p:spTree>
    <p:extLst>
      <p:ext uri="{BB962C8B-B14F-4D97-AF65-F5344CB8AC3E}">
        <p14:creationId xmlns:p14="http://schemas.microsoft.com/office/powerpoint/2010/main" val="2107228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26599"/>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863615"/>
            <a:ext cx="5711635" cy="1009613"/>
          </a:xfrm>
          <a:solidFill>
            <a:schemeClr val="accent1">
              <a:lumMod val="40000"/>
              <a:lumOff val="60000"/>
            </a:schemeClr>
          </a:solidFill>
          <a:ln>
            <a:solidFill>
              <a:schemeClr val="tx1"/>
            </a:solidFill>
          </a:ln>
        </p:spPr>
        <p:txBody>
          <a:bodyPr>
            <a:normAutofit/>
          </a:bodyPr>
          <a:lstStyle/>
          <a:p>
            <a:r>
              <a:rPr lang="en-US" b="1" dirty="0">
                <a:solidFill>
                  <a:schemeClr val="tx1">
                    <a:lumMod val="75000"/>
                    <a:lumOff val="25000"/>
                  </a:schemeClr>
                </a:solidFill>
              </a:rPr>
              <a:t>PROBLEM STATEMENT</a:t>
            </a:r>
          </a:p>
        </p:txBody>
      </p:sp>
      <p:sp>
        <p:nvSpPr>
          <p:cNvPr id="3" name="TextBox 2">
            <a:extLst>
              <a:ext uri="{FF2B5EF4-FFF2-40B4-BE49-F238E27FC236}">
                <a16:creationId xmlns:a16="http://schemas.microsoft.com/office/drawing/2014/main" id="{CF29B835-B2A3-40C4-AB36-303AABB464BD}"/>
              </a:ext>
            </a:extLst>
          </p:cNvPr>
          <p:cNvSpPr txBox="1"/>
          <p:nvPr/>
        </p:nvSpPr>
        <p:spPr>
          <a:xfrm>
            <a:off x="4992289" y="2217599"/>
            <a:ext cx="6189784" cy="3416320"/>
          </a:xfrm>
          <a:prstGeom prst="rect">
            <a:avLst/>
          </a:prstGeom>
          <a:noFill/>
        </p:spPr>
        <p:txBody>
          <a:bodyPr wrap="square" rtlCol="0">
            <a:spAutoFit/>
          </a:bodyPr>
          <a:lstStyle/>
          <a:p>
            <a:pPr algn="just"/>
            <a:r>
              <a:rPr lang="en-MY" dirty="0"/>
              <a:t>There are problems that need to be resolved due to the old dental management system, which was done manually. Other issues occur when using old system comprise of the following:</a:t>
            </a:r>
          </a:p>
          <a:p>
            <a:r>
              <a:rPr lang="en-MY" dirty="0"/>
              <a:t> </a:t>
            </a:r>
          </a:p>
          <a:p>
            <a:pPr marL="285750" lvl="0" indent="-285750" algn="just">
              <a:buFont typeface="Arial" panose="020B0604020202020204" pitchFamily="34" charset="0"/>
              <a:buChar char="•"/>
            </a:pPr>
            <a:r>
              <a:rPr lang="en-MY" dirty="0"/>
              <a:t>The staff cannot keep track on the history of a patient and procedure done.</a:t>
            </a:r>
          </a:p>
          <a:p>
            <a:pPr marL="285750" lvl="0" indent="-285750" algn="just">
              <a:buFont typeface="Arial" panose="020B0604020202020204" pitchFamily="34" charset="0"/>
              <a:buChar char="•"/>
            </a:pPr>
            <a:r>
              <a:rPr lang="en-MY" dirty="0"/>
              <a:t>Required a lot of space to store all the files on patient information which may not been used anymore.</a:t>
            </a:r>
          </a:p>
          <a:p>
            <a:pPr marL="285750" lvl="0" indent="-285750" algn="just">
              <a:buFont typeface="Arial" panose="020B0604020202020204" pitchFamily="34" charset="0"/>
              <a:buChar char="•"/>
            </a:pPr>
            <a:r>
              <a:rPr lang="en-MY" dirty="0"/>
              <a:t>It causes a lot of hassle to search for patient information if they ever return for an appointment or a walk in.</a:t>
            </a:r>
          </a:p>
        </p:txBody>
      </p:sp>
    </p:spTree>
    <p:extLst>
      <p:ext uri="{BB962C8B-B14F-4D97-AF65-F5344CB8AC3E}">
        <p14:creationId xmlns:p14="http://schemas.microsoft.com/office/powerpoint/2010/main" val="22667688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26599"/>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1259490"/>
            <a:ext cx="5697568" cy="920392"/>
          </a:xfrm>
          <a:solidFill>
            <a:schemeClr val="accent1">
              <a:lumMod val="40000"/>
              <a:lumOff val="60000"/>
            </a:schemeClr>
          </a:solidFill>
          <a:ln>
            <a:solidFill>
              <a:schemeClr val="tx1"/>
            </a:solidFill>
          </a:ln>
        </p:spPr>
        <p:txBody>
          <a:bodyPr>
            <a:normAutofit/>
          </a:bodyPr>
          <a:lstStyle/>
          <a:p>
            <a:pPr lvl="0"/>
            <a:r>
              <a:rPr lang="en-MY" b="1" dirty="0"/>
              <a:t>AIM AND OBJECTIVES</a:t>
            </a:r>
            <a:endParaRPr lang="en-MY" dirty="0"/>
          </a:p>
        </p:txBody>
      </p:sp>
      <p:sp>
        <p:nvSpPr>
          <p:cNvPr id="3" name="TextBox 2">
            <a:extLst>
              <a:ext uri="{FF2B5EF4-FFF2-40B4-BE49-F238E27FC236}">
                <a16:creationId xmlns:a16="http://schemas.microsoft.com/office/drawing/2014/main" id="{CF29B835-B2A3-40C4-AB36-303AABB464BD}"/>
              </a:ext>
            </a:extLst>
          </p:cNvPr>
          <p:cNvSpPr txBox="1"/>
          <p:nvPr/>
        </p:nvSpPr>
        <p:spPr>
          <a:xfrm>
            <a:off x="4992289" y="2182190"/>
            <a:ext cx="6189784" cy="3416320"/>
          </a:xfrm>
          <a:prstGeom prst="rect">
            <a:avLst/>
          </a:prstGeom>
          <a:noFill/>
        </p:spPr>
        <p:txBody>
          <a:bodyPr wrap="square" rtlCol="0">
            <a:spAutoFit/>
          </a:bodyPr>
          <a:lstStyle/>
          <a:p>
            <a:r>
              <a:rPr lang="en-MY" dirty="0"/>
              <a:t> </a:t>
            </a:r>
          </a:p>
          <a:p>
            <a:pPr algn="just"/>
            <a:r>
              <a:rPr lang="en-MY" b="1" u="sng" dirty="0"/>
              <a:t>Aim</a:t>
            </a:r>
            <a:endParaRPr lang="en-MY" dirty="0"/>
          </a:p>
          <a:p>
            <a:pPr marL="285750" indent="-285750" algn="just">
              <a:buFont typeface="Arial" panose="020B0604020202020204" pitchFamily="34" charset="0"/>
              <a:buChar char="•"/>
            </a:pPr>
            <a:r>
              <a:rPr lang="en-MY" dirty="0"/>
              <a:t>To improve the current management system used in a dental management by providing a platform for the staff to use.</a:t>
            </a:r>
          </a:p>
          <a:p>
            <a:pPr algn="just"/>
            <a:endParaRPr lang="en-MY" dirty="0"/>
          </a:p>
          <a:p>
            <a:pPr algn="just"/>
            <a:r>
              <a:rPr lang="en-MY" b="1" u="sng" dirty="0"/>
              <a:t>Objective</a:t>
            </a:r>
            <a:endParaRPr lang="en-MY" dirty="0"/>
          </a:p>
          <a:p>
            <a:pPr marL="285750" lvl="0" indent="-285750" algn="just">
              <a:buFont typeface="Arial" panose="020B0604020202020204" pitchFamily="34" charset="0"/>
              <a:buChar char="•"/>
            </a:pPr>
            <a:r>
              <a:rPr lang="en-MY" dirty="0"/>
              <a:t>To make retaining the patient information easier by developing the Dental Management System.</a:t>
            </a:r>
          </a:p>
          <a:p>
            <a:pPr marL="285750" lvl="0" indent="-285750" algn="just">
              <a:buFont typeface="Arial" panose="020B0604020202020204" pitchFamily="34" charset="0"/>
              <a:buChar char="•"/>
            </a:pPr>
            <a:r>
              <a:rPr lang="en-MY" dirty="0"/>
              <a:t>To facilitate process of recoding dental examination record.</a:t>
            </a:r>
          </a:p>
          <a:p>
            <a:pPr marL="285750" lvl="0" indent="-285750" algn="just">
              <a:buFont typeface="Arial" panose="020B0604020202020204" pitchFamily="34" charset="0"/>
              <a:buChar char="•"/>
            </a:pPr>
            <a:r>
              <a:rPr lang="en-MY" dirty="0"/>
              <a:t>To make tracking the billing information easier. </a:t>
            </a:r>
          </a:p>
        </p:txBody>
      </p:sp>
    </p:spTree>
    <p:extLst>
      <p:ext uri="{BB962C8B-B14F-4D97-AF65-F5344CB8AC3E}">
        <p14:creationId xmlns:p14="http://schemas.microsoft.com/office/powerpoint/2010/main" val="13136204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1294323"/>
            <a:ext cx="4445543" cy="1063771"/>
          </a:xfrm>
          <a:solidFill>
            <a:schemeClr val="accent1">
              <a:lumMod val="60000"/>
              <a:lumOff val="40000"/>
            </a:schemeClr>
          </a:solidFill>
          <a:ln>
            <a:solidFill>
              <a:schemeClr val="tx1"/>
            </a:solidFill>
          </a:ln>
        </p:spPr>
        <p:txBody>
          <a:bodyPr>
            <a:normAutofit/>
          </a:bodyPr>
          <a:lstStyle/>
          <a:p>
            <a:r>
              <a:rPr lang="en-MY" b="1" dirty="0"/>
              <a:t>PROJECT SCOPE</a:t>
            </a:r>
            <a:endParaRPr lang="en-MY" dirty="0"/>
          </a:p>
        </p:txBody>
      </p:sp>
      <p:sp>
        <p:nvSpPr>
          <p:cNvPr id="3" name="TextBox 2">
            <a:extLst>
              <a:ext uri="{FF2B5EF4-FFF2-40B4-BE49-F238E27FC236}">
                <a16:creationId xmlns:a16="http://schemas.microsoft.com/office/drawing/2014/main" id="{CF29B835-B2A3-40C4-AB36-303AABB464BD}"/>
              </a:ext>
            </a:extLst>
          </p:cNvPr>
          <p:cNvSpPr txBox="1"/>
          <p:nvPr/>
        </p:nvSpPr>
        <p:spPr>
          <a:xfrm>
            <a:off x="5180351" y="2358094"/>
            <a:ext cx="6189784" cy="2585323"/>
          </a:xfrm>
          <a:prstGeom prst="rect">
            <a:avLst/>
          </a:prstGeom>
          <a:noFill/>
        </p:spPr>
        <p:txBody>
          <a:bodyPr wrap="square" rtlCol="0">
            <a:spAutoFit/>
          </a:bodyPr>
          <a:lstStyle/>
          <a:p>
            <a:r>
              <a:rPr lang="en-MY" dirty="0"/>
              <a:t> </a:t>
            </a:r>
          </a:p>
          <a:p>
            <a:pPr marL="285750" lvl="0" indent="-285750" algn="just">
              <a:buFont typeface="Arial" panose="020B0604020202020204" pitchFamily="34" charset="0"/>
              <a:buChar char="•"/>
            </a:pPr>
            <a:r>
              <a:rPr lang="en-MY" dirty="0"/>
              <a:t>Staff will be able to manage patient details.</a:t>
            </a:r>
          </a:p>
          <a:p>
            <a:pPr marL="285750" lvl="0" indent="-285750" algn="just">
              <a:buFont typeface="Arial" panose="020B0604020202020204" pitchFamily="34" charset="0"/>
              <a:buChar char="•"/>
            </a:pPr>
            <a:r>
              <a:rPr lang="en-MY" dirty="0"/>
              <a:t>Staff will be able to manage dentist information.</a:t>
            </a:r>
          </a:p>
          <a:p>
            <a:pPr marL="285750" lvl="0" indent="-285750" algn="just">
              <a:buFont typeface="Arial" panose="020B0604020202020204" pitchFamily="34" charset="0"/>
              <a:buChar char="•"/>
            </a:pPr>
            <a:r>
              <a:rPr lang="en-MY" dirty="0"/>
              <a:t>Staff will be able to manage invoice information</a:t>
            </a:r>
          </a:p>
          <a:p>
            <a:pPr marL="285750" lvl="0" indent="-285750" algn="just">
              <a:buFont typeface="Arial" panose="020B0604020202020204" pitchFamily="34" charset="0"/>
              <a:buChar char="•"/>
            </a:pPr>
            <a:r>
              <a:rPr lang="en-MY" dirty="0"/>
              <a:t>Staff will be able to manage insurance details</a:t>
            </a:r>
          </a:p>
          <a:p>
            <a:pPr marL="285750" lvl="0" indent="-285750" algn="just">
              <a:buFont typeface="Arial" panose="020B0604020202020204" pitchFamily="34" charset="0"/>
              <a:buChar char="•"/>
            </a:pPr>
            <a:r>
              <a:rPr lang="en-MY" dirty="0"/>
              <a:t>Dentist will be able to record patient’s dental examination result.</a:t>
            </a:r>
          </a:p>
          <a:p>
            <a:pPr marL="285750" lvl="0" indent="-285750" algn="just">
              <a:buFont typeface="Arial" panose="020B0604020202020204" pitchFamily="34" charset="0"/>
              <a:buChar char="•"/>
            </a:pPr>
            <a:r>
              <a:rPr lang="en-MY" dirty="0"/>
              <a:t>Dentist will be able to provide medical leave to patient</a:t>
            </a:r>
          </a:p>
          <a:p>
            <a:pPr marL="285750" lvl="0" indent="-285750" algn="just">
              <a:buFont typeface="Arial" panose="020B0604020202020204" pitchFamily="34" charset="0"/>
              <a:buChar char="•"/>
            </a:pPr>
            <a:r>
              <a:rPr lang="en-MY" dirty="0"/>
              <a:t>Staff will be able to manage medicine inventory</a:t>
            </a:r>
          </a:p>
        </p:txBody>
      </p:sp>
    </p:spTree>
    <p:extLst>
      <p:ext uri="{BB962C8B-B14F-4D97-AF65-F5344CB8AC3E}">
        <p14:creationId xmlns:p14="http://schemas.microsoft.com/office/powerpoint/2010/main" val="33169482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1294323"/>
            <a:ext cx="4445543" cy="1063771"/>
          </a:xfrm>
          <a:solidFill>
            <a:schemeClr val="accent1">
              <a:lumMod val="60000"/>
              <a:lumOff val="40000"/>
            </a:schemeClr>
          </a:solidFill>
          <a:ln>
            <a:solidFill>
              <a:schemeClr val="tx1"/>
            </a:solidFill>
          </a:ln>
        </p:spPr>
        <p:txBody>
          <a:bodyPr>
            <a:normAutofit/>
          </a:bodyPr>
          <a:lstStyle/>
          <a:p>
            <a:r>
              <a:rPr lang="en-MY" b="1" dirty="0"/>
              <a:t>METHODOLOGY</a:t>
            </a:r>
            <a:endParaRPr lang="en-MY" dirty="0"/>
          </a:p>
        </p:txBody>
      </p:sp>
      <p:pic>
        <p:nvPicPr>
          <p:cNvPr id="7" name="Picture 6">
            <a:extLst>
              <a:ext uri="{FF2B5EF4-FFF2-40B4-BE49-F238E27FC236}">
                <a16:creationId xmlns:a16="http://schemas.microsoft.com/office/drawing/2014/main" id="{6F2CAEB2-6A5C-494A-8171-EBF6CF7C1DFB}"/>
              </a:ext>
            </a:extLst>
          </p:cNvPr>
          <p:cNvPicPr/>
          <p:nvPr/>
        </p:nvPicPr>
        <p:blipFill rotWithShape="1">
          <a:blip r:embed="rId3">
            <a:extLst>
              <a:ext uri="{28A0092B-C50C-407E-A947-70E740481C1C}">
                <a14:useLocalDpi xmlns:a14="http://schemas.microsoft.com/office/drawing/2010/main" val="0"/>
              </a:ext>
            </a:extLst>
          </a:blip>
          <a:srcRect b="17770"/>
          <a:stretch/>
        </p:blipFill>
        <p:spPr bwMode="auto">
          <a:xfrm>
            <a:off x="5233182" y="2562120"/>
            <a:ext cx="5739618" cy="28961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37677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3" name="Content Placeholder 2">
            <a:extLst>
              <a:ext uri="{FF2B5EF4-FFF2-40B4-BE49-F238E27FC236}">
                <a16:creationId xmlns:a16="http://schemas.microsoft.com/office/drawing/2014/main" id="{F3907560-B6E6-43A3-97AB-8D7126D16CA4}"/>
              </a:ext>
            </a:extLst>
          </p:cNvPr>
          <p:cNvSpPr>
            <a:spLocks noGrp="1"/>
          </p:cNvSpPr>
          <p:nvPr>
            <p:ph idx="1"/>
          </p:nvPr>
        </p:nvSpPr>
        <p:spPr>
          <a:xfrm>
            <a:off x="323557" y="633047"/>
            <a:ext cx="8679766" cy="5697416"/>
          </a:xfrm>
          <a:solidFill>
            <a:schemeClr val="bg1"/>
          </a:solidFill>
        </p:spPr>
        <p:txBody>
          <a:bodyPr/>
          <a:lstStyle/>
          <a:p>
            <a:pPr marL="0" indent="0">
              <a:buNone/>
            </a:pPr>
            <a:endParaRPr lang="en-MY" dirty="0"/>
          </a:p>
        </p:txBody>
      </p:sp>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0ECB8577-2266-4A84-BE0F-CC7957877EA1}"/>
              </a:ext>
            </a:extLst>
          </p:cNvPr>
          <p:cNvSpPr txBox="1"/>
          <p:nvPr/>
        </p:nvSpPr>
        <p:spPr>
          <a:xfrm>
            <a:off x="492369" y="970671"/>
            <a:ext cx="5603632" cy="707886"/>
          </a:xfrm>
          <a:prstGeom prst="rect">
            <a:avLst/>
          </a:prstGeom>
          <a:solidFill>
            <a:schemeClr val="accent1">
              <a:lumMod val="60000"/>
              <a:lumOff val="40000"/>
            </a:schemeClr>
          </a:solidFill>
          <a:ln>
            <a:solidFill>
              <a:schemeClr val="tx1"/>
            </a:solidFill>
          </a:ln>
        </p:spPr>
        <p:txBody>
          <a:bodyPr wrap="square" rtlCol="0">
            <a:spAutoFit/>
          </a:bodyPr>
          <a:lstStyle/>
          <a:p>
            <a:r>
              <a:rPr lang="en-MY" sz="4000" dirty="0"/>
              <a:t>Organizational Chart</a:t>
            </a:r>
          </a:p>
        </p:txBody>
      </p:sp>
      <p:graphicFrame>
        <p:nvGraphicFramePr>
          <p:cNvPr id="7" name="Diagram 6">
            <a:extLst>
              <a:ext uri="{FF2B5EF4-FFF2-40B4-BE49-F238E27FC236}">
                <a16:creationId xmlns:a16="http://schemas.microsoft.com/office/drawing/2014/main" id="{FBC4BAA9-20B8-43EF-8560-5DE0A97913B7}"/>
              </a:ext>
            </a:extLst>
          </p:cNvPr>
          <p:cNvGraphicFramePr/>
          <p:nvPr>
            <p:extLst>
              <p:ext uri="{D42A27DB-BD31-4B8C-83A1-F6EECF244321}">
                <p14:modId xmlns:p14="http://schemas.microsoft.com/office/powerpoint/2010/main" val="2647690268"/>
              </p:ext>
            </p:extLst>
          </p:nvPr>
        </p:nvGraphicFramePr>
        <p:xfrm>
          <a:off x="699134" y="1798132"/>
          <a:ext cx="7966564" cy="3904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1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86395"/>
            <a:ext cx="4775075" cy="1630906"/>
          </a:xfrm>
        </p:spPr>
        <p:txBody>
          <a:bodyPr>
            <a:normAutofit/>
          </a:bodyPr>
          <a:lstStyle/>
          <a:p>
            <a:r>
              <a:rPr lang="en-US" sz="2800" b="1" dirty="0">
                <a:solidFill>
                  <a:schemeClr val="tx1"/>
                </a:solidFill>
              </a:rPr>
              <a:t>CHANGE REQUEST MANAGEMENT</a:t>
            </a:r>
          </a:p>
        </p:txBody>
      </p:sp>
    </p:spTree>
    <p:extLst>
      <p:ext uri="{BB962C8B-B14F-4D97-AF65-F5344CB8AC3E}">
        <p14:creationId xmlns:p14="http://schemas.microsoft.com/office/powerpoint/2010/main" val="28257189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335B5-9664-4F99-9D83-8B75D9ACC0F4}"/>
              </a:ext>
            </a:extLst>
          </p:cNvPr>
          <p:cNvSpPr/>
          <p:nvPr/>
        </p:nvSpPr>
        <p:spPr>
          <a:xfrm>
            <a:off x="492367" y="752622"/>
            <a:ext cx="8314007" cy="543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F3A35743-FCB3-42A6-B8BB-37FC1015C474}"/>
              </a:ext>
            </a:extLst>
          </p:cNvPr>
          <p:cNvSpPr/>
          <p:nvPr/>
        </p:nvSpPr>
        <p:spPr>
          <a:xfrm>
            <a:off x="595086" y="942535"/>
            <a:ext cx="7953828" cy="5051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descr="A picture containing fabric, table, red, covered&#10;&#10;Description automatically generated">
            <a:extLst>
              <a:ext uri="{FF2B5EF4-FFF2-40B4-BE49-F238E27FC236}">
                <a16:creationId xmlns:a16="http://schemas.microsoft.com/office/drawing/2014/main" id="{68E9549F-C83C-4DAF-84D7-6297B526A1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13" name="Rectangle 2">
            <a:extLst>
              <a:ext uri="{FF2B5EF4-FFF2-40B4-BE49-F238E27FC236}">
                <a16:creationId xmlns:a16="http://schemas.microsoft.com/office/drawing/2014/main" id="{0F9C2947-910C-444C-AB45-C2449524D026}"/>
              </a:ext>
            </a:extLst>
          </p:cNvPr>
          <p:cNvSpPr>
            <a:spLocks noChangeArrowheads="1"/>
          </p:cNvSpPr>
          <p:nvPr/>
        </p:nvSpPr>
        <p:spPr bwMode="auto">
          <a:xfrm>
            <a:off x="-2617286" y="-184996"/>
            <a:ext cx="16389054" cy="64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graphicFrame>
        <p:nvGraphicFramePr>
          <p:cNvPr id="7" name="Content Placeholder 6">
            <a:extLst>
              <a:ext uri="{FF2B5EF4-FFF2-40B4-BE49-F238E27FC236}">
                <a16:creationId xmlns:a16="http://schemas.microsoft.com/office/drawing/2014/main" id="{4A2C96B6-471B-4F2F-B40F-44AFEA5F8280}"/>
              </a:ext>
            </a:extLst>
          </p:cNvPr>
          <p:cNvGraphicFramePr>
            <a:graphicFrameLocks noGrp="1"/>
          </p:cNvGraphicFramePr>
          <p:nvPr>
            <p:ph idx="1"/>
            <p:extLst>
              <p:ext uri="{D42A27DB-BD31-4B8C-83A1-F6EECF244321}">
                <p14:modId xmlns:p14="http://schemas.microsoft.com/office/powerpoint/2010/main" val="2954746918"/>
              </p:ext>
            </p:extLst>
          </p:nvPr>
        </p:nvGraphicFramePr>
        <p:xfrm>
          <a:off x="1222816" y="315356"/>
          <a:ext cx="10200864" cy="6304661"/>
        </p:xfrm>
        <a:graphic>
          <a:graphicData uri="http://schemas.openxmlformats.org/drawingml/2006/table">
            <a:tbl>
              <a:tblPr firstRow="1" firstCol="1" bandRow="1">
                <a:tableStyleId>{5C22544A-7EE6-4342-B048-85BDC9FD1C3A}</a:tableStyleId>
              </a:tblPr>
              <a:tblGrid>
                <a:gridCol w="1621984">
                  <a:extLst>
                    <a:ext uri="{9D8B030D-6E8A-4147-A177-3AD203B41FA5}">
                      <a16:colId xmlns:a16="http://schemas.microsoft.com/office/drawing/2014/main" val="1653218573"/>
                    </a:ext>
                  </a:extLst>
                </a:gridCol>
                <a:gridCol w="2481943">
                  <a:extLst>
                    <a:ext uri="{9D8B030D-6E8A-4147-A177-3AD203B41FA5}">
                      <a16:colId xmlns:a16="http://schemas.microsoft.com/office/drawing/2014/main" val="3462176970"/>
                    </a:ext>
                  </a:extLst>
                </a:gridCol>
                <a:gridCol w="2148114">
                  <a:extLst>
                    <a:ext uri="{9D8B030D-6E8A-4147-A177-3AD203B41FA5}">
                      <a16:colId xmlns:a16="http://schemas.microsoft.com/office/drawing/2014/main" val="1383309584"/>
                    </a:ext>
                  </a:extLst>
                </a:gridCol>
                <a:gridCol w="1973943">
                  <a:extLst>
                    <a:ext uri="{9D8B030D-6E8A-4147-A177-3AD203B41FA5}">
                      <a16:colId xmlns:a16="http://schemas.microsoft.com/office/drawing/2014/main" val="1635729591"/>
                    </a:ext>
                  </a:extLst>
                </a:gridCol>
                <a:gridCol w="1974880">
                  <a:extLst>
                    <a:ext uri="{9D8B030D-6E8A-4147-A177-3AD203B41FA5}">
                      <a16:colId xmlns:a16="http://schemas.microsoft.com/office/drawing/2014/main" val="1815193451"/>
                    </a:ext>
                  </a:extLst>
                </a:gridCol>
              </a:tblGrid>
              <a:tr h="421869">
                <a:tc>
                  <a:txBody>
                    <a:bodyPr/>
                    <a:lstStyle/>
                    <a:p>
                      <a:pPr marL="457200" algn="ctr">
                        <a:lnSpc>
                          <a:spcPct val="107000"/>
                        </a:lnSpc>
                        <a:spcAft>
                          <a:spcPts val="0"/>
                        </a:spcAft>
                      </a:pPr>
                      <a:r>
                        <a:rPr lang="en-MY" sz="1800" dirty="0">
                          <a:effectLst/>
                        </a:rPr>
                        <a:t>CR ID</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tc>
                <a:tc>
                  <a:txBody>
                    <a:bodyPr/>
                    <a:lstStyle/>
                    <a:p>
                      <a:pPr marL="457200" algn="ctr">
                        <a:lnSpc>
                          <a:spcPct val="107000"/>
                        </a:lnSpc>
                        <a:spcAft>
                          <a:spcPts val="0"/>
                        </a:spcAft>
                      </a:pPr>
                      <a:r>
                        <a:rPr lang="en-MY" sz="1800" dirty="0">
                          <a:effectLst/>
                        </a:rPr>
                        <a:t>Assigned To</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tc>
                <a:tc>
                  <a:txBody>
                    <a:bodyPr/>
                    <a:lstStyle/>
                    <a:p>
                      <a:pPr marL="457200" algn="ctr">
                        <a:lnSpc>
                          <a:spcPct val="107000"/>
                        </a:lnSpc>
                        <a:spcAft>
                          <a:spcPts val="0"/>
                        </a:spcAft>
                      </a:pPr>
                      <a:r>
                        <a:rPr lang="en-MY" sz="1800">
                          <a:effectLst/>
                        </a:rPr>
                        <a:t>Date Completed</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tc>
                <a:tc>
                  <a:txBody>
                    <a:bodyPr/>
                    <a:lstStyle/>
                    <a:p>
                      <a:pPr marL="457200" algn="ctr">
                        <a:lnSpc>
                          <a:spcPct val="107000"/>
                        </a:lnSpc>
                        <a:spcAft>
                          <a:spcPts val="0"/>
                        </a:spcAft>
                      </a:pPr>
                      <a:r>
                        <a:rPr lang="en-MY" sz="1800">
                          <a:effectLst/>
                        </a:rPr>
                        <a:t>Reviewed By</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tc>
                <a:tc>
                  <a:txBody>
                    <a:bodyPr/>
                    <a:lstStyle/>
                    <a:p>
                      <a:pPr marL="457200" algn="ctr">
                        <a:lnSpc>
                          <a:spcPct val="107000"/>
                        </a:lnSpc>
                        <a:spcAft>
                          <a:spcPts val="0"/>
                        </a:spcAft>
                      </a:pPr>
                      <a:r>
                        <a:rPr lang="en-MY" sz="1800" dirty="0">
                          <a:effectLst/>
                        </a:rPr>
                        <a:t>Approved By</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tc>
                <a:extLst>
                  <a:ext uri="{0D108BD9-81ED-4DB2-BD59-A6C34878D82A}">
                    <a16:rowId xmlns:a16="http://schemas.microsoft.com/office/drawing/2014/main" val="98777257"/>
                  </a:ext>
                </a:extLst>
              </a:tr>
              <a:tr h="421869">
                <a:tc>
                  <a:txBody>
                    <a:bodyPr/>
                    <a:lstStyle/>
                    <a:p>
                      <a:pPr marL="457200" algn="ctr">
                        <a:lnSpc>
                          <a:spcPct val="107000"/>
                        </a:lnSpc>
                        <a:spcAft>
                          <a:spcPts val="0"/>
                        </a:spcAft>
                      </a:pPr>
                      <a:r>
                        <a:rPr lang="en-MY" sz="1800">
                          <a:effectLst/>
                        </a:rPr>
                        <a:t>CR CCMS - 001</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err="1">
                          <a:effectLst/>
                        </a:rPr>
                        <a:t>Hazman</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17/10/2019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3068339563"/>
                  </a:ext>
                </a:extLst>
              </a:tr>
              <a:tr h="421869">
                <a:tc>
                  <a:txBody>
                    <a:bodyPr/>
                    <a:lstStyle/>
                    <a:p>
                      <a:pPr marL="457200" algn="ctr">
                        <a:lnSpc>
                          <a:spcPct val="107000"/>
                        </a:lnSpc>
                        <a:spcAft>
                          <a:spcPts val="0"/>
                        </a:spcAft>
                      </a:pPr>
                      <a:r>
                        <a:rPr lang="en-US" sz="1800">
                          <a:effectLst/>
                        </a:rPr>
                        <a:t>CR CCMS - 002</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err="1">
                          <a:effectLst/>
                        </a:rPr>
                        <a:t>Hazman</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10/11/2019</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1686152224"/>
                  </a:ext>
                </a:extLst>
              </a:tr>
              <a:tr h="421869">
                <a:tc>
                  <a:txBody>
                    <a:bodyPr/>
                    <a:lstStyle/>
                    <a:p>
                      <a:pPr marL="457200" algn="ctr">
                        <a:lnSpc>
                          <a:spcPct val="107000"/>
                        </a:lnSpc>
                        <a:spcAft>
                          <a:spcPts val="0"/>
                        </a:spcAft>
                      </a:pPr>
                      <a:r>
                        <a:rPr lang="en-US" sz="1800">
                          <a:effectLst/>
                        </a:rPr>
                        <a:t>CR CCMS - 003</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Hajar</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17/10/2019</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3603023723"/>
                  </a:ext>
                </a:extLst>
              </a:tr>
              <a:tr h="421869">
                <a:tc>
                  <a:txBody>
                    <a:bodyPr/>
                    <a:lstStyle/>
                    <a:p>
                      <a:pPr marL="457200" algn="ctr">
                        <a:lnSpc>
                          <a:spcPct val="107000"/>
                        </a:lnSpc>
                        <a:spcAft>
                          <a:spcPts val="0"/>
                        </a:spcAft>
                      </a:pPr>
                      <a:r>
                        <a:rPr lang="en-US" sz="1800">
                          <a:effectLst/>
                        </a:rPr>
                        <a:t>CR CCMS - 004</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err="1">
                          <a:effectLst/>
                        </a:rPr>
                        <a:t>Hasimah</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12/11/2019</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6085108"/>
                  </a:ext>
                </a:extLst>
              </a:tr>
              <a:tr h="421869">
                <a:tc>
                  <a:txBody>
                    <a:bodyPr/>
                    <a:lstStyle/>
                    <a:p>
                      <a:pPr marL="457200" algn="ctr">
                        <a:lnSpc>
                          <a:spcPct val="107000"/>
                        </a:lnSpc>
                        <a:spcAft>
                          <a:spcPts val="0"/>
                        </a:spcAft>
                      </a:pPr>
                      <a:r>
                        <a:rPr lang="en-US" sz="1800">
                          <a:effectLst/>
                        </a:rPr>
                        <a:t>CR CCMS - 005</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Najihah</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12/11/2019</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116653227"/>
                  </a:ext>
                </a:extLst>
              </a:tr>
              <a:tr h="421869">
                <a:tc>
                  <a:txBody>
                    <a:bodyPr/>
                    <a:lstStyle/>
                    <a:p>
                      <a:pPr marL="457200" algn="ctr">
                        <a:lnSpc>
                          <a:spcPct val="107000"/>
                        </a:lnSpc>
                        <a:spcAft>
                          <a:spcPts val="0"/>
                        </a:spcAft>
                      </a:pPr>
                      <a:r>
                        <a:rPr lang="en-US" sz="1800">
                          <a:effectLst/>
                        </a:rPr>
                        <a:t>CR CCMS - 006</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Amin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12/11/2019</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CMM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273034392"/>
                  </a:ext>
                </a:extLst>
              </a:tr>
              <a:tr h="421869">
                <a:tc>
                  <a:txBody>
                    <a:bodyPr/>
                    <a:lstStyle/>
                    <a:p>
                      <a:pPr marL="457200" algn="ctr">
                        <a:lnSpc>
                          <a:spcPct val="107000"/>
                        </a:lnSpc>
                        <a:spcAft>
                          <a:spcPts val="0"/>
                        </a:spcAft>
                      </a:pPr>
                      <a:r>
                        <a:rPr lang="en-US" sz="1800">
                          <a:effectLst/>
                        </a:rPr>
                        <a:t>CR CCMS - 007</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Hasimah</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5/11/2019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CMM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4121084538"/>
                  </a:ext>
                </a:extLst>
              </a:tr>
              <a:tr h="421869">
                <a:tc>
                  <a:txBody>
                    <a:bodyPr/>
                    <a:lstStyle/>
                    <a:p>
                      <a:pPr marL="457200" algn="ctr">
                        <a:lnSpc>
                          <a:spcPct val="107000"/>
                        </a:lnSpc>
                        <a:spcAft>
                          <a:spcPts val="0"/>
                        </a:spcAft>
                      </a:pPr>
                      <a:r>
                        <a:rPr lang="en-US" sz="1800">
                          <a:effectLst/>
                        </a:rPr>
                        <a:t>CR CCMS - 008</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Amin</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10/11/2019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CMM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PM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994954358"/>
                  </a:ext>
                </a:extLst>
              </a:tr>
              <a:tr h="421869">
                <a:tc>
                  <a:txBody>
                    <a:bodyPr/>
                    <a:lstStyle/>
                    <a:p>
                      <a:pPr marL="457200" algn="ctr">
                        <a:lnSpc>
                          <a:spcPct val="107000"/>
                        </a:lnSpc>
                        <a:spcAft>
                          <a:spcPts val="0"/>
                        </a:spcAft>
                      </a:pPr>
                      <a:r>
                        <a:rPr lang="en-US" sz="1800">
                          <a:effectLst/>
                        </a:rPr>
                        <a:t>CR CCMS - 009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Najihah</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10/11/2019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PM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1806187425"/>
                  </a:ext>
                </a:extLst>
              </a:tr>
              <a:tr h="421869">
                <a:tc>
                  <a:txBody>
                    <a:bodyPr/>
                    <a:lstStyle/>
                    <a:p>
                      <a:pPr marL="457200" algn="ctr">
                        <a:lnSpc>
                          <a:spcPct val="107000"/>
                        </a:lnSpc>
                        <a:spcAft>
                          <a:spcPts val="0"/>
                        </a:spcAft>
                      </a:pPr>
                      <a:r>
                        <a:rPr lang="en-US" sz="1800">
                          <a:effectLst/>
                        </a:rPr>
                        <a:t>CR CCMS - 010</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Hajar</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10/11/2019</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a:effectLst/>
                        </a:rPr>
                        <a:t>CMM</a:t>
                      </a:r>
                      <a:endParaRPr lang="en-MY" sz="180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tc>
                  <a:txBody>
                    <a:bodyPr/>
                    <a:lstStyle/>
                    <a:p>
                      <a:pPr marL="457200" algn="ctr">
                        <a:lnSpc>
                          <a:spcPct val="107000"/>
                        </a:lnSpc>
                        <a:spcAft>
                          <a:spcPts val="0"/>
                        </a:spcAft>
                      </a:pPr>
                      <a:r>
                        <a:rPr lang="en-MY" sz="1800" dirty="0">
                          <a:effectLst/>
                        </a:rPr>
                        <a:t>PM</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0341" marR="30341" marT="0" marB="0" anchor="ctr"/>
                </a:tc>
                <a:extLst>
                  <a:ext uri="{0D108BD9-81ED-4DB2-BD59-A6C34878D82A}">
                    <a16:rowId xmlns:a16="http://schemas.microsoft.com/office/drawing/2014/main" val="1699454915"/>
                  </a:ext>
                </a:extLst>
              </a:tr>
            </a:tbl>
          </a:graphicData>
        </a:graphic>
      </p:graphicFrame>
    </p:spTree>
    <p:extLst>
      <p:ext uri="{BB962C8B-B14F-4D97-AF65-F5344CB8AC3E}">
        <p14:creationId xmlns:p14="http://schemas.microsoft.com/office/powerpoint/2010/main" val="4108315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emplate>Floral Flourish</Template>
  <TotalTime>0</TotalTime>
  <Words>657</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Avenir Next LT Pro Light</vt:lpstr>
      <vt:lpstr>Calibri</vt:lpstr>
      <vt:lpstr>Garamond</vt:lpstr>
      <vt:lpstr>SavonVTI</vt:lpstr>
      <vt:lpstr>Dental clinic management system</vt:lpstr>
      <vt:lpstr>INTRODUCTION</vt:lpstr>
      <vt:lpstr>PROBLEM STATEMENT</vt:lpstr>
      <vt:lpstr>AIM AND OBJECTIVES</vt:lpstr>
      <vt:lpstr>PROJECT SCOPE</vt:lpstr>
      <vt:lpstr>METHODOLOGY</vt:lpstr>
      <vt:lpstr>PowerPoint Presentation</vt:lpstr>
      <vt:lpstr>CHANGE REQUEST MANAGEMENT</vt:lpstr>
      <vt:lpstr>PowerPoint Presentation</vt:lpstr>
      <vt:lpstr>Change request DETAIL</vt:lpstr>
      <vt:lpstr>PowerPoint Presentation</vt:lpstr>
      <vt:lpstr>Change request implementation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2019-11-15T05:09:09Z</dcterms:created>
  <dcterms:modified xsi:type="dcterms:W3CDTF">2019-11-15T06:31:00Z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2019-11-08T21:51:09.5186951Z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ead959c1-46ea-4075-bcf1-ecef2f2fc6bd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