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7499-D6F7-4C04-A66C-AC0F08C7E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15E8-5040-2E4A-AC41-78F47F94F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E15A7-0D0F-9BC3-1F88-8B6189E7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475A-2532-7402-61B8-96AC6CC5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0CDA-5886-2186-5EBC-B40500C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2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CA3D-6B21-D82E-20F0-3E72B3B4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E7F9B-E54F-0D98-EC5E-5A229752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9079-3700-9030-FD33-C7D08E28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1222-55D6-48BF-5937-E4808A32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3839-D269-7D08-6B7D-9E51C5AE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50F-DB16-D132-1AA2-C4313374C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B605-2FD6-D809-38F8-EA2C9A49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28D1-9AF2-E5C6-98EE-9C789ACE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32D1-3C69-1BC0-5B2E-755014ED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AB55-9986-46E5-097C-BBF9FBCA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53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4671-502B-DB21-ECF4-7B5DC5B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6252-68EA-6F6E-C397-5170BDAC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D022-4E02-17A8-41B3-FF0A78D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C779-F928-72E1-26D7-50ABE347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E517-0F2D-9915-02A5-4A615104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62B3-28CB-CEC6-6151-54098028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A6B1-4FEA-ADE9-9F53-5CBA18E47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270D-9FCE-D674-76A7-F3084DE1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62A2-CD46-6367-77C9-DA18479F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4A46-4125-CCD7-6FC7-A699A0BA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344A-2150-6B93-5A76-D66388C5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EF00-50B4-3A41-09E5-D5F65A41C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041F5-84EC-1601-7F32-4350B30DD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5344-D3E9-3ED2-16CD-46FBD46F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E823-0DBC-11A4-1C82-3BB15E26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161F-D2F7-5495-6DFF-00915EC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7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5D1-1236-ED53-E1BD-5AE5FECA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9E804-B2E9-DF3C-70CD-5323B491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D6E0-03CB-5C43-6545-C852A1906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84941-6495-F6F3-037E-12D08753D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D1A7F-05DF-7A32-96A6-446ED55D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25BC2-0AE4-9951-6429-41A20F5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09653-48D6-88C0-18D5-19269400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24906-EF55-7867-F868-4BE964CD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5E07-87E6-47C0-84DA-F2B696EE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73627-7485-FCB4-15F1-04FE3ADB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6443C-0D5B-8D97-1B33-D106BA47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59215-EEC7-3E96-1DF5-4C68049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20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B42A2-CE98-063D-A3BE-9EA242D1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1AF8-9EBD-7501-088D-D5B5A28E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E14E7-942B-4668-8251-B66459CF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8C51-15C4-56B9-B26F-D2A4FD20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27D5-A70B-A9FF-917C-89641AE4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DAD91-F50E-54C2-CF31-C3E8DA91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F61B0-3107-57B6-DB51-E999C566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2CE8-B589-C151-AE5A-FE5DB8C7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E84B7-3862-63BC-8139-6DA81B41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142B-93B6-324A-CAAE-874E24F3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47CB7-A0D0-2791-FC34-DFDCCFFE4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E014-646D-5770-1259-8FA3928C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1036D-F5CD-A84E-F784-60637158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5BFA-8D39-7E44-04EB-9ADB5496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C303-E286-EEE6-D2D8-E244009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1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2C8FB-DE22-9177-E89F-8F56DE3D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6E3A-34E7-79EE-B96A-A8A96F9D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A90-4D80-1CBD-9580-44CE5BA7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D61A-1B51-415D-ABF8-CEBDA503BB4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4F1B-BAB0-9101-49DB-0477C25FF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F017-583D-6BD5-3B51-EA62D155D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F7EC-973E-408B-A707-B2CAC15E8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7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58F5-DC47-DCD8-1573-55247B76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Continual Learning in NLP 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58CA0-FB7C-6329-FA4C-837BD011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</a:t>
            </a:r>
            <a:endParaRPr lang="en-US"/>
          </a:p>
          <a:p>
            <a:pPr algn="l"/>
            <a:r>
              <a:rPr lang="en-US" dirty="0"/>
              <a:t>Gundapu Nitish Kumar</a:t>
            </a:r>
            <a:endParaRPr lang="en-US"/>
          </a:p>
          <a:p>
            <a:pPr algn="l"/>
            <a:r>
              <a:rPr lang="en-US" dirty="0"/>
              <a:t>AI22MTECH14004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1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F12CE-3A58-D4F9-EA3D-A819C0D5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F8B0-6E9C-AD4A-E665-78DB3A59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Intro to CL</a:t>
            </a:r>
          </a:p>
          <a:p>
            <a:r>
              <a:rPr lang="en-US" sz="2000"/>
              <a:t>Methodologies in CL</a:t>
            </a:r>
          </a:p>
          <a:p>
            <a:r>
              <a:rPr lang="en-US" sz="2000"/>
              <a:t>LAMOL</a:t>
            </a:r>
          </a:p>
          <a:p>
            <a:r>
              <a:rPr lang="en-US" sz="2000"/>
              <a:t>Experimentation and results</a:t>
            </a:r>
          </a:p>
          <a:p>
            <a:r>
              <a:rPr lang="en-US" sz="2000"/>
              <a:t>Conclusion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826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06902-E0F8-F3CF-D5D7-20F406D3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Continual Learning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68A1-E524-8229-B9CB-3C4F5D8B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Accumulate interconnected knowledge over a stream of tasks.</a:t>
            </a:r>
          </a:p>
          <a:p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educe</a:t>
            </a:r>
            <a:r>
              <a:rPr lang="en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Catastrophic Forgetting (CF).</a:t>
            </a:r>
          </a:p>
          <a:p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Both stability &amp; plasticity important for the model</a:t>
            </a:r>
            <a:endParaRPr lang="en-US" sz="2000"/>
          </a:p>
          <a:p>
            <a:r>
              <a:rPr lang="en-IN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Addresses concept/data drift</a:t>
            </a:r>
            <a:endParaRPr lang="en-IN" sz="2000"/>
          </a:p>
          <a:p>
            <a:endParaRPr lang="en"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96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8A2C-59C8-0B2B-1C5F-CDB94DD0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Tackle CL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D98A-75B0-15E5-9C8C-CBA12D57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Regularization Based Methods</a:t>
            </a:r>
          </a:p>
          <a:p>
            <a:pPr lvl="1"/>
            <a:r>
              <a:rPr lang="en-US" sz="2400" dirty="0"/>
              <a:t>Constraints important parameters to reduce CF</a:t>
            </a:r>
          </a:p>
          <a:p>
            <a:pPr lvl="1"/>
            <a:r>
              <a:rPr lang="en-US" dirty="0"/>
              <a:t>Eg : EWC, SI, MAS , </a:t>
            </a:r>
            <a:r>
              <a:rPr lang="en-US"/>
              <a:t>Masking etc.</a:t>
            </a:r>
            <a:endParaRPr lang="en-US" dirty="0"/>
          </a:p>
          <a:p>
            <a:r>
              <a:rPr lang="en-US" sz="2800" b="1" dirty="0"/>
              <a:t> Architecture-Based Methods</a:t>
            </a:r>
          </a:p>
          <a:p>
            <a:r>
              <a:rPr lang="en-IN" b="1" dirty="0"/>
              <a:t>Data Driven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629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Continual Learning in NLP </vt:lpstr>
      <vt:lpstr>Contents</vt:lpstr>
      <vt:lpstr>Continual Learning</vt:lpstr>
      <vt:lpstr>Methods to Tackle 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 Learning in NLP </dc:title>
  <dc:creator>Nitish Kumar Gundapu</dc:creator>
  <cp:lastModifiedBy>Nitish Kumar Gundapu</cp:lastModifiedBy>
  <cp:revision>4</cp:revision>
  <dcterms:created xsi:type="dcterms:W3CDTF">2023-06-30T05:30:55Z</dcterms:created>
  <dcterms:modified xsi:type="dcterms:W3CDTF">2023-06-30T05:47:28Z</dcterms:modified>
</cp:coreProperties>
</file>