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BC24-8B7E-74FF-62DF-260055A50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9A042-8949-46C6-FCD5-476C37043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383C-5B8E-7690-BFB6-1CC49A52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6FE-D988-4B4D-9E2E-52C82B3559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98C5-C706-E01E-B3CE-67A1258D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F95E-42BF-FAFB-5673-D336AF48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6D2A-28AA-42F6-872B-8819F210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50F0-195C-5EA4-0D15-7806C0AA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47555-BA94-C910-FBE4-0476B88B0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231E4-CB95-9E3F-2457-3D2909E2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6FE-D988-4B4D-9E2E-52C82B3559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E70E8-949E-2D2A-7C7A-98D9ADD0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9CCA-E814-F24E-F50D-40088982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6D2A-28AA-42F6-872B-8819F210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6F8B6-1BC5-EAF3-71F3-2479D362F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A562F-ACE9-4903-CECB-05F5E59DB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6A19-0134-888A-72BC-6E06F7A8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6FE-D988-4B4D-9E2E-52C82B3559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7D63-D340-7E66-5212-7F63D8A0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A342-FBB3-2BDC-103E-2AA115DF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6D2A-28AA-42F6-872B-8819F210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0320-2F92-F6F2-63AF-6D63D2BE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1BEC-40FE-9D90-AE83-5C2522F0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99E6-B10A-F95C-DA23-8F27DE64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6FE-D988-4B4D-9E2E-52C82B3559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994-2CDC-B350-FF9E-6FEF9226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A084-7C98-FFA2-3DBF-5218CA59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6D2A-28AA-42F6-872B-8819F210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4F30-EC38-7993-52E9-3A64B2B7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705B0-3DC3-0A8C-028B-B878A2FA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1A3C2-44F2-454C-B8D2-6F12C7D4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6FE-D988-4B4D-9E2E-52C82B3559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FDE6B-DEC7-7451-0E46-64580039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8639-E12B-C451-0134-23BB6F40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6D2A-28AA-42F6-872B-8819F210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3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666F-1864-BF1C-3F1D-85D61C3B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CC98-196B-F52C-0B55-C38CC8063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1DC5E-41D4-9C03-E960-EB3348BC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B6C0F-EA30-F21B-5353-B67BDAF4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6FE-D988-4B4D-9E2E-52C82B3559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4E36B-F322-4B7E-7D31-7FBA338F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E347-0FEE-EA3D-C518-5131825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6D2A-28AA-42F6-872B-8819F210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60B5-F94C-A340-F402-60F4FCC2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240A-C674-9F7D-4C0C-42F6CCD6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7AC13-F728-1425-CE2F-8599F7B00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D3DA1-7797-7064-225D-1C878A195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2BD5D-7A52-FA81-844D-53E81C279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E8914-23EB-B58E-22DB-F70FB3FC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6FE-D988-4B4D-9E2E-52C82B3559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97F8B-F69A-F9F3-CDC4-BCC48711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2F87C-E95A-ED71-1B39-6B372E36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6D2A-28AA-42F6-872B-8819F210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21FC-56D3-450D-73A7-D51BFD74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4F041-9503-E65B-EBC5-457BDFBE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6FE-D988-4B4D-9E2E-52C82B3559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89610-6179-D28E-9D35-A73A3B90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FFB9E-A4BD-DD85-291E-6F06BD05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6D2A-28AA-42F6-872B-8819F210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3DA75-BACB-5BB9-C288-53CC7B25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6FE-D988-4B4D-9E2E-52C82B3559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16F95-E5F5-8408-2683-38466E9E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3268F-2749-EE4D-243E-6EC3FEB9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6D2A-28AA-42F6-872B-8819F210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0244-F122-2C1C-45E2-FE72A31C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1343-B8DE-724D-7D2A-527F6FBC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994C7-D248-9E9E-506D-F4BB7B471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A1772-9243-4EE5-E80B-0F03D822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6FE-D988-4B4D-9E2E-52C82B3559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212AF-7045-A349-5AB8-5CD6DD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8E25B-EAD7-6A82-F68B-41B97B4C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6D2A-28AA-42F6-872B-8819F210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721D-2DB4-A577-05A2-8D9D8154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EEC4A-E72E-F50B-D2F3-5D785C8A2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7A69D-B8DF-656A-3C36-DCB4AFE2F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765F-E8D4-F1B4-CAC2-D10218D9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6FE-D988-4B4D-9E2E-52C82B3559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C9EAF-2DD7-83EB-A373-E38ACC81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DD6F7-2413-B805-C81F-E8CC16CA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6D2A-28AA-42F6-872B-8819F210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6CD60-2D07-EADA-C281-C9DBDAB5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A405-AF48-2EFC-96DA-C758303C8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34D31-DBF8-B0C9-7997-23B9BBA49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6FE-D988-4B4D-9E2E-52C82B3559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6119-68F4-C4C2-5C5B-5E9887640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2B523-FFB1-1827-8699-C7863D1E5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06D2A-28AA-42F6-872B-8819F210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6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rivathsan.r@honeywel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5EB68E-0A2F-3988-9BA6-18BD0CD72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401" y="1382819"/>
            <a:ext cx="10815263" cy="3877549"/>
          </a:xfrm>
        </p:spPr>
        <p:txBody>
          <a:bodyPr>
            <a:normAutofit fontScale="62500" lnSpcReduction="20000"/>
          </a:bodyPr>
          <a:lstStyle/>
          <a:p>
            <a:pPr marL="571500" indent="-5715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latin typeface="Honeywell Cond Web" panose="020B0506030202060103" pitchFamily="34" charset="0"/>
              </a:rPr>
              <a:t>Create and Train the model on Historic (existing position reports ) position data and figure out what is normal track and what is not.</a:t>
            </a:r>
          </a:p>
          <a:p>
            <a:pPr marL="571500" indent="-571500" algn="l" rtl="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latin typeface="Honeywell Cond Web" panose="020B0506030202060103" pitchFamily="34" charset="0"/>
              </a:rPr>
              <a:t>Report all position reports / tracks that has anomalies</a:t>
            </a:r>
          </a:p>
          <a:p>
            <a:pPr marL="571500" indent="-571500" algn="l" rtl="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latin typeface="Honeywell Cond Web" panose="020B0506030202060103" pitchFamily="34" charset="0"/>
              </a:rPr>
              <a:t>Keep learning from incoming position report data and provide alerts if any deviations from supposed track.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6FADE-741B-EB2B-DDAC-6A95AF316AD9}"/>
              </a:ext>
            </a:extLst>
          </p:cNvPr>
          <p:cNvSpPr txBox="1"/>
          <p:nvPr/>
        </p:nvSpPr>
        <p:spPr>
          <a:xfrm>
            <a:off x="277401" y="421241"/>
            <a:ext cx="4715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oneywell Cond Web" panose="020B0506030202060103" pitchFamily="34" charset="0"/>
              </a:rPr>
              <a:t>Hackathon Objective:</a:t>
            </a:r>
          </a:p>
        </p:txBody>
      </p:sp>
    </p:spTree>
    <p:extLst>
      <p:ext uri="{BB962C8B-B14F-4D97-AF65-F5344CB8AC3E}">
        <p14:creationId xmlns:p14="http://schemas.microsoft.com/office/powerpoint/2010/main" val="380394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D6FADE-741B-EB2B-DDAC-6A95AF316AD9}"/>
              </a:ext>
            </a:extLst>
          </p:cNvPr>
          <p:cNvSpPr txBox="1"/>
          <p:nvPr/>
        </p:nvSpPr>
        <p:spPr>
          <a:xfrm>
            <a:off x="277401" y="421241"/>
            <a:ext cx="4715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oneywell Cond Web" panose="020B0506030202060103" pitchFamily="34" charset="0"/>
              </a:rPr>
              <a:t>Data Format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CFCB383-2641-8EC3-F4F4-5DC7FFAD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1" y="1356189"/>
            <a:ext cx="10247175" cy="239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698BEC-46D6-41D8-7E4F-D7A9AC29C901}"/>
              </a:ext>
            </a:extLst>
          </p:cNvPr>
          <p:cNvSpPr txBox="1"/>
          <p:nvPr/>
        </p:nvSpPr>
        <p:spPr>
          <a:xfrm>
            <a:off x="277401" y="4100240"/>
            <a:ext cx="106774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/>
              <a:t>id - hashed value of tail-number</a:t>
            </a:r>
          </a:p>
          <a:p>
            <a:pPr rtl="0"/>
            <a:r>
              <a:rPr lang="en-US" dirty="0"/>
              <a:t>t - position report time</a:t>
            </a:r>
          </a:p>
          <a:p>
            <a:pPr rtl="0"/>
            <a:r>
              <a:rPr lang="en-US" dirty="0"/>
              <a:t>la - latitude</a:t>
            </a:r>
          </a:p>
          <a:p>
            <a:pPr rtl="0"/>
            <a:r>
              <a:rPr lang="en-US" dirty="0"/>
              <a:t>lo - longitude</a:t>
            </a:r>
          </a:p>
          <a:p>
            <a:pPr rtl="0"/>
            <a:r>
              <a:rPr lang="en-US" dirty="0"/>
              <a:t>alt - altitude</a:t>
            </a:r>
          </a:p>
          <a:p>
            <a:pPr rtl="0"/>
            <a:r>
              <a:rPr lang="en-US" dirty="0" err="1"/>
              <a:t>hd</a:t>
            </a:r>
            <a:r>
              <a:rPr lang="en-US" dirty="0"/>
              <a:t> - heading</a:t>
            </a:r>
          </a:p>
          <a:p>
            <a:pPr rtl="0"/>
            <a:r>
              <a:rPr lang="en-US" dirty="0" err="1"/>
              <a:t>gs</a:t>
            </a:r>
            <a:r>
              <a:rPr lang="en-US" dirty="0"/>
              <a:t> - ground speed </a:t>
            </a:r>
          </a:p>
        </p:txBody>
      </p:sp>
    </p:spTree>
    <p:extLst>
      <p:ext uri="{BB962C8B-B14F-4D97-AF65-F5344CB8AC3E}">
        <p14:creationId xmlns:p14="http://schemas.microsoft.com/office/powerpoint/2010/main" val="113379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5EB68E-0A2F-3988-9BA6-18BD0CD72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401" y="1382819"/>
            <a:ext cx="10815263" cy="3877549"/>
          </a:xfrm>
        </p:spPr>
        <p:txBody>
          <a:bodyPr>
            <a:normAutofit/>
          </a:bodyPr>
          <a:lstStyle/>
          <a:p>
            <a:pPr marL="571500" indent="-5715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Honeywell Cond Web" panose="020B0506030202060103" pitchFamily="34" charset="0"/>
              </a:rPr>
              <a:t>Create a public GitHub repo and upload all the code, reports and analysis documents.</a:t>
            </a:r>
          </a:p>
          <a:p>
            <a:pPr marL="571500" indent="-5715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Honeywell Cond Web" panose="020B0506030202060103" pitchFamily="34" charset="0"/>
              </a:rPr>
              <a:t>Share the repo link with </a:t>
            </a:r>
            <a:r>
              <a:rPr lang="en-US" sz="1800" b="1" i="0" dirty="0">
                <a:solidFill>
                  <a:srgbClr val="242424"/>
                </a:solidFill>
                <a:effectLst/>
                <a:latin typeface="-apple-system"/>
              </a:rPr>
              <a:t>R, Srivathsan (CSW)  </a:t>
            </a:r>
            <a:r>
              <a:rPr lang="en-US" b="1" dirty="0">
                <a:latin typeface="Honeywell Cond Web" panose="020B0506030202060103" pitchFamily="34" charset="0"/>
                <a:hlinkClick r:id="rId2"/>
              </a:rPr>
              <a:t>srivathsan.r@honeywell.com</a:t>
            </a:r>
            <a:endParaRPr lang="en-US" b="1" dirty="0">
              <a:latin typeface="Honeywell Cond Web" panose="020B0506030202060103" pitchFamily="34" charset="0"/>
            </a:endParaRPr>
          </a:p>
          <a:p>
            <a:pPr algn="l" rtl="0">
              <a:lnSpc>
                <a:spcPct val="170000"/>
              </a:lnSpc>
            </a:pPr>
            <a:endParaRPr lang="en-US" b="1" dirty="0">
              <a:latin typeface="Honeywell Cond Web" panose="020B0506030202060103" pitchFamily="34" charset="0"/>
            </a:endParaRPr>
          </a:p>
          <a:p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6FADE-741B-EB2B-DDAC-6A95AF316AD9}"/>
              </a:ext>
            </a:extLst>
          </p:cNvPr>
          <p:cNvSpPr txBox="1"/>
          <p:nvPr/>
        </p:nvSpPr>
        <p:spPr>
          <a:xfrm>
            <a:off x="277401" y="421241"/>
            <a:ext cx="4715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oneywell Cond Web" panose="020B0506030202060103" pitchFamily="34" charset="0"/>
              </a:rPr>
              <a:t>Submission Criteria</a:t>
            </a:r>
          </a:p>
        </p:txBody>
      </p:sp>
    </p:spTree>
    <p:extLst>
      <p:ext uri="{BB962C8B-B14F-4D97-AF65-F5344CB8AC3E}">
        <p14:creationId xmlns:p14="http://schemas.microsoft.com/office/powerpoint/2010/main" val="409171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Honeywell Cond Web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Vangaveti, Dhanunjaya Kumar</dc:creator>
  <cp:lastModifiedBy>Vangaveti, Dhanunjaya Kumar</cp:lastModifiedBy>
  <cp:revision>2</cp:revision>
  <dcterms:created xsi:type="dcterms:W3CDTF">2024-02-13T07:06:21Z</dcterms:created>
  <dcterms:modified xsi:type="dcterms:W3CDTF">2024-02-13T08:28:55Z</dcterms:modified>
</cp:coreProperties>
</file>