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2" r:id="rId15"/>
    <p:sldId id="275" r:id="rId16"/>
    <p:sldId id="276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C282C46-BB33-4BD0-BFFE-67312710AB96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F00B20C-E2FD-450C-90E8-26FE804704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282C46-BB33-4BD0-BFFE-67312710AB96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00B20C-E2FD-450C-90E8-26FE804704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282C46-BB33-4BD0-BFFE-67312710AB96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00B20C-E2FD-450C-90E8-26FE804704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282C46-BB33-4BD0-BFFE-67312710AB96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00B20C-E2FD-450C-90E8-26FE804704F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282C46-BB33-4BD0-BFFE-67312710AB96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00B20C-E2FD-450C-90E8-26FE804704F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282C46-BB33-4BD0-BFFE-67312710AB96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00B20C-E2FD-450C-90E8-26FE804704F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282C46-BB33-4BD0-BFFE-67312710AB96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00B20C-E2FD-450C-90E8-26FE804704F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282C46-BB33-4BD0-BFFE-67312710AB96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00B20C-E2FD-450C-90E8-26FE804704FE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282C46-BB33-4BD0-BFFE-67312710AB96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00B20C-E2FD-450C-90E8-26FE804704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C282C46-BB33-4BD0-BFFE-67312710AB96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00B20C-E2FD-450C-90E8-26FE804704F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282C46-BB33-4BD0-BFFE-67312710AB96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F00B20C-E2FD-450C-90E8-26FE804704FE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C282C46-BB33-4BD0-BFFE-67312710AB96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F00B20C-E2FD-450C-90E8-26FE804704F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3033683"/>
          </a:xfrm>
        </p:spPr>
        <p:txBody>
          <a:bodyPr>
            <a:normAutofit/>
          </a:bodyPr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COVID-19 Vaccinations Trend Analysis</a:t>
            </a:r>
            <a:r>
              <a:rPr lang="en-IN" dirty="0">
                <a:effectLst/>
              </a:rPr>
              <a:t/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2240" y="566124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Nitish 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41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9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vaccines used most?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124745"/>
            <a:ext cx="9144000" cy="57332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1680" y="1700808"/>
            <a:ext cx="67687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Johnson&amp;Johnson, Moderna, Oxford/AstraZeneca, Pfizer/Bio NTech had the highest Count of country at 6,349, followed by Moderna, Oxford/AstraZeneca, Pfizer/Bio NTech and Johnson&amp;Johnson, Moderna, Novavax, Oxford/AstraZeneca, Pfizer/Bio NTech. EpiVacCorona, Oxford/AstraZeneca, QazVac, Sinopharm/Beijing, Sputnik V, ZF2001 had the lowest Count of country at 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﻿Across all 84 vaccines, Count of country ranged from 3 to 6,349.</a:t>
            </a:r>
          </a:p>
          <a:p>
            <a:pPr marL="395478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60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Vaccination of country by years: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196752"/>
            <a:ext cx="9144000" cy="56612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7704" y="2204864"/>
            <a:ext cx="5832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 all 223 country, Sum of total_vaccinations ranged from 348 to 709452663700, Sum of people_fully_vaccinated ranged from 113 to 116436444996, and Sum of daily_vaccinations ranged from 2 to 3188966750</a:t>
            </a:r>
          </a:p>
          <a:p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27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Vaccination by year</a:t>
            </a:r>
            <a:r>
              <a:rPr lang="en-IN" sz="3200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43999" cy="57332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1687826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of people_fully_vaccinated jumped from 321734 to 225270572442 during its steepest incline between 2020 and 2022.</a:t>
            </a:r>
          </a:p>
          <a:p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30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Vaccinations by country</a:t>
            </a:r>
            <a:r>
              <a:rPr lang="en-IN" sz="3200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24744"/>
            <a:ext cx="9144000" cy="57332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4008" y="2708920"/>
            <a:ext cx="3960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 all 81 source_name, Sum of total_vaccinations ranged from 14163 to 709452663700, Sum of people_fully_vaccinated ranged from 3492 to 116436444996, and Sum of daily_vaccinations ranged from 424 to 3188966750.</a:t>
            </a:r>
          </a:p>
        </p:txBody>
      </p:sp>
    </p:spTree>
    <p:extLst>
      <p:ext uri="{BB962C8B-B14F-4D97-AF65-F5344CB8AC3E}">
        <p14:creationId xmlns:p14="http://schemas.microsoft.com/office/powerpoint/2010/main" val="340230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8819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62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total_vaccinations, people_fully_vaccinated, daily_vaccinations, people_vaccinated are mainly used for the analyse the dataset.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IN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54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China, India, United States has highest rate of vaccinations according to the data.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Johnson&amp;Johnson, Moderna, Oxford/AstraZeneca,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Pfizer/Bio NTech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 the highest Count of country at 6,349, followed by Moderna, Oxford/AstraZeneca,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Pfizer/Bio NTech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Johnson&amp;Johnson, Moderna, Novavax.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data the Vaccinations increased from 2020 to 2021,And decreased from 2021 to 2022 by this we can assume that the COVID-19 cases are reduced.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IN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8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Vaccinations Trend Analysis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r>
              <a:rPr lang="en-IN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visualizing the latest situation of “Covid19 Vaccination“ around the world. We will use POWER BI for data visualization &amp; for data analysis.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IN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4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vaccines are used in each country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vaccines used most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are vaccinated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vaccination progressed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STSTEMENT</a:t>
            </a:r>
            <a:r>
              <a:rPr lang="en-IN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0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and visualizing the latest situation of “Covid19 Vaccination“ around the world. We will use POWER BI for data visualization &amp; for data analysis.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collecting method:</a:t>
            </a:r>
          </a:p>
          <a:p>
            <a:pPr marL="624078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imported the data into POWER BI. </a:t>
            </a:r>
          </a:p>
          <a:p>
            <a:pPr marL="624078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NULL values.</a:t>
            </a:r>
          </a:p>
          <a:p>
            <a:pPr marL="109728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74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10539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 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 Code 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vaccinations 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vaccinated 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fully vaccinated ;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vaccinations (raw) 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vaccinations 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vaccinations per hundred 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vaccinated per hundred 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fully vaccinated per hundred 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vaccinations per day 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vaccinations per million 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Vaccines used in the country 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website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Columns in dataset</a:t>
            </a:r>
            <a:r>
              <a:rPr lang="en-IN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1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6059016" cy="245172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vaccinations by country</a:t>
            </a:r>
            <a:r>
              <a:rPr lang="en-IN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060848"/>
            <a:ext cx="9143999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4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﻿China accounted for 35.42% of Sum of total_vaccinations.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﻿Across all 223 country, Sum of total_vaccinations ranged from 348 to 709452663700.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190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Country and vaccines: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43999" cy="573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6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</TotalTime>
  <Words>390</Words>
  <Application>Microsoft Office PowerPoint</Application>
  <PresentationFormat>On-screen Show (4:3)</PresentationFormat>
  <Paragraphs>56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COVID-19 Vaccinations Trend Analysis </vt:lpstr>
      <vt:lpstr>AIM:</vt:lpstr>
      <vt:lpstr>INTRODUCTION:</vt:lpstr>
      <vt:lpstr>PROBLEM STSTEMENT:</vt:lpstr>
      <vt:lpstr>METHODOLOGY:</vt:lpstr>
      <vt:lpstr>Columns in dataset:</vt:lpstr>
      <vt:lpstr>ANALYSIS:</vt:lpstr>
      <vt:lpstr>PowerPoint Presentation</vt:lpstr>
      <vt:lpstr>Country and vaccines:</vt:lpstr>
      <vt:lpstr>PowerPoint Presentation</vt:lpstr>
      <vt:lpstr>Which vaccines used most?</vt:lpstr>
      <vt:lpstr>Vaccination of country by years:</vt:lpstr>
      <vt:lpstr>Vaccination by year:</vt:lpstr>
      <vt:lpstr>Vaccinations by country:</vt:lpstr>
      <vt:lpstr>PowerPoint Presentation</vt:lpstr>
      <vt:lpstr>PowerPoint Presentation</vt:lpstr>
      <vt:lpstr>INSIGHTS:</vt:lpstr>
      <vt:lpstr>CONCLUSION: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Vaccinations Trend Analysis</dc:title>
  <dc:creator>Nitish Ram</dc:creator>
  <cp:lastModifiedBy>Nitish Ram</cp:lastModifiedBy>
  <cp:revision>4</cp:revision>
  <dcterms:created xsi:type="dcterms:W3CDTF">2023-03-20T20:31:03Z</dcterms:created>
  <dcterms:modified xsi:type="dcterms:W3CDTF">2023-03-21T12:08:49Z</dcterms:modified>
</cp:coreProperties>
</file>