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ish" initials="N" lastIdx="1" clrIdx="0">
    <p:extLst>
      <p:ext uri="{19B8F6BF-5375-455C-9EA6-DF929625EA0E}">
        <p15:presenceInfo xmlns:p15="http://schemas.microsoft.com/office/powerpoint/2012/main" userId="ea02ba8190f5c7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E271-1AB2-4FAE-A75C-715A5F120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849D2-E56D-48B1-8B17-37E3D5A9C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1630-A479-4DA6-87E9-D3DE25AD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08B-8DA9-4CD1-BF71-CCF686B483DE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BC08E-5398-41CF-B474-2CE82CA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80BF-2F02-483C-A7DA-5DDACA68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3F9-2436-4142-A6EE-E76B9364E8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29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CF9C-B064-43D2-818D-72D13226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AB485-0A84-4FCA-962D-DE3FE1D8D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105E1-8218-48F1-8D1A-88B795EA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08B-8DA9-4CD1-BF71-CCF686B483DE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DDE1-5369-49C2-A322-70214A79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A77F-8539-49A9-A74C-7C255144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3F9-2436-4142-A6EE-E76B9364E8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217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DC523-06D4-4BFC-B41A-91AD69936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77C14-7FED-440D-8B89-B8F2B63D6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81E0-3C4C-45D5-AACD-6ED00631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08B-8DA9-4CD1-BF71-CCF686B483DE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E1A84-27FE-4D61-B800-B1037506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D80E0-CD9C-4714-A6AB-84E429D4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3F9-2436-4142-A6EE-E76B9364E8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631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85FE-C81A-4B39-A49C-531BFB86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D608-8509-4F8F-8493-6EC089AB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58FF-4BB8-4FD3-B79D-BDC76FE9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08B-8DA9-4CD1-BF71-CCF686B483DE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85043-6628-4D72-84ED-A6E03506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CB3F-9A33-4C4E-8E71-E69041B6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3F9-2436-4142-A6EE-E76B9364E8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622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6AD0-8B92-48EE-96F6-5E9B92AA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8915F-243F-47EB-A0D4-36E27658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1EEAB-76C4-470B-885E-41DE3B6D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08B-8DA9-4CD1-BF71-CCF686B483DE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63B6-DD2E-4A6F-9ABF-BA67419E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91EB6-DCF3-40BC-8720-95845942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3F9-2436-4142-A6EE-E76B9364E8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587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B4C6-A9D6-4858-87E4-071F9FEB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5AAA-D79B-402C-BED1-6989471CC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C20A0-73B2-418B-83FA-A5A691ACD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B907E-DA96-414C-8BAB-3AED84F7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08B-8DA9-4CD1-BF71-CCF686B483DE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64A56-E113-49B6-81FD-913DC5E0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33B41-939A-4B3F-8BD8-5C77DD58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3F9-2436-4142-A6EE-E76B9364E8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812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6C23-65FF-4365-90A8-FF7F6A1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2AC5-F467-43E0-B9F1-61A956CBA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1E0A0-DB92-40B5-9936-08E3F1598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0BF49-D130-419A-8E26-4A473F71B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6AF86-279F-48D7-B9DE-40CED1290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965C5-62D4-41E8-B99A-04BB479E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08B-8DA9-4CD1-BF71-CCF686B483DE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C35C5-5DDD-4E5A-BDCF-24F48850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3C518-F10C-41B6-A449-0AFEFA92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3F9-2436-4142-A6EE-E76B9364E8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067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F41E-86BB-4E87-9F25-E1DE1240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C4F78-C644-4232-9065-FF79581B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08B-8DA9-4CD1-BF71-CCF686B483DE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1BCD9-0B34-4F59-A4E9-015BE667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3EE3E-6F4E-4BA8-A00B-FB3329FD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3F9-2436-4142-A6EE-E76B9364E8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390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9A247-28E4-48ED-A229-5E01947C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08B-8DA9-4CD1-BF71-CCF686B483DE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41A0A-808A-431D-A6BE-5B695CFF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0D0BF-D821-475B-93D8-C2DD1BF2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3F9-2436-4142-A6EE-E76B9364E8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899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D799-2A33-4828-ADE0-30410A47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FDBD-8A7A-4A2E-B858-EFD01FD9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A157E-4653-4387-BF79-FCAA489C3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CEDF6-C4EC-4DEE-B692-5C813B87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08B-8DA9-4CD1-BF71-CCF686B483DE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C865C-050A-4304-8CF6-25933F8E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BCA11-F916-462D-97FE-AFA3B2BE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3F9-2436-4142-A6EE-E76B9364E8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755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CC24-0E1B-4520-B3CD-70A025EF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CF0D3-7801-411D-BBDA-45B94345F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159EB-8132-4022-89A0-E014F6112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0AE77-7DE5-448D-89D9-D9DCB4F6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008B-8DA9-4CD1-BF71-CCF686B483DE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E74AA-09AA-476E-A82B-37EE68E4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E638D-077C-4ECE-80ED-33E1A888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E3F9-2436-4142-A6EE-E76B9364E8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630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D0A25-2B7E-423F-88A4-1C54E9A2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21A83-B133-4107-82A5-CCC696C5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926B3-3724-45D2-A68E-97D8FF77B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C008B-8DA9-4CD1-BF71-CCF686B483DE}" type="datetimeFigureOut">
              <a:rPr lang="en-ID" smtClean="0"/>
              <a:t>07/03/2021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AD6D-ADE5-40A9-A2ED-6C29D3FBA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D5ADD-A8EA-40AE-AB42-E0AA545C7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E3F9-2436-4142-A6EE-E76B9364E8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289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2FDF06B-4F89-4BC1-A061-E69982873A78}"/>
              </a:ext>
            </a:extLst>
          </p:cNvPr>
          <p:cNvSpPr/>
          <p:nvPr/>
        </p:nvSpPr>
        <p:spPr>
          <a:xfrm>
            <a:off x="4318986" y="467475"/>
            <a:ext cx="1809750" cy="1133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84D39-01D9-492D-8A12-AC513E24D253}"/>
              </a:ext>
            </a:extLst>
          </p:cNvPr>
          <p:cNvSpPr txBox="1"/>
          <p:nvPr/>
        </p:nvSpPr>
        <p:spPr>
          <a:xfrm>
            <a:off x="4607509" y="880323"/>
            <a:ext cx="1452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Show the seats</a:t>
            </a:r>
            <a:endParaRPr lang="en-ID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EA3F5A-7857-4C5E-AD19-10E0286D04D8}"/>
              </a:ext>
            </a:extLst>
          </p:cNvPr>
          <p:cNvSpPr/>
          <p:nvPr/>
        </p:nvSpPr>
        <p:spPr>
          <a:xfrm>
            <a:off x="4246670" y="2013798"/>
            <a:ext cx="1882066" cy="1133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 the tickets</a:t>
            </a:r>
            <a:endParaRPr lang="en-ID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2E0C6D-2FC8-4337-80DD-502C726F386F}"/>
              </a:ext>
            </a:extLst>
          </p:cNvPr>
          <p:cNvSpPr/>
          <p:nvPr/>
        </p:nvSpPr>
        <p:spPr>
          <a:xfrm>
            <a:off x="4246670" y="3429000"/>
            <a:ext cx="1882066" cy="11364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96DA5-84D7-4011-8BF0-3D5BB9653139}"/>
              </a:ext>
            </a:extLst>
          </p:cNvPr>
          <p:cNvSpPr txBox="1"/>
          <p:nvPr/>
        </p:nvSpPr>
        <p:spPr>
          <a:xfrm>
            <a:off x="4607509" y="3936620"/>
            <a:ext cx="1337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Show statistics</a:t>
            </a:r>
            <a:endParaRPr lang="en-ID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1460B-2F67-41EF-BC9B-2B688AEA04FC}"/>
              </a:ext>
            </a:extLst>
          </p:cNvPr>
          <p:cNvSpPr/>
          <p:nvPr/>
        </p:nvSpPr>
        <p:spPr>
          <a:xfrm>
            <a:off x="4246670" y="4843676"/>
            <a:ext cx="1882066" cy="11340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Show user info</a:t>
            </a:r>
            <a:endParaRPr lang="en-ID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B9B837-1F6F-4BEA-B7E7-38A8D4EDC01F}"/>
              </a:ext>
            </a:extLst>
          </p:cNvPr>
          <p:cNvSpPr/>
          <p:nvPr/>
        </p:nvSpPr>
        <p:spPr>
          <a:xfrm>
            <a:off x="7643674" y="248575"/>
            <a:ext cx="1704512" cy="6317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Define cinema hall size</a:t>
            </a:r>
            <a:endParaRPr lang="en-ID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82310E-FF63-4A65-A798-0A252600D6A2}"/>
              </a:ext>
            </a:extLst>
          </p:cNvPr>
          <p:cNvSpPr/>
          <p:nvPr/>
        </p:nvSpPr>
        <p:spPr>
          <a:xfrm>
            <a:off x="7643674" y="1420427"/>
            <a:ext cx="1704512" cy="6200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Show seat chart</a:t>
            </a:r>
            <a:endParaRPr lang="en-ID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D40FE1-FC02-4335-91ED-9176B8C38848}"/>
              </a:ext>
            </a:extLst>
          </p:cNvPr>
          <p:cNvSpPr/>
          <p:nvPr/>
        </p:nvSpPr>
        <p:spPr>
          <a:xfrm>
            <a:off x="7643674" y="2618913"/>
            <a:ext cx="1704512" cy="6200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user details</a:t>
            </a:r>
            <a:endParaRPr lang="en-ID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4D4FAC-CECE-4EB9-9B28-749D1A3BEF6B}"/>
              </a:ext>
            </a:extLst>
          </p:cNvPr>
          <p:cNvSpPr/>
          <p:nvPr/>
        </p:nvSpPr>
        <p:spPr>
          <a:xfrm>
            <a:off x="7643674" y="3675355"/>
            <a:ext cx="1704512" cy="6200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ticket price</a:t>
            </a:r>
            <a:endParaRPr lang="en-ID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616B4D-8099-47C8-A518-2D5ED95732C1}"/>
              </a:ext>
            </a:extLst>
          </p:cNvPr>
          <p:cNvSpPr/>
          <p:nvPr/>
        </p:nvSpPr>
        <p:spPr>
          <a:xfrm>
            <a:off x="7643674" y="4843676"/>
            <a:ext cx="1793289" cy="6200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total income</a:t>
            </a:r>
            <a:endParaRPr lang="en-ID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305B4A-04F5-49D4-9B9D-66ABF3F90B9A}"/>
              </a:ext>
            </a:extLst>
          </p:cNvPr>
          <p:cNvSpPr/>
          <p:nvPr/>
        </p:nvSpPr>
        <p:spPr>
          <a:xfrm>
            <a:off x="4412202" y="6312023"/>
            <a:ext cx="1683798" cy="5459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Ticket info</a:t>
            </a:r>
            <a:endParaRPr lang="en-ID" sz="1400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523B7E5-ED76-44F8-A7D0-4800B66090EE}"/>
              </a:ext>
            </a:extLst>
          </p:cNvPr>
          <p:cNvSpPr/>
          <p:nvPr/>
        </p:nvSpPr>
        <p:spPr>
          <a:xfrm>
            <a:off x="0" y="2428240"/>
            <a:ext cx="1808480" cy="150838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D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7E2A383-0909-489C-B40E-B32B6BB6D97C}"/>
              </a:ext>
            </a:extLst>
          </p:cNvPr>
          <p:cNvCxnSpPr>
            <a:stCxn id="22" idx="5"/>
            <a:endCxn id="4" idx="3"/>
          </p:cNvCxnSpPr>
          <p:nvPr/>
        </p:nvCxnSpPr>
        <p:spPr>
          <a:xfrm flipV="1">
            <a:off x="1356360" y="1434956"/>
            <a:ext cx="3227658" cy="17474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C651F00-F3CA-4E54-9CC0-A7A7C68D976A}"/>
              </a:ext>
            </a:extLst>
          </p:cNvPr>
          <p:cNvCxnSpPr>
            <a:stCxn id="22" idx="5"/>
            <a:endCxn id="6" idx="4"/>
          </p:cNvCxnSpPr>
          <p:nvPr/>
        </p:nvCxnSpPr>
        <p:spPr>
          <a:xfrm flipV="1">
            <a:off x="1356360" y="3147273"/>
            <a:ext cx="3831343" cy="351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5F72BDA-3355-446D-9361-515ED53F168A}"/>
              </a:ext>
            </a:extLst>
          </p:cNvPr>
          <p:cNvCxnSpPr>
            <a:stCxn id="22" idx="5"/>
            <a:endCxn id="8" idx="4"/>
          </p:cNvCxnSpPr>
          <p:nvPr/>
        </p:nvCxnSpPr>
        <p:spPr>
          <a:xfrm>
            <a:off x="1356360" y="3182430"/>
            <a:ext cx="3831343" cy="1383036"/>
          </a:xfrm>
          <a:prstGeom prst="curvedConnector4">
            <a:avLst>
              <a:gd name="adj1" fmla="val 31819"/>
              <a:gd name="adj2" fmla="val 1165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0FFE987-CC55-4BA7-A30C-0FA717FC41FF}"/>
              </a:ext>
            </a:extLst>
          </p:cNvPr>
          <p:cNvCxnSpPr>
            <a:stCxn id="22" idx="5"/>
            <a:endCxn id="10" idx="4"/>
          </p:cNvCxnSpPr>
          <p:nvPr/>
        </p:nvCxnSpPr>
        <p:spPr>
          <a:xfrm>
            <a:off x="1356360" y="3182430"/>
            <a:ext cx="3831343" cy="2795247"/>
          </a:xfrm>
          <a:prstGeom prst="curvedConnector4">
            <a:avLst>
              <a:gd name="adj1" fmla="val 31819"/>
              <a:gd name="adj2" fmla="val 1081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99A272C-5A29-433A-ADE4-1814AA2BEFC4}"/>
              </a:ext>
            </a:extLst>
          </p:cNvPr>
          <p:cNvCxnSpPr>
            <a:stCxn id="5" idx="3"/>
            <a:endCxn id="11" idx="4"/>
          </p:cNvCxnSpPr>
          <p:nvPr/>
        </p:nvCxnSpPr>
        <p:spPr>
          <a:xfrm flipV="1">
            <a:off x="6060488" y="880323"/>
            <a:ext cx="2435442" cy="153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95935DA-424A-4BE2-AA66-3B6AF335F8D7}"/>
              </a:ext>
            </a:extLst>
          </p:cNvPr>
          <p:cNvCxnSpPr>
            <a:stCxn id="5" idx="3"/>
            <a:endCxn id="12" idx="2"/>
          </p:cNvCxnSpPr>
          <p:nvPr/>
        </p:nvCxnSpPr>
        <p:spPr>
          <a:xfrm>
            <a:off x="6060488" y="1034212"/>
            <a:ext cx="1583186" cy="6962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9762EF5-36C9-45A3-89E6-AE3B0FF07768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6128736" y="2580536"/>
            <a:ext cx="1514938" cy="3483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E028449-CF5C-4FB4-8B96-8AFDDF5053DA}"/>
              </a:ext>
            </a:extLst>
          </p:cNvPr>
          <p:cNvCxnSpPr>
            <a:stCxn id="6" idx="5"/>
            <a:endCxn id="14" idx="1"/>
          </p:cNvCxnSpPr>
          <p:nvPr/>
        </p:nvCxnSpPr>
        <p:spPr>
          <a:xfrm rot="16200000" flipH="1">
            <a:off x="6480768" y="2353625"/>
            <a:ext cx="784873" cy="2040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4380C94-83A4-4ACE-B684-46F753E17663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6128736" y="3985357"/>
            <a:ext cx="1514938" cy="11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79A8398-161A-4E18-BF20-F3753D079616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 rot="16200000" flipH="1">
            <a:off x="5053729" y="6111651"/>
            <a:ext cx="334346" cy="66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77B36E0-150B-481A-B657-17738D6EDB5B}"/>
              </a:ext>
            </a:extLst>
          </p:cNvPr>
          <p:cNvCxnSpPr>
            <a:stCxn id="16" idx="2"/>
            <a:endCxn id="6" idx="2"/>
          </p:cNvCxnSpPr>
          <p:nvPr/>
        </p:nvCxnSpPr>
        <p:spPr>
          <a:xfrm rot="10800000">
            <a:off x="4246670" y="2580536"/>
            <a:ext cx="165532" cy="4004476"/>
          </a:xfrm>
          <a:prstGeom prst="bentConnector3">
            <a:avLst>
              <a:gd name="adj1" fmla="val 2381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7783336-42A4-4F93-80CA-038924C2EBC0}"/>
              </a:ext>
            </a:extLst>
          </p:cNvPr>
          <p:cNvCxnSpPr>
            <a:stCxn id="8" idx="5"/>
            <a:endCxn id="15" idx="1"/>
          </p:cNvCxnSpPr>
          <p:nvPr/>
        </p:nvCxnSpPr>
        <p:spPr>
          <a:xfrm rot="16200000" flipH="1">
            <a:off x="6611985" y="3640162"/>
            <a:ext cx="535439" cy="2053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D465E91-52B6-44EC-8E4D-84AFEF0D6C48}"/>
              </a:ext>
            </a:extLst>
          </p:cNvPr>
          <p:cNvCxnSpPr>
            <a:stCxn id="22" idx="0"/>
            <a:endCxn id="11" idx="1"/>
          </p:cNvCxnSpPr>
          <p:nvPr/>
        </p:nvCxnSpPr>
        <p:spPr>
          <a:xfrm rot="5400000" flipH="1" flipV="1">
            <a:off x="3355193" y="-2109861"/>
            <a:ext cx="2087148" cy="6989054"/>
          </a:xfrm>
          <a:prstGeom prst="bentConnector3">
            <a:avLst>
              <a:gd name="adj1" fmla="val 115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0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</dc:creator>
  <cp:lastModifiedBy>Nitish</cp:lastModifiedBy>
  <cp:revision>6</cp:revision>
  <dcterms:created xsi:type="dcterms:W3CDTF">2021-03-07T07:49:53Z</dcterms:created>
  <dcterms:modified xsi:type="dcterms:W3CDTF">2021-03-07T15:19:49Z</dcterms:modified>
</cp:coreProperties>
</file>