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8" r:id="rId10"/>
    <p:sldId id="267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6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3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30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76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1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1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6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00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1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5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4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9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4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3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024923-A929-4BA1-B7F6-34CD116488F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557B32-4E87-44F1-BBE9-4358097CC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0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300E-B576-0921-E446-0BB5F61DC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885066"/>
          </a:xfrm>
        </p:spPr>
        <p:txBody>
          <a:bodyPr/>
          <a:lstStyle/>
          <a:p>
            <a:r>
              <a:rPr lang="en-US" dirty="0"/>
              <a:t>Student mentoring system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0584A3-423F-C373-532D-8A6E9D6C1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429000"/>
            <a:ext cx="4284028" cy="182880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Team members	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M</a:t>
            </a:r>
            <a:r>
              <a:rPr lang="en-IN" cap="none" dirty="0"/>
              <a:t>anjit</a:t>
            </a:r>
            <a:r>
              <a:rPr lang="en-IN" dirty="0"/>
              <a:t> B</a:t>
            </a:r>
            <a:r>
              <a:rPr lang="en-IN" cap="none" dirty="0"/>
              <a:t>arman</a:t>
            </a:r>
            <a:r>
              <a:rPr lang="en-IN" dirty="0"/>
              <a:t> (Csm21019)	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N</a:t>
            </a:r>
            <a:r>
              <a:rPr lang="en-IN" cap="none" dirty="0"/>
              <a:t>itish</a:t>
            </a:r>
            <a:r>
              <a:rPr lang="en-IN" dirty="0"/>
              <a:t> R</a:t>
            </a:r>
            <a:r>
              <a:rPr lang="en-IN" cap="none" dirty="0"/>
              <a:t>ajbongshi</a:t>
            </a:r>
            <a:r>
              <a:rPr lang="en-IN" dirty="0"/>
              <a:t> (csm21033)</a:t>
            </a:r>
          </a:p>
          <a:p>
            <a:pPr lvl="1" algn="l"/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4EEBD3-569F-B537-E6B3-FAAA1B2E5E30}"/>
              </a:ext>
            </a:extLst>
          </p:cNvPr>
          <p:cNvSpPr/>
          <p:nvPr/>
        </p:nvSpPr>
        <p:spPr>
          <a:xfrm>
            <a:off x="6879771" y="2725783"/>
            <a:ext cx="4284028" cy="2532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   UNDER THE GUIDANCE OF</a:t>
            </a:r>
            <a:endParaRPr lang="en-I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IN" sz="2400" cap="none" dirty="0">
                <a:solidFill>
                  <a:schemeClr val="bg1">
                    <a:lumMod val="50000"/>
                  </a:schemeClr>
                </a:solidFill>
              </a:rPr>
              <a:t>rof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IN" sz="2400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IN" sz="2400" cap="none" dirty="0" err="1">
                <a:solidFill>
                  <a:schemeClr val="bg1">
                    <a:lumMod val="50000"/>
                  </a:schemeClr>
                </a:solidFill>
              </a:rPr>
              <a:t>arat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IN" sz="2400" cap="none" dirty="0" err="1">
                <a:solidFill>
                  <a:schemeClr val="bg1">
                    <a:lumMod val="50000"/>
                  </a:schemeClr>
                </a:solidFill>
              </a:rPr>
              <a:t>aharia</a:t>
            </a:r>
            <a:endParaRPr lang="en-IN" sz="2400" cap="non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38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64FA-828F-0A38-C4E6-5981A479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03416"/>
          </a:xfrm>
        </p:spPr>
        <p:txBody>
          <a:bodyPr/>
          <a:lstStyle/>
          <a:p>
            <a:pPr algn="l"/>
            <a:r>
              <a:rPr lang="en-US" dirty="0"/>
              <a:t>Data flow diagram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161CD8-1E3B-68E0-F342-7AB1907683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921934"/>
            <a:ext cx="10364451" cy="4317547"/>
          </a:xfrm>
        </p:spPr>
      </p:pic>
    </p:spTree>
    <p:extLst>
      <p:ext uri="{BB962C8B-B14F-4D97-AF65-F5344CB8AC3E}">
        <p14:creationId xmlns:p14="http://schemas.microsoft.com/office/powerpoint/2010/main" val="307565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72F8-BB4F-53BF-E718-5B0D3211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 and future enhancement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E63C-76BE-E311-8A97-F324426A7A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2618"/>
            <a:ext cx="10363826" cy="40085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 Add services (like view attendance, point to point message passing.)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 Improve visiting experience of attendances.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 Generate monthly wise performance report automatically.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 Actual virtual meeting like video calling.</a:t>
            </a:r>
          </a:p>
          <a:p>
            <a:pPr marL="0" indent="0">
              <a:buNone/>
            </a:pPr>
            <a:r>
              <a:rPr lang="en-IN" dirty="0"/>
              <a:t>Conclusion</a:t>
            </a:r>
            <a:r>
              <a:rPr lang="en-IN" cap="none" dirty="0"/>
              <a:t>: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 Near to completion to what was planned and designed earlier.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 Data dictionary may changed when we will modify the system in future.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 We have tried our best to overcome the existing limitations.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90111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183A89-DF04-2B53-13C1-BF945F9A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28844"/>
            <a:ext cx="10364451" cy="1596177"/>
          </a:xfrm>
        </p:spPr>
        <p:txBody>
          <a:bodyPr/>
          <a:lstStyle/>
          <a:p>
            <a:r>
              <a:rPr lang="en-US" dirty="0"/>
              <a:t>Live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6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183A89-DF04-2B53-13C1-BF945F9A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28844"/>
            <a:ext cx="10364451" cy="159617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3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C0BA-5CE7-CA09-2DE6-9147F1FB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B554-2D5D-BE2D-9193-B75CD80048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247900"/>
            <a:ext cx="10363826" cy="2362200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The student mentoring system is a web-based mentoring system that provides the functionality to assign the mentor and facilitates communication between the student and the mentor.</a:t>
            </a:r>
          </a:p>
          <a:p>
            <a:pPr marL="0" indent="0">
              <a:buNone/>
            </a:pPr>
            <a:r>
              <a:rPr lang="en-US" cap="none" dirty="0"/>
              <a:t>This web application is beneficial to students, teachers, and administrators.</a:t>
            </a:r>
          </a:p>
          <a:p>
            <a:pPr marL="0" indent="0">
              <a:buNone/>
            </a:pPr>
            <a:r>
              <a:rPr lang="en-US" cap="none" dirty="0"/>
              <a:t>The architecture of the system described here is specific to Tezpur University but can be implemented at other academic institutions.</a:t>
            </a:r>
          </a:p>
        </p:txBody>
      </p:sp>
    </p:spTree>
    <p:extLst>
      <p:ext uri="{BB962C8B-B14F-4D97-AF65-F5344CB8AC3E}">
        <p14:creationId xmlns:p14="http://schemas.microsoft.com/office/powerpoint/2010/main" val="363122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759B-BE15-F7B7-E6A6-F71D3518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Need of student mentoring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EBF8-B05C-D3D7-912E-952982E4F0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Manual mentoring processing is generally time consuming and have other disadvantages.</a:t>
            </a:r>
          </a:p>
          <a:p>
            <a:r>
              <a:rPr lang="en-US" cap="none" dirty="0"/>
              <a:t>A conventional system has huge gap in interaction among mentors and students.</a:t>
            </a:r>
          </a:p>
          <a:p>
            <a:r>
              <a:rPr lang="en-US" cap="none" dirty="0"/>
              <a:t>Every time students are called into the cabin for any kind of discussion.</a:t>
            </a:r>
          </a:p>
          <a:p>
            <a:r>
              <a:rPr lang="en-US" cap="none" dirty="0"/>
              <a:t>If any students have any problem, they have to first find his/her mentor meet him/ her personally to take appointment and after that they can discuss problem.</a:t>
            </a:r>
          </a:p>
          <a:p>
            <a:r>
              <a:rPr lang="en-US" cap="none" dirty="0"/>
              <a:t>There are no records in the current system of any previous problems discussed or suggestions made by the mentor. 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21801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A2F2-FCCE-CD59-9963-576E0788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794A-EFEF-F93C-A7AA-D08C244179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The proposed system allocates mentors with one click.</a:t>
            </a:r>
          </a:p>
          <a:p>
            <a:r>
              <a:rPr lang="en-US" cap="none" dirty="0"/>
              <a:t>It is faster, convenient and manages time more effectively.</a:t>
            </a:r>
          </a:p>
          <a:p>
            <a:r>
              <a:rPr lang="en-US" cap="none" dirty="0"/>
              <a:t>It facilitates efficient interaction between student and mentor. </a:t>
            </a:r>
          </a:p>
          <a:p>
            <a:r>
              <a:rPr lang="en-US" cap="none" dirty="0"/>
              <a:t>Details are stored in a database where they can be easily updated and monitored.</a:t>
            </a:r>
          </a:p>
          <a:p>
            <a:r>
              <a:rPr lang="en-US" cap="none" dirty="0"/>
              <a:t>It also serves as a forum for students to provide feedback or express concerns to their mentors.</a:t>
            </a:r>
          </a:p>
          <a:p>
            <a:r>
              <a:rPr lang="en-US" cap="none" dirty="0"/>
              <a:t>Communication can be done remotely between the student and mentor.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91918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C8A8-9138-152D-15B8-3ECD17E5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8643-5A3C-E51B-DE32-4BC02B5D51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214694"/>
            <a:ext cx="10363826" cy="3424107"/>
          </a:xfrm>
        </p:spPr>
        <p:txBody>
          <a:bodyPr/>
          <a:lstStyle/>
          <a:p>
            <a:r>
              <a:rPr lang="en-US" cap="none" dirty="0"/>
              <a:t>Student mentoring application is complete management and informative system.</a:t>
            </a:r>
          </a:p>
          <a:p>
            <a:r>
              <a:rPr lang="en-US" cap="none" dirty="0"/>
              <a:t>Overcome the difficulty of manually managing the records.</a:t>
            </a:r>
          </a:p>
          <a:p>
            <a:r>
              <a:rPr lang="en-US" cap="none" dirty="0"/>
              <a:t>Logging in will direct the user to their respective page.</a:t>
            </a:r>
          </a:p>
          <a:p>
            <a:r>
              <a:rPr lang="en-US" cap="none" dirty="0"/>
              <a:t>Each user have respective user dashboard.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8184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0C75-0A72-1515-7646-D2924567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Functionality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FB4E-F984-13C7-4200-BB5187AF35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Data can be entered one at a time or through an excel file. </a:t>
            </a:r>
          </a:p>
          <a:p>
            <a:r>
              <a:rPr lang="en-US" cap="none" dirty="0"/>
              <a:t>Assign a mentor per student with one click.</a:t>
            </a:r>
          </a:p>
          <a:p>
            <a:r>
              <a:rPr lang="en-US" cap="none" dirty="0"/>
              <a:t>Students will receive an email as an alert.</a:t>
            </a:r>
          </a:p>
          <a:p>
            <a:r>
              <a:rPr lang="en-US" cap="none" dirty="0"/>
              <a:t>Share data as a pdf file like mentee progress form.</a:t>
            </a:r>
          </a:p>
          <a:p>
            <a:r>
              <a:rPr lang="en-US" cap="none" dirty="0"/>
              <a:t>View and export mentor mentee list.</a:t>
            </a:r>
          </a:p>
          <a:p>
            <a:r>
              <a:rPr lang="en-US" cap="none" dirty="0"/>
              <a:t>Both student and mentor can view the scheduled meeting and give remarks etc.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10658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DD2A-8C77-B345-B8B8-67E43B32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22980"/>
          </a:xfrm>
        </p:spPr>
        <p:txBody>
          <a:bodyPr/>
          <a:lstStyle/>
          <a:p>
            <a:pPr algn="l"/>
            <a:r>
              <a:rPr lang="en-US" dirty="0"/>
              <a:t>How system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BFD9-1732-309B-FAE8-13C0A96849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423953"/>
            <a:ext cx="10363826" cy="419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Block diagram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E5E63-8D2A-4536-098B-54E09E097371}"/>
              </a:ext>
            </a:extLst>
          </p:cNvPr>
          <p:cNvSpPr/>
          <p:nvPr/>
        </p:nvSpPr>
        <p:spPr>
          <a:xfrm>
            <a:off x="399806" y="3903598"/>
            <a:ext cx="19420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module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B728-B615-235C-8117-9544F047EC8B}"/>
              </a:ext>
            </a:extLst>
          </p:cNvPr>
          <p:cNvSpPr/>
          <p:nvPr/>
        </p:nvSpPr>
        <p:spPr>
          <a:xfrm>
            <a:off x="5792652" y="1934445"/>
            <a:ext cx="2246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Mentor module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2701D-7784-0781-E70E-D8A5DD9D24A2}"/>
              </a:ext>
            </a:extLst>
          </p:cNvPr>
          <p:cNvSpPr/>
          <p:nvPr/>
        </p:nvSpPr>
        <p:spPr>
          <a:xfrm>
            <a:off x="5792652" y="5500947"/>
            <a:ext cx="2246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module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0BB3F4-71D4-63C2-A728-5CF54C33422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70812" y="2379865"/>
            <a:ext cx="4430185" cy="152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9F6D99-2C61-12DB-4CC2-5B1747C92A6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70812" y="4817998"/>
            <a:ext cx="4430185" cy="119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5FB61B-B1AB-D3F9-4F80-ED601A66C6FA}"/>
              </a:ext>
            </a:extLst>
          </p:cNvPr>
          <p:cNvCxnSpPr>
            <a:cxnSpLocks/>
          </p:cNvCxnSpPr>
          <p:nvPr/>
        </p:nvCxnSpPr>
        <p:spPr>
          <a:xfrm>
            <a:off x="7420791" y="2837065"/>
            <a:ext cx="0" cy="268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B20A5-56AC-AB12-C57A-B1C579EE006A}"/>
              </a:ext>
            </a:extLst>
          </p:cNvPr>
          <p:cNvCxnSpPr>
            <a:cxnSpLocks/>
          </p:cNvCxnSpPr>
          <p:nvPr/>
        </p:nvCxnSpPr>
        <p:spPr>
          <a:xfrm flipV="1">
            <a:off x="6339005" y="2837065"/>
            <a:ext cx="0" cy="271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A9440DC-54E8-7216-BDBD-812B8B2E60A2}"/>
              </a:ext>
            </a:extLst>
          </p:cNvPr>
          <p:cNvSpPr/>
          <p:nvPr/>
        </p:nvSpPr>
        <p:spPr>
          <a:xfrm rot="20492959">
            <a:off x="1753223" y="2666581"/>
            <a:ext cx="3552161" cy="6444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 adds mentor details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A78BE-17C9-90A2-02A2-352AFB298626}"/>
              </a:ext>
            </a:extLst>
          </p:cNvPr>
          <p:cNvSpPr/>
          <p:nvPr/>
        </p:nvSpPr>
        <p:spPr>
          <a:xfrm rot="953009">
            <a:off x="1731958" y="5330255"/>
            <a:ext cx="3238695" cy="374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 adds student details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54673-5518-C3FC-FC85-94DA098D7E66}"/>
              </a:ext>
            </a:extLst>
          </p:cNvPr>
          <p:cNvSpPr/>
          <p:nvPr/>
        </p:nvSpPr>
        <p:spPr>
          <a:xfrm>
            <a:off x="4461165" y="3626167"/>
            <a:ext cx="179729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Provides gives feedback to mentor</a:t>
            </a:r>
            <a:endParaRPr lang="en-IN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C4C39-4872-89DE-A595-A0A55B6330D6}"/>
              </a:ext>
            </a:extLst>
          </p:cNvPr>
          <p:cNvSpPr/>
          <p:nvPr/>
        </p:nvSpPr>
        <p:spPr>
          <a:xfrm>
            <a:off x="7582584" y="3859308"/>
            <a:ext cx="173067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Gives remarks based on meeting and query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CB60A3-8E80-5FD0-69F9-046EE7EEED38}"/>
              </a:ext>
            </a:extLst>
          </p:cNvPr>
          <p:cNvSpPr/>
          <p:nvPr/>
        </p:nvSpPr>
        <p:spPr>
          <a:xfrm>
            <a:off x="9966573" y="3738882"/>
            <a:ext cx="16666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Meeting 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439F0D-A594-8B24-FED7-B2D7B1EA2633}"/>
              </a:ext>
            </a:extLst>
          </p:cNvPr>
          <p:cNvCxnSpPr>
            <a:stCxn id="5" idx="3"/>
            <a:endCxn id="31" idx="0"/>
          </p:cNvCxnSpPr>
          <p:nvPr/>
        </p:nvCxnSpPr>
        <p:spPr>
          <a:xfrm>
            <a:off x="8039464" y="2391645"/>
            <a:ext cx="2760422" cy="134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14736D-4227-D924-9AB0-4360ED46455A}"/>
              </a:ext>
            </a:extLst>
          </p:cNvPr>
          <p:cNvCxnSpPr>
            <a:stCxn id="31" idx="2"/>
            <a:endCxn id="6" idx="3"/>
          </p:cNvCxnSpPr>
          <p:nvPr/>
        </p:nvCxnSpPr>
        <p:spPr>
          <a:xfrm flipH="1">
            <a:off x="8039464" y="4653282"/>
            <a:ext cx="2760422" cy="130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3E6C4A-93C3-5FFA-B198-D206D337BCCE}"/>
              </a:ext>
            </a:extLst>
          </p:cNvPr>
          <p:cNvSpPr/>
          <p:nvPr/>
        </p:nvSpPr>
        <p:spPr>
          <a:xfrm rot="1327004">
            <a:off x="8432800" y="2674869"/>
            <a:ext cx="2246812" cy="494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arrange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F75ACB-8744-5086-8FBF-8802C681377B}"/>
              </a:ext>
            </a:extLst>
          </p:cNvPr>
          <p:cNvSpPr/>
          <p:nvPr/>
        </p:nvSpPr>
        <p:spPr>
          <a:xfrm rot="19999664">
            <a:off x="8739503" y="5240377"/>
            <a:ext cx="1955800" cy="554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meeting schedule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747E5C-9A1A-FD40-916F-0390FE734FF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916058" y="2848845"/>
            <a:ext cx="0" cy="265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440AB31-7348-A763-6B25-35D3A4272816}"/>
              </a:ext>
            </a:extLst>
          </p:cNvPr>
          <p:cNvSpPr/>
          <p:nvPr/>
        </p:nvSpPr>
        <p:spPr>
          <a:xfrm rot="16200000">
            <a:off x="6068903" y="3923369"/>
            <a:ext cx="2050457" cy="334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0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B4C0-EFA7-BDFE-935A-DCB30A06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13894"/>
          </a:xfrm>
        </p:spPr>
        <p:txBody>
          <a:bodyPr/>
          <a:lstStyle/>
          <a:p>
            <a:pPr algn="l"/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D740AA-018A-CE22-7392-AEDA7400D5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42467" y="-1396280"/>
            <a:ext cx="4907071" cy="10364451"/>
          </a:xfrm>
        </p:spPr>
      </p:pic>
    </p:spTree>
    <p:extLst>
      <p:ext uri="{BB962C8B-B14F-4D97-AF65-F5344CB8AC3E}">
        <p14:creationId xmlns:p14="http://schemas.microsoft.com/office/powerpoint/2010/main" val="348646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21FF-E299-FBFA-067E-0529BE5B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Relational Model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45F3E3-2057-3E7A-D9DB-E984640FE2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B06D4-6F55-93E4-37F8-92B87215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1934679"/>
            <a:ext cx="10363826" cy="4243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9152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201</TotalTime>
  <Words>493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Droplet</vt:lpstr>
      <vt:lpstr>Student mentoring system</vt:lpstr>
      <vt:lpstr>Introduction</vt:lpstr>
      <vt:lpstr>Need of student mentoring system</vt:lpstr>
      <vt:lpstr>Proposed system</vt:lpstr>
      <vt:lpstr>Project description </vt:lpstr>
      <vt:lpstr>Functionality </vt:lpstr>
      <vt:lpstr>How system work</vt:lpstr>
      <vt:lpstr>ER diagram</vt:lpstr>
      <vt:lpstr>Relational Model</vt:lpstr>
      <vt:lpstr>Data flow diagram </vt:lpstr>
      <vt:lpstr>Conclusion and future enhancement</vt:lpstr>
      <vt:lpstr>Live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mentoring system</dc:title>
  <dc:creator>Nitish Rajbongshi</dc:creator>
  <cp:lastModifiedBy>Nitish Rajbongshi</cp:lastModifiedBy>
  <cp:revision>23</cp:revision>
  <dcterms:created xsi:type="dcterms:W3CDTF">2022-12-20T16:47:38Z</dcterms:created>
  <dcterms:modified xsi:type="dcterms:W3CDTF">2022-12-22T07:20:03Z</dcterms:modified>
</cp:coreProperties>
</file>