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2800" y="406440"/>
            <a:ext cx="11315520" cy="15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i="1" lang="en-IN" sz="6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UE18CS202-DATA</a:t>
            </a:r>
            <a:r>
              <a:rPr b="1" lang="en-IN" sz="60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 STRUCTURES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41040" y="2544480"/>
            <a:ext cx="9725400" cy="27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TOPIC: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ONLINE EQUIVALENCE CLASSES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By: </a:t>
            </a:r>
            <a:endParaRPr b="0" lang="en-IN" sz="2400" spc="-1" strike="noStrike">
              <a:latin typeface="Arial"/>
            </a:endParaRPr>
          </a:p>
          <a:p>
            <a:pPr marL="343080" indent="-34128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Nitish S (PES2201800368)</a:t>
            </a:r>
            <a:endParaRPr b="0" lang="en-IN" sz="2400" spc="-1" strike="noStrike">
              <a:latin typeface="Arial"/>
            </a:endParaRPr>
          </a:p>
          <a:p>
            <a:pPr marL="343080" indent="-34128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Sandeep Bhat (PES2201800632)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CLASS: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IN" sz="24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sem, ‘A’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331640" y="539280"/>
            <a:ext cx="8986680" cy="49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void main()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int num,find_ele;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initialize();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printf("\nEnter the number of elements:");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scanf("%d",&amp;num);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create_parent_array(num);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Node *root = createTree(parent, num);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printf("The inorder traversal for the created tree:\n");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inorder(root);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printf("\n");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int choice,no1,no2,flag=0;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for (;;)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printf("Press 1 for find operation,2 for union operation and 3 for path compaction:");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scanf("%d",&amp;choice);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switch(choice)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51200" y="27360"/>
            <a:ext cx="11347200" cy="59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case 1: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printf("Enter element to be found:\n");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scanf("%d",&amp;find_ele);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for(int i=0;i&lt;num;i++)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if(i==find_ele)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flag=1;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if(flag==1)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printf("The element %d belongs to the class with node element %d\n",find_ele,find(find_ele));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else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printf("Element not in the class\n");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break;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case 2: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//num++;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printf("Enter new element to be added:");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scanf("%d",&amp;no1);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printf("Enter parent for the new element:");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scanf("%d",&amp;no2);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num=1+no1;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unioni(no2,no1,num);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break;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06960" y="112680"/>
            <a:ext cx="10337040" cy="67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case 3: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printf("Enter element to be found:");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scanf("%d",&amp;find_ele);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for(int i=0;i&lt;num;i++)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if(i==find_ele)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flag=1;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if(flag==1)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printf("The element %d belongs to the class with node element %d\n",find_ele,compact_find(find_ele));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else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printf("Element not in the class\n");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for (int j=0;j&lt;num;j++)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printf("%d ",parent[j]);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printf("\n");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break;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default: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exit(0);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ONLINE EQUIVALENCE CLASSES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914840" cy="46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Online equivalence classes is also called as the Union-Find problem.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initially begin with ‘n’ elements numbered 1 through n, each of which is in a class of its own.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A sequence of Union and Find operations can be performed wherein: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-&gt;The Union operation on two given elements combine the classes to which the two elements belong to.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-&gt;The Find operation returns the unique class to which a given element belongs to.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16000" y="365040"/>
            <a:ext cx="11159280" cy="21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-&gt; The above procedure is implemented using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Binary Trees,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where the root element of the tree is the representative of the class.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-&gt; The time complexity of the find algorithm is solved using a method called ‘Path Compaction’.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21756" t="22160" r="31570" b="47352"/>
          <a:stretch/>
        </p:blipFill>
        <p:spPr>
          <a:xfrm>
            <a:off x="2160000" y="3096000"/>
            <a:ext cx="8042040" cy="29512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504000" y="3744000"/>
            <a:ext cx="1871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472200" y="770400"/>
            <a:ext cx="443772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4" descr=""/>
          <p:cNvPicPr/>
          <p:nvPr/>
        </p:nvPicPr>
        <p:blipFill>
          <a:blip r:embed="rId1"/>
          <a:srcRect l="25361" t="15405" r="44980" b="18642"/>
          <a:stretch/>
        </p:blipFill>
        <p:spPr>
          <a:xfrm>
            <a:off x="897120" y="419040"/>
            <a:ext cx="2198160" cy="23162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792000" y="3246840"/>
            <a:ext cx="443772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example represents an equivalence class in which 7,5,9,4 and 10 belong to the class with root element 6. 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Find(7)=Find(5)=Find(9)=Find(4)=Find(10) returns the root element of the tree which Is 6.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2"/>
          <a:srcRect l="0" t="18795" r="74566" b="19738"/>
          <a:stretch/>
        </p:blipFill>
        <p:spPr>
          <a:xfrm>
            <a:off x="8772840" y="576360"/>
            <a:ext cx="1884240" cy="215820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 flipH="1" flipV="1">
            <a:off x="9936720" y="2388600"/>
            <a:ext cx="18396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 flipH="1" flipV="1">
            <a:off x="9590040" y="1582200"/>
            <a:ext cx="225720" cy="5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 flipV="1">
            <a:off x="9249840" y="1610280"/>
            <a:ext cx="183600" cy="3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10031760" y="2736720"/>
            <a:ext cx="342720" cy="3902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10045080" y="2759400"/>
            <a:ext cx="196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Line 8"/>
          <p:cNvSpPr/>
          <p:nvPr/>
        </p:nvSpPr>
        <p:spPr>
          <a:xfrm>
            <a:off x="6191640" y="0"/>
            <a:ext cx="360" cy="6858000"/>
          </a:xfrm>
          <a:prstGeom prst="line">
            <a:avLst/>
          </a:prstGeom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7286760" y="3528000"/>
            <a:ext cx="3440520" cy="19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Union(2,4) adds an element 4 to the parent 2.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Find(4)=Find(2)=3.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4" name="Line 10"/>
          <p:cNvSpPr/>
          <p:nvPr/>
        </p:nvSpPr>
        <p:spPr>
          <a:xfrm flipH="1" flipV="1">
            <a:off x="2088000" y="1008000"/>
            <a:ext cx="50868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1"/>
          <p:cNvSpPr/>
          <p:nvPr/>
        </p:nvSpPr>
        <p:spPr>
          <a:xfrm flipH="1" flipV="1">
            <a:off x="2736000" y="1728000"/>
            <a:ext cx="72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2"/>
          <p:cNvSpPr/>
          <p:nvPr/>
        </p:nvSpPr>
        <p:spPr>
          <a:xfrm flipV="1">
            <a:off x="1584000" y="1080000"/>
            <a:ext cx="28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3"/>
          <p:cNvSpPr/>
          <p:nvPr/>
        </p:nvSpPr>
        <p:spPr>
          <a:xfrm flipH="1" flipV="1">
            <a:off x="1512000" y="1728000"/>
            <a:ext cx="216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4"/>
          <p:cNvSpPr/>
          <p:nvPr/>
        </p:nvSpPr>
        <p:spPr>
          <a:xfrm flipV="1">
            <a:off x="1224000" y="1656000"/>
            <a:ext cx="144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5"/>
          <p:cNvSpPr/>
          <p:nvPr/>
        </p:nvSpPr>
        <p:spPr>
          <a:xfrm flipH="1" flipV="1">
            <a:off x="9591480" y="1584360"/>
            <a:ext cx="226800" cy="508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6"/>
          <p:cNvSpPr/>
          <p:nvPr/>
        </p:nvSpPr>
        <p:spPr>
          <a:xfrm flipH="1" flipV="1">
            <a:off x="9931680" y="2372040"/>
            <a:ext cx="191520" cy="38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7"/>
          <p:cNvSpPr/>
          <p:nvPr/>
        </p:nvSpPr>
        <p:spPr>
          <a:xfrm flipV="1">
            <a:off x="9234000" y="1626840"/>
            <a:ext cx="20052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8"/>
          <p:cNvSpPr/>
          <p:nvPr/>
        </p:nvSpPr>
        <p:spPr>
          <a:xfrm>
            <a:off x="9504000" y="2376000"/>
            <a:ext cx="1439280" cy="1151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3"/>
          <p:cNvSpPr txBox="1"/>
          <p:nvPr/>
        </p:nvSpPr>
        <p:spPr>
          <a:xfrm>
            <a:off x="2050200" y="1512000"/>
            <a:ext cx="6301800" cy="49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#include&lt;stdio.h&gt;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#include&lt;stdlib.h&gt;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#define MAX_SIZE 100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int parent[MAX_SIZE];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typedef struct Node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int key;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struct Node *left, *right;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}Node;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Node *newNode(int key)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Node *temp = malloc(sizeof(Node));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temp-&gt;key  = key;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temp-&gt;left  = temp-&gt;right = NULL;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return (temp);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152000" y="-41040"/>
            <a:ext cx="9864000" cy="65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void createNode(int parent[], int i, Node *created[], Node **root)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{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if (created[i] != NULL)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return;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created[i] = newNode(i);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if (parent[i] == -1)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{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*root = created[i];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return;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}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if (created[parent[i]] == NULL)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createNode(parent, parent[i], created, root);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Node *p = created[parent[i]];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if (p-&gt;left == NULL)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{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	</a:t>
            </a:r>
            <a:r>
              <a:rPr b="0" lang="en-IN" sz="1200" spc="-1" strike="noStrike">
                <a:latin typeface="Arial"/>
              </a:rPr>
              <a:t>	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	</a:t>
            </a:r>
            <a:r>
              <a:rPr b="0" lang="en-IN" sz="1200" spc="-1" strike="noStrike">
                <a:latin typeface="Arial"/>
              </a:rPr>
              <a:t>	</a:t>
            </a:r>
            <a:r>
              <a:rPr b="0" lang="en-IN" sz="1200" spc="-1" strike="noStrike">
                <a:latin typeface="Arial"/>
              </a:rPr>
              <a:t>p-&gt;left = created[i];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	</a:t>
            </a:r>
            <a:r>
              <a:rPr b="0" lang="en-IN" sz="1200" spc="-1" strike="noStrike">
                <a:latin typeface="Arial"/>
              </a:rPr>
              <a:t>}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else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{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	</a:t>
            </a:r>
            <a:r>
              <a:rPr b="0" lang="en-IN" sz="1200" spc="-1" strike="noStrike">
                <a:latin typeface="Arial"/>
              </a:rPr>
              <a:t>	</a:t>
            </a:r>
            <a:r>
              <a:rPr b="0" lang="en-IN" sz="1200" spc="-1" strike="noStrike">
                <a:latin typeface="Arial"/>
              </a:rPr>
              <a:t>p-&gt;right = created[i];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	</a:t>
            </a:r>
            <a:r>
              <a:rPr b="0" lang="en-IN" sz="1200" spc="-1" strike="noStrike">
                <a:latin typeface="Arial"/>
              </a:rPr>
              <a:t>}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}</a:t>
            </a:r>
            <a:endParaRPr b="0" lang="en-IN" sz="12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96000" y="216000"/>
            <a:ext cx="9144000" cy="614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Arial"/>
              </a:rPr>
              <a:t>Node *createTree(int parent[], int n)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Node *created[n];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for (int i=0; i&lt;n; i++)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created[i] = NULL;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Node *root = NULL;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for (int i=0; i&lt;n; i++)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createNode(parent, i, created, &amp;root);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return root;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void inorder(Node *root)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if (root != NULL)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inorder(root-&gt;left);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printf("%d ",root-&gt;key);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inorder(root-&gt;right);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979000" y="411120"/>
            <a:ext cx="5691960" cy="520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int find(int i)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while(parent[i]!=-1)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i=parent[i];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find(i);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return i;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int create_parent_array(int n)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printf("Enter the elements for the parent array:\n");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for (int i=0;i&lt;n;i++)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scanf("%d",&amp;parent[i]);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92000" y="356760"/>
            <a:ext cx="10584000" cy="576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300" spc="-1" strike="noStrike">
                <a:latin typeface="Arial"/>
              </a:rPr>
              <a:t>int unioni(int i,int j,int n)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{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parent[j]=i;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Node *root1=createTree(parent,n);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inorder(root1);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}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void initialize()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{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for (int i=0;i&lt;sizeof(parent);i++)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parent[i]=-2;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}</a:t>
            </a:r>
            <a:endParaRPr b="0" lang="en-IN" sz="1300" spc="-1" strike="noStrike">
              <a:latin typeface="Arial"/>
            </a:endParaRPr>
          </a:p>
          <a:p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int compact_find(int i)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{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int j=i;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while (parent[i]!=-1)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{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i=parent[i];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find(i);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}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int f=j;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while (f!=i)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{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int pf=parent[f];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parent[f]=i;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f=pf;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}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	</a:t>
            </a:r>
            <a:r>
              <a:rPr b="0" lang="en-IN" sz="1300" spc="-1" strike="noStrike">
                <a:latin typeface="Arial"/>
              </a:rPr>
              <a:t>return i;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}</a:t>
            </a:r>
            <a:endParaRPr b="0" lang="en-IN" sz="13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LibreOffice/6.0.7.3$Linux_X86_64 LibreOffice_project/00m0$Build-3</Application>
  <Words>257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2019-11-18T13:32:35Z</dcterms:created>
  <dc:creator>Nitish Srivatsa</dc:creator>
  <dc:description/>
  <dc:language>en-IN</dc:language>
  <cp:lastModifiedBy/>
  <dcterms:modified xsi:type="dcterms:W3CDTF">2019-11-28T00:02:38Z</dcterms:modified>
  <cp:revision>10</cp:revision>
  <dc:subject/>
  <dc:title>UE18CS202-DATA STRUCTURES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