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15B27B-A577-407F-BF66-CCE5C3EA5B4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7D9802-04BD-44CA-AF61-DB86BD3246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696200" cy="68579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696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Study on Sixth Sense Technology (ISSN 2229-5518)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orders face recognition technique is used algorithms with the sixth sense method.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The methodology used is based on the sixth sense technology where the user will be able to move the cursor by the movement of fingers. 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paper focuses on to make us aware with the sixth sense technology which provides an integration of the digital world with the real world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In this paper they have implemented an invisible computer mouse that enables interaction with computer without attaching a hardware mouse.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numCol="1"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Taking Pictures :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								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		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ouse Pointer using Fingers :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												</a:t>
            </a:r>
          </a:p>
        </p:txBody>
      </p:sp>
      <p:pic>
        <p:nvPicPr>
          <p:cNvPr id="1027" name="Picture 3" descr="C:\Users\chinnu\Pictures\Screenshots\Screenshot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3019425" cy="1982055"/>
          </a:xfrm>
          <a:prstGeom prst="rect">
            <a:avLst/>
          </a:prstGeom>
          <a:noFill/>
        </p:spPr>
      </p:pic>
      <p:pic>
        <p:nvPicPr>
          <p:cNvPr id="1028" name="Picture 4" descr="C:\Users\chinnu\Pictures\Screenshots\Screensho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343400"/>
            <a:ext cx="3058332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Resizing of  Images :													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 Automation :</a:t>
            </a:r>
          </a:p>
          <a:p>
            <a:endParaRPr lang="en-US" dirty="0"/>
          </a:p>
        </p:txBody>
      </p:sp>
      <p:pic>
        <p:nvPicPr>
          <p:cNvPr id="4" name="Picture 5" descr="C:\Users\chinnu\Pictures\Screenshot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95400"/>
            <a:ext cx="3276600" cy="2099041"/>
          </a:xfrm>
          <a:prstGeom prst="rect">
            <a:avLst/>
          </a:prstGeom>
          <a:noFill/>
        </p:spPr>
      </p:pic>
      <p:pic>
        <p:nvPicPr>
          <p:cNvPr id="5" name="Picture 6" descr="C:\Users\chinnu\Pictures\Screenshots\Screenshot (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191000"/>
            <a:ext cx="3330448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</TotalTime>
  <Words>22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LITERATURE SURVEY</vt:lpstr>
      <vt:lpstr>APPLICATIONS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channaveera777@gmail.com</dc:creator>
  <cp:lastModifiedBy>channaveera777@gmail.com</cp:lastModifiedBy>
  <cp:revision>16</cp:revision>
  <dcterms:created xsi:type="dcterms:W3CDTF">2018-11-15T08:18:26Z</dcterms:created>
  <dcterms:modified xsi:type="dcterms:W3CDTF">2018-11-15T13:45:24Z</dcterms:modified>
</cp:coreProperties>
</file>