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5B27B-A577-407F-BF66-CCE5C3EA5B44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D9802-04BD-44CA-AF61-DB86BD3246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5B27B-A577-407F-BF66-CCE5C3EA5B44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D9802-04BD-44CA-AF61-DB86BD3246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5B27B-A577-407F-BF66-CCE5C3EA5B44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D9802-04BD-44CA-AF61-DB86BD3246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5B27B-A577-407F-BF66-CCE5C3EA5B44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D9802-04BD-44CA-AF61-DB86BD3246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5B27B-A577-407F-BF66-CCE5C3EA5B44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D9802-04BD-44CA-AF61-DB86BD3246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5B27B-A577-407F-BF66-CCE5C3EA5B44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D9802-04BD-44CA-AF61-DB86BD3246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5B27B-A577-407F-BF66-CCE5C3EA5B44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D9802-04BD-44CA-AF61-DB86BD3246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5B27B-A577-407F-BF66-CCE5C3EA5B44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D9802-04BD-44CA-AF61-DB86BD3246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5B27B-A577-407F-BF66-CCE5C3EA5B44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D9802-04BD-44CA-AF61-DB86BD3246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5B27B-A577-407F-BF66-CCE5C3EA5B44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D9802-04BD-44CA-AF61-DB86BD3246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5B27B-A577-407F-BF66-CCE5C3EA5B44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D9802-04BD-44CA-AF61-DB86BD3246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5B27B-A577-407F-BF66-CCE5C3EA5B44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D9802-04BD-44CA-AF61-DB86BD32466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696200" cy="685799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LITERATURE SURVEY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676400"/>
            <a:ext cx="7696200" cy="4343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Study on Sixth Sense Technology (ISSN 2229-5518)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	</a:t>
            </a:r>
          </a:p>
          <a:p>
            <a:pPr algn="just">
              <a:buFont typeface="Wingdings" pitchFamily="2" charset="2"/>
              <a:buChar char="q"/>
            </a:pP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tool that connects the physical world with the digital world or the world or data.</a:t>
            </a:r>
          </a:p>
          <a:p>
            <a:pPr algn="just">
              <a:buFont typeface="Wingdings" pitchFamily="2" charset="2"/>
              <a:buChar char="q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 This wearable device has the capability of turning everything to touch screen just by capturing the gestures of a person.</a:t>
            </a:r>
          </a:p>
          <a:p>
            <a:pPr algn="just">
              <a:buFont typeface="Wingdings" pitchFamily="2" charset="2"/>
              <a:buChar char="q"/>
            </a:pP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orders face recognition technique is used algorithms with the sixth sense method.</a:t>
            </a:r>
            <a:endParaRPr lang="en-US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	The methodology used is based on the sixth sense technology where the user will be able to move the cursor by the movement of fingers.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APPLICATIONS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 numCol="2"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Taking Pictures:														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					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Moving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ouse Pointer using Fingers :																		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Resizing of  Images:																					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Home Automation:</a:t>
            </a:r>
          </a:p>
        </p:txBody>
      </p:sp>
      <p:pic>
        <p:nvPicPr>
          <p:cNvPr id="1027" name="Picture 3" descr="C:\Users\chinnu\Pictures\Screenshots\Screenshot (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752600"/>
            <a:ext cx="2333625" cy="1657350"/>
          </a:xfrm>
          <a:prstGeom prst="rect">
            <a:avLst/>
          </a:prstGeom>
          <a:noFill/>
        </p:spPr>
      </p:pic>
      <p:pic>
        <p:nvPicPr>
          <p:cNvPr id="1028" name="Picture 4" descr="C:\Users\chinnu\Pictures\Screenshots\Screenshot (2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4572000"/>
            <a:ext cx="2819400" cy="1685925"/>
          </a:xfrm>
          <a:prstGeom prst="rect">
            <a:avLst/>
          </a:prstGeom>
          <a:noFill/>
        </p:spPr>
      </p:pic>
      <p:pic>
        <p:nvPicPr>
          <p:cNvPr id="1029" name="Picture 5" descr="C:\Users\chinnu\Pictures\Screenshots\Screenshot (3)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3000" y="1752600"/>
            <a:ext cx="2438400" cy="1722290"/>
          </a:xfrm>
          <a:prstGeom prst="rect">
            <a:avLst/>
          </a:prstGeom>
          <a:noFill/>
        </p:spPr>
      </p:pic>
      <p:pic>
        <p:nvPicPr>
          <p:cNvPr id="1030" name="Picture 6" descr="C:\Users\chinnu\Pictures\Screenshots\Screenshot (4)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53000" y="4495800"/>
            <a:ext cx="3330448" cy="1676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18</Words>
  <Application>Microsoft Office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LITERATURE SURVEY</vt:lpstr>
      <vt:lpstr>APPLICATIONS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channaveera777@gmail.com</dc:creator>
  <cp:lastModifiedBy>channaveera777@gmail.com</cp:lastModifiedBy>
  <cp:revision>8</cp:revision>
  <dcterms:created xsi:type="dcterms:W3CDTF">2018-11-15T08:18:26Z</dcterms:created>
  <dcterms:modified xsi:type="dcterms:W3CDTF">2018-11-15T12:25:19Z</dcterms:modified>
</cp:coreProperties>
</file>