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7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8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8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5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1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5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1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B76F-0254-485E-9780-2478C79194C3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60EB-289A-473E-A40A-57FD556C4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68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Drag and Drop: Data Transfer Between Two Digital Devices(ISSN 2348-4470)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Reviews about Put that </a:t>
            </a:r>
            <a:r>
              <a:rPr lang="en-IN" dirty="0"/>
              <a:t>t</a:t>
            </a:r>
            <a:r>
              <a:rPr lang="en-IN" dirty="0" smtClean="0"/>
              <a:t>here Concept (By Richard Bolt in 1980).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Device used is similar to a pen stylus whose unique Id is stored in a   cloud named as Pen Manager.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Two different prototypes are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 smtClean="0"/>
              <a:t>Sparsh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Slurp.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two concept overlay the idea that with the help of this interaction ,any file or virtual object can be moved or copied to another location on the same screen.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626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46"/>
            <a:ext cx="10515600" cy="5777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 smtClean="0"/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One of the main advantages of sixth sense device is its small size and portability. It can be easily carried without any difficulty.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The cost incorporated for the construction of sixth sense prototype is very low. It was made from parts collected together from common devices.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The data access through recognition of hand gestures is much easier and user friendly to the text user interface or graphical user interface which requires keyboard and mouse.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The technology has a user guide that can be used very simply.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It can be a great substitute for a laptop or a computer.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67462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5803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 smtClean="0"/>
              <a:t>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It will undoubtedly lead to technology addiction as excessive use of technology has already been affecting social lives.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Night vision camera has to be used in darker regions, this might make the technology quite expensive.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Coloured finger caps has to be used for creating an object.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89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2"/>
            <a:ext cx="10515600" cy="5842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dirty="0" smtClean="0"/>
              <a:t>CONCLUSION</a:t>
            </a:r>
            <a:endParaRPr lang="en-IN" sz="4800" dirty="0" smtClean="0"/>
          </a:p>
          <a:p>
            <a:r>
              <a:rPr lang="en-IN" sz="2600" dirty="0" smtClean="0"/>
              <a:t>The </a:t>
            </a:r>
            <a:r>
              <a:rPr lang="en-IN" sz="2600" dirty="0"/>
              <a:t>key here is that Sixth Sense recognizes the objects around us, displaying information automatically and letting us access it in any way we want, in the simplest way possible. </a:t>
            </a:r>
            <a:endParaRPr lang="en-IN" sz="2600" dirty="0" smtClean="0"/>
          </a:p>
          <a:p>
            <a:r>
              <a:rPr lang="en-IN" sz="2600" dirty="0" smtClean="0"/>
              <a:t>The </a:t>
            </a:r>
            <a:r>
              <a:rPr lang="en-IN" sz="2600" dirty="0"/>
              <a:t>approach has huge potential once it gets further optimized, as its time complexity is higher, with the help of hardware having better </a:t>
            </a:r>
            <a:r>
              <a:rPr lang="en-IN" sz="2600" dirty="0" smtClean="0"/>
              <a:t>specifications. 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has the potential to completely change man’s perspective about real objects and there will be a thin line and narrow line between our real world and the virtual world. </a:t>
            </a:r>
          </a:p>
          <a:p>
            <a:endParaRPr lang="en-IN" sz="2600" dirty="0" smtClean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484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84"/>
            <a:ext cx="10515600" cy="59837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5200" dirty="0" smtClean="0"/>
              <a:t>REFERENCES</a:t>
            </a:r>
            <a:endParaRPr lang="en-IN" sz="52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600" dirty="0" err="1"/>
              <a:t>Shailaja</a:t>
            </a:r>
            <a:r>
              <a:rPr lang="en-IN" sz="2600" dirty="0"/>
              <a:t> </a:t>
            </a:r>
            <a:r>
              <a:rPr lang="en-IN" sz="2600" dirty="0" err="1"/>
              <a:t>Udtewar</a:t>
            </a:r>
            <a:r>
              <a:rPr lang="en-IN" sz="2600" dirty="0"/>
              <a:t>, </a:t>
            </a:r>
            <a:r>
              <a:rPr lang="en-IN" sz="2600" dirty="0" err="1"/>
              <a:t>Joesh</a:t>
            </a:r>
            <a:r>
              <a:rPr lang="en-IN" sz="2600" dirty="0"/>
              <a:t> J. Noronha, </a:t>
            </a:r>
            <a:r>
              <a:rPr lang="en-IN" sz="2600" dirty="0" err="1"/>
              <a:t>Yash</a:t>
            </a:r>
            <a:r>
              <a:rPr lang="en-IN" sz="2600" dirty="0"/>
              <a:t> A. </a:t>
            </a:r>
            <a:r>
              <a:rPr lang="en-IN" sz="2600" dirty="0" err="1"/>
              <a:t>Chheda</a:t>
            </a:r>
            <a:r>
              <a:rPr lang="en-IN" sz="2600" dirty="0"/>
              <a:t>, “</a:t>
            </a:r>
            <a:r>
              <a:rPr lang="en-IN" sz="2600" i="1" dirty="0"/>
              <a:t>Advanced AR-Augmented Reality using Sixth Sense Technology</a:t>
            </a:r>
            <a:r>
              <a:rPr lang="en-IN" sz="2600" dirty="0"/>
              <a:t>” International Journal of Engineering Science and Computing, volume: 6 Issue: 5, May 2016.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600" dirty="0"/>
              <a:t>D.S. </a:t>
            </a:r>
            <a:r>
              <a:rPr lang="en-IN" sz="2600" dirty="0" err="1"/>
              <a:t>Patil</a:t>
            </a:r>
            <a:r>
              <a:rPr lang="en-IN" sz="2600" dirty="0"/>
              <a:t>, </a:t>
            </a:r>
            <a:r>
              <a:rPr lang="en-IN" sz="2600" dirty="0" err="1"/>
              <a:t>Shahak</a:t>
            </a:r>
            <a:r>
              <a:rPr lang="en-IN" sz="2600" dirty="0"/>
              <a:t> </a:t>
            </a:r>
            <a:r>
              <a:rPr lang="en-IN" sz="2600" dirty="0" err="1"/>
              <a:t>Patil</a:t>
            </a:r>
            <a:r>
              <a:rPr lang="en-IN" sz="2600" dirty="0"/>
              <a:t>, “</a:t>
            </a:r>
            <a:r>
              <a:rPr lang="en-IN" sz="2600" i="1" dirty="0"/>
              <a:t>Sixth Sense Technology-A new Innovation</a:t>
            </a:r>
            <a:r>
              <a:rPr lang="en-IN" sz="2600" dirty="0"/>
              <a:t>” International Journal on Recent and Innovation Trends in Computing and Communication, volume: 2, Issue: 5, May 2014.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600" dirty="0" err="1"/>
              <a:t>Sidharth</a:t>
            </a:r>
            <a:r>
              <a:rPr lang="en-IN" sz="2600" dirty="0"/>
              <a:t> Rajeev, “</a:t>
            </a:r>
            <a:r>
              <a:rPr lang="en-IN" sz="2600" i="1" dirty="0"/>
              <a:t>Seventh Sense Technology</a:t>
            </a:r>
            <a:r>
              <a:rPr lang="en-IN" sz="2600" dirty="0"/>
              <a:t>”, 2015 IEEE UP Section conference on Electrical Computer an Electronics (UPCON).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600" dirty="0"/>
              <a:t>A. </a:t>
            </a:r>
            <a:r>
              <a:rPr lang="en-IN" sz="2600" dirty="0" err="1"/>
              <a:t>Sumithra</a:t>
            </a:r>
            <a:r>
              <a:rPr lang="en-IN" sz="2600" dirty="0"/>
              <a:t>, </a:t>
            </a:r>
            <a:r>
              <a:rPr lang="en-IN" sz="2600" dirty="0" err="1"/>
              <a:t>K.karthika</a:t>
            </a:r>
            <a:r>
              <a:rPr lang="en-IN" sz="2600" dirty="0"/>
              <a:t>, J. Jane Ida, “</a:t>
            </a:r>
            <a:r>
              <a:rPr lang="en-IN" sz="2600" i="1" dirty="0"/>
              <a:t>A Step towards Smart city using Sixth Sense Technology</a:t>
            </a:r>
            <a:r>
              <a:rPr lang="en-IN" sz="2600" dirty="0"/>
              <a:t>”, International Journal of Research in Computer Applications and Robotics, volume: 3, Issue: 9, September 2015.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600" dirty="0" err="1"/>
              <a:t>Akhilesh</a:t>
            </a:r>
            <a:r>
              <a:rPr lang="en-IN" sz="2600" dirty="0"/>
              <a:t> </a:t>
            </a:r>
            <a:r>
              <a:rPr lang="en-IN" sz="2600" dirty="0" err="1"/>
              <a:t>Waoo</a:t>
            </a:r>
            <a:r>
              <a:rPr lang="en-IN" sz="2600" dirty="0"/>
              <a:t>, </a:t>
            </a:r>
            <a:r>
              <a:rPr lang="en-IN" sz="2600" dirty="0" err="1"/>
              <a:t>Subhashish</a:t>
            </a:r>
            <a:r>
              <a:rPr lang="en-IN" sz="2600" dirty="0"/>
              <a:t> Das, “</a:t>
            </a:r>
            <a:r>
              <a:rPr lang="en-IN" sz="2600" i="1" dirty="0"/>
              <a:t>Empowerment of Digital World using Sixth Sense Technology</a:t>
            </a:r>
            <a:r>
              <a:rPr lang="en-IN" sz="2600" dirty="0"/>
              <a:t>”, American Association for Science and Technology (AASCIT), volume: 4, Issue: 6, August </a:t>
            </a:r>
            <a:r>
              <a:rPr lang="en-IN" sz="2600" dirty="0" smtClean="0"/>
              <a:t>2.</a:t>
            </a:r>
            <a:endParaRPr lang="en-IN" sz="2600" dirty="0"/>
          </a:p>
          <a:p>
            <a:pPr>
              <a:buFont typeface="Wingdings" panose="05000000000000000000" pitchFamily="2" charset="2"/>
              <a:buChar char="Ø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1632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515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Kumar</dc:creator>
  <cp:lastModifiedBy>Nitish Kumar</cp:lastModifiedBy>
  <cp:revision>8</cp:revision>
  <dcterms:created xsi:type="dcterms:W3CDTF">2018-11-15T16:29:07Z</dcterms:created>
  <dcterms:modified xsi:type="dcterms:W3CDTF">2018-11-15T19:10:37Z</dcterms:modified>
</cp:coreProperties>
</file>