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7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A01E-0D57-4226-B118-9F879581F80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6A52-8327-487B-AE3E-CF654E71C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A01E-0D57-4226-B118-9F879581F80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6A52-8327-487B-AE3E-CF654E71C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A01E-0D57-4226-B118-9F879581F80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6A52-8327-487B-AE3E-CF654E71C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A01E-0D57-4226-B118-9F879581F80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6A52-8327-487B-AE3E-CF654E71C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A01E-0D57-4226-B118-9F879581F80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6A52-8327-487B-AE3E-CF654E71C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A01E-0D57-4226-B118-9F879581F80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6A52-8327-487B-AE3E-CF654E71C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A01E-0D57-4226-B118-9F879581F80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6A52-8327-487B-AE3E-CF654E71C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A01E-0D57-4226-B118-9F879581F80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6A52-8327-487B-AE3E-CF654E71C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A01E-0D57-4226-B118-9F879581F80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6A52-8327-487B-AE3E-CF654E71C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A01E-0D57-4226-B118-9F879581F80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6A52-8327-487B-AE3E-CF654E71C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A01E-0D57-4226-B118-9F879581F80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6A52-8327-487B-AE3E-CF654E71C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A01E-0D57-4226-B118-9F879581F80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6A52-8327-487B-AE3E-CF654E71C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INTRODUCTION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500042"/>
            <a:ext cx="90011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growing significance of websites for various organizations is </a:t>
            </a:r>
            <a:r>
              <a:rPr lang="en-US" dirty="0" err="1" smtClean="0"/>
              <a:t>wellknown</a:t>
            </a:r>
            <a:r>
              <a:rPr lang="en-US" dirty="0" smtClean="0"/>
              <a:t>. In recognizing that we decided to develop a website for the </a:t>
            </a:r>
            <a:r>
              <a:rPr lang="en-US" dirty="0" err="1" smtClean="0"/>
              <a:t>collegewhich</a:t>
            </a:r>
            <a:r>
              <a:rPr lang="en-US" dirty="0" smtClean="0"/>
              <a:t> compromises of all the required information about the college.</a:t>
            </a:r>
          </a:p>
          <a:p>
            <a:r>
              <a:rPr lang="en-US" b="1" dirty="0" smtClean="0"/>
              <a:t>Purpose of the project:</a:t>
            </a:r>
          </a:p>
          <a:p>
            <a:r>
              <a:rPr lang="en-US" dirty="0" smtClean="0"/>
              <a:t>The purpose of our project is to design, publish and maintain a website </a:t>
            </a:r>
            <a:r>
              <a:rPr lang="en-US" dirty="0" err="1" smtClean="0"/>
              <a:t>forour</a:t>
            </a:r>
            <a:r>
              <a:rPr lang="en-US" dirty="0" smtClean="0"/>
              <a:t> college which consists of all the information regarding the college </a:t>
            </a:r>
            <a:r>
              <a:rPr lang="en-US" dirty="0" err="1" smtClean="0"/>
              <a:t>likeinfra</a:t>
            </a:r>
            <a:r>
              <a:rPr lang="en-US" dirty="0" smtClean="0"/>
              <a:t> structure, faculty, transport facilities, etc.,</a:t>
            </a:r>
          </a:p>
          <a:p>
            <a:r>
              <a:rPr lang="en-US" b="1" dirty="0" smtClean="0"/>
              <a:t>Current and Proposed System:</a:t>
            </a:r>
          </a:p>
          <a:p>
            <a:r>
              <a:rPr lang="en-US" b="1" dirty="0" smtClean="0"/>
              <a:t>Current System:</a:t>
            </a:r>
          </a:p>
          <a:p>
            <a:r>
              <a:rPr lang="en-US" dirty="0" smtClean="0"/>
              <a:t>As the existing website is not maintained and the domain has been </a:t>
            </a:r>
            <a:r>
              <a:rPr lang="en-US" dirty="0" err="1" smtClean="0"/>
              <a:t>blockedthere</a:t>
            </a:r>
            <a:r>
              <a:rPr lang="en-US" dirty="0" smtClean="0"/>
              <a:t> is a need for new one.</a:t>
            </a:r>
          </a:p>
          <a:p>
            <a:r>
              <a:rPr lang="en-US" b="1" dirty="0" smtClean="0"/>
              <a:t>Proposal System:</a:t>
            </a:r>
          </a:p>
          <a:p>
            <a:r>
              <a:rPr lang="en-US" dirty="0" smtClean="0"/>
              <a:t>Initially the college authorities had the feeling of maintaining </a:t>
            </a:r>
            <a:r>
              <a:rPr lang="en-US" dirty="0" err="1" smtClean="0"/>
              <a:t>acomprehensive</a:t>
            </a:r>
            <a:r>
              <a:rPr lang="en-US" dirty="0" smtClean="0"/>
              <a:t> website for information exchange apart from </a:t>
            </a:r>
            <a:r>
              <a:rPr lang="en-US" dirty="0" err="1" smtClean="0"/>
              <a:t>existingone</a:t>
            </a:r>
            <a:r>
              <a:rPr lang="en-US" dirty="0" smtClean="0"/>
              <a:t>(static). We used all the possible ways to monitor the data and </a:t>
            </a:r>
            <a:r>
              <a:rPr lang="en-US" dirty="0" err="1" smtClean="0"/>
              <a:t>maintainand</a:t>
            </a:r>
            <a:r>
              <a:rPr lang="en-US" dirty="0" smtClean="0"/>
              <a:t> format the data requested by the authority. Also to formulated the </a:t>
            </a:r>
            <a:r>
              <a:rPr lang="en-US" dirty="0" err="1" smtClean="0"/>
              <a:t>textto</a:t>
            </a:r>
            <a:r>
              <a:rPr lang="en-US" dirty="0" smtClean="0"/>
              <a:t> embed into World Wide Web. The data is about to change all the time </a:t>
            </a:r>
            <a:r>
              <a:rPr lang="en-US" dirty="0" err="1" smtClean="0"/>
              <a:t>sowe</a:t>
            </a:r>
            <a:r>
              <a:rPr lang="en-US" dirty="0" smtClean="0"/>
              <a:t> will update it all the time possible.</a:t>
            </a:r>
          </a:p>
          <a:p>
            <a:r>
              <a:rPr lang="en-US" b="1" dirty="0" smtClean="0"/>
              <a:t>Scope of the project:</a:t>
            </a:r>
          </a:p>
          <a:p>
            <a:r>
              <a:rPr lang="en-US" dirty="0" smtClean="0"/>
              <a:t>This SRS applies to all the official web applications that are developed </a:t>
            </a:r>
            <a:r>
              <a:rPr lang="en-US" dirty="0" err="1" smtClean="0"/>
              <a:t>tomaintain</a:t>
            </a:r>
            <a:r>
              <a:rPr lang="en-US" dirty="0" smtClean="0"/>
              <a:t> the information online. This is extended to all the domains of </a:t>
            </a:r>
            <a:r>
              <a:rPr lang="en-US" dirty="0" err="1" smtClean="0"/>
              <a:t>theapplications.Glossary:TERMHTMLJSCDEFINITIONHyper</a:t>
            </a:r>
            <a:r>
              <a:rPr lang="en-US" dirty="0" smtClean="0"/>
              <a:t> Text Markup </a:t>
            </a:r>
            <a:r>
              <a:rPr lang="en-US" dirty="0" err="1" smtClean="0"/>
              <a:t>LanguageJavaScript</a:t>
            </a:r>
            <a:r>
              <a:rPr lang="en-US" dirty="0" smtClean="0"/>
              <a:t> </a:t>
            </a:r>
            <a:r>
              <a:rPr lang="en-US" dirty="0" err="1" smtClean="0"/>
              <a:t>CertificateCascading</a:t>
            </a:r>
            <a:r>
              <a:rPr lang="en-US" dirty="0" smtClean="0"/>
              <a:t> Style </a:t>
            </a:r>
            <a:r>
              <a:rPr lang="en-US" dirty="0" err="1" smtClean="0"/>
              <a:t>SheetsCSSThe</a:t>
            </a:r>
            <a:r>
              <a:rPr lang="en-US" dirty="0" smtClean="0"/>
              <a:t> above technologies are required to implement the requirements due </a:t>
            </a:r>
            <a:r>
              <a:rPr lang="en-US" dirty="0" err="1" smtClean="0"/>
              <a:t>tofollowing</a:t>
            </a:r>
            <a:r>
              <a:rPr lang="en-US" dirty="0" smtClean="0"/>
              <a:t> advantages.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428604"/>
            <a:ext cx="87154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Scope of the project:</a:t>
            </a:r>
          </a:p>
          <a:p>
            <a:r>
              <a:rPr lang="en-US" dirty="0" smtClean="0"/>
              <a:t>This SRS applies to all the official web applications that are developed </a:t>
            </a:r>
            <a:r>
              <a:rPr lang="en-US" dirty="0" err="1" smtClean="0"/>
              <a:t>tomaintain</a:t>
            </a:r>
            <a:r>
              <a:rPr lang="en-US" dirty="0" smtClean="0"/>
              <a:t> the information online. This is extended to all the domains of </a:t>
            </a:r>
            <a:r>
              <a:rPr lang="en-US" dirty="0" err="1" smtClean="0"/>
              <a:t>theapplications</a:t>
            </a:r>
            <a:r>
              <a:rPr lang="en-US" dirty="0" smtClean="0"/>
              <a:t>.</a:t>
            </a:r>
          </a:p>
          <a:p>
            <a:r>
              <a:rPr lang="en-US" sz="2000" b="1" dirty="0" smtClean="0"/>
              <a:t>Glossary:</a:t>
            </a:r>
          </a:p>
          <a:p>
            <a:r>
              <a:rPr lang="en-US" dirty="0" err="1" smtClean="0"/>
              <a:t>TERMHTMLJSCDEFINITIONHyper</a:t>
            </a:r>
            <a:r>
              <a:rPr lang="en-US" dirty="0" smtClean="0"/>
              <a:t> Text Markup </a:t>
            </a:r>
            <a:r>
              <a:rPr lang="en-US" dirty="0" err="1" smtClean="0"/>
              <a:t>LanguageJavaScript</a:t>
            </a:r>
            <a:r>
              <a:rPr lang="en-US" dirty="0" smtClean="0"/>
              <a:t> </a:t>
            </a:r>
            <a:r>
              <a:rPr lang="en-US" dirty="0" err="1" smtClean="0"/>
              <a:t>CertificateCascading</a:t>
            </a:r>
            <a:r>
              <a:rPr lang="en-US" dirty="0" smtClean="0"/>
              <a:t> Style </a:t>
            </a:r>
            <a:r>
              <a:rPr lang="en-US" dirty="0" err="1" smtClean="0"/>
              <a:t>SheetsCSSThe</a:t>
            </a:r>
            <a:r>
              <a:rPr lang="en-US" dirty="0" smtClean="0"/>
              <a:t> above technologies are required to implement the requirements due </a:t>
            </a:r>
            <a:r>
              <a:rPr lang="en-US" dirty="0" err="1" smtClean="0"/>
              <a:t>tofollowing</a:t>
            </a:r>
            <a:r>
              <a:rPr lang="en-US" dirty="0" smtClean="0"/>
              <a:t> advantages.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85720" y="3000372"/>
          <a:ext cx="7929618" cy="1790700"/>
        </p:xfrm>
        <a:graphic>
          <a:graphicData uri="http://schemas.openxmlformats.org/drawingml/2006/table">
            <a:tbl>
              <a:tblPr/>
              <a:tblGrid>
                <a:gridCol w="3732083"/>
                <a:gridCol w="4197535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 Text Markup</a:t>
                      </a:r>
                      <a:r>
                        <a:rPr lang="en-US" baseline="0" dirty="0" smtClean="0"/>
                        <a:t> Language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820">
                <a:tc>
                  <a:txBody>
                    <a:bodyPr/>
                    <a:lstStyle/>
                    <a:p>
                      <a:r>
                        <a:rPr lang="en-US" dirty="0" smtClean="0"/>
                        <a:t>JSC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 Certificate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326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Cascading</a:t>
                      </a:r>
                      <a:r>
                        <a:rPr lang="en-US" baseline="0" dirty="0" smtClean="0"/>
                        <a:t> Style Sheets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7158" y="5143512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technologies are required to implement the requirements due to the following advantages.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571480"/>
            <a:ext cx="4643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r>
              <a:rPr lang="en-US" dirty="0" smtClean="0"/>
              <a:t>• Easy to navigate</a:t>
            </a:r>
          </a:p>
          <a:p>
            <a:r>
              <a:rPr lang="en-US" dirty="0" smtClean="0"/>
              <a:t>• Provides all the comprehensive information about the college</a:t>
            </a:r>
          </a:p>
          <a:p>
            <a:r>
              <a:rPr lang="en-US" dirty="0" smtClean="0"/>
              <a:t>• Flash items are provided where ever necessary</a:t>
            </a:r>
          </a:p>
          <a:p>
            <a:r>
              <a:rPr lang="en-US" dirty="0" smtClean="0"/>
              <a:t>• All the nostalgic images are provided in the gallery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214290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357166"/>
            <a:ext cx="807249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FEASIBILITY STUDY</a:t>
            </a:r>
          </a:p>
          <a:p>
            <a:r>
              <a:rPr lang="en-US" dirty="0" smtClean="0"/>
              <a:t>A feasibility study is an analysis of how successfully a project can </a:t>
            </a:r>
            <a:r>
              <a:rPr lang="en-US" dirty="0" err="1" smtClean="0"/>
              <a:t>becompleted</a:t>
            </a:r>
            <a:r>
              <a:rPr lang="en-US" dirty="0" smtClean="0"/>
              <a:t>, accounting for factors that affect it such as economic, </a:t>
            </a:r>
            <a:r>
              <a:rPr lang="en-US" dirty="0" err="1" smtClean="0"/>
              <a:t>technologicaland</a:t>
            </a:r>
            <a:r>
              <a:rPr lang="en-US" dirty="0" smtClean="0"/>
              <a:t> operational. Project managers use feasibility studies to determine </a:t>
            </a:r>
            <a:r>
              <a:rPr lang="en-US" dirty="0" err="1" smtClean="0"/>
              <a:t>potentialpositive</a:t>
            </a:r>
            <a:r>
              <a:rPr lang="en-US" dirty="0" smtClean="0"/>
              <a:t> and negative outcomes of a project before investing a </a:t>
            </a:r>
            <a:r>
              <a:rPr lang="en-US" dirty="0" err="1" smtClean="0"/>
              <a:t>considerableamount</a:t>
            </a:r>
            <a:r>
              <a:rPr lang="en-US" dirty="0" smtClean="0"/>
              <a:t> of time and money into it. </a:t>
            </a:r>
          </a:p>
          <a:p>
            <a:endParaRPr lang="en-US" dirty="0" smtClean="0"/>
          </a:p>
          <a:p>
            <a:r>
              <a:rPr lang="en-US" dirty="0" smtClean="0"/>
              <a:t>During the stage of our feasibility study, we had to undergo the </a:t>
            </a:r>
            <a:r>
              <a:rPr lang="en-US" dirty="0" err="1" smtClean="0"/>
              <a:t>followingsteps</a:t>
            </a:r>
            <a:r>
              <a:rPr lang="en-US" dirty="0" smtClean="0"/>
              <a:t> as described under:</a:t>
            </a:r>
          </a:p>
          <a:p>
            <a:endParaRPr lang="en-US" dirty="0"/>
          </a:p>
          <a:p>
            <a:r>
              <a:rPr lang="en-US" dirty="0" smtClean="0"/>
              <a:t>• Identify the origin of data at different levels of the system.</a:t>
            </a:r>
          </a:p>
          <a:p>
            <a:r>
              <a:rPr lang="en-US" dirty="0" smtClean="0"/>
              <a:t>• Identify the expectation of end user from the finished product/system.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Analyze the drawback(s) of the existing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Technical feasibility study: It lays out details on how a good or service </a:t>
            </a:r>
            <a:r>
              <a:rPr lang="en-US" dirty="0" err="1" smtClean="0"/>
              <a:t>willbe</a:t>
            </a:r>
            <a:r>
              <a:rPr lang="en-US" dirty="0" smtClean="0"/>
              <a:t> delivered, which includes transportation, business </a:t>
            </a:r>
            <a:r>
              <a:rPr lang="en-US" dirty="0" err="1" smtClean="0"/>
              <a:t>location,technologyneeded</a:t>
            </a:r>
            <a:r>
              <a:rPr lang="en-US" dirty="0" smtClean="0"/>
              <a:t>, materials and </a:t>
            </a:r>
            <a:r>
              <a:rPr lang="en-US" dirty="0" err="1" smtClean="0"/>
              <a:t>labour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Financial feasibility study: It is a projection of the amount of funding </a:t>
            </a:r>
            <a:r>
              <a:rPr lang="en-US" dirty="0" err="1" smtClean="0"/>
              <a:t>orstartup</a:t>
            </a:r>
            <a:r>
              <a:rPr lang="en-US" dirty="0" smtClean="0"/>
              <a:t> capital needed, what sources of capital can and will be used </a:t>
            </a:r>
            <a:r>
              <a:rPr lang="en-US" dirty="0" err="1" smtClean="0"/>
              <a:t>andwhat</a:t>
            </a:r>
            <a:r>
              <a:rPr lang="en-US" dirty="0" smtClean="0"/>
              <a:t> kind of return can be expected on the investment.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Organizational feasibility study: It is a definition of the corporate and </a:t>
            </a:r>
            <a:r>
              <a:rPr lang="en-US" dirty="0" err="1" smtClean="0"/>
              <a:t>legalstructure</a:t>
            </a:r>
            <a:r>
              <a:rPr lang="en-US" dirty="0" smtClean="0"/>
              <a:t> of the business; this may include information about </a:t>
            </a:r>
            <a:r>
              <a:rPr lang="en-US" dirty="0" err="1" smtClean="0"/>
              <a:t>thefounders</a:t>
            </a:r>
            <a:r>
              <a:rPr lang="en-US" dirty="0" smtClean="0"/>
              <a:t>, their professional background and the skills they </a:t>
            </a:r>
            <a:r>
              <a:rPr lang="en-US" dirty="0" err="1" smtClean="0"/>
              <a:t>possessnecessary</a:t>
            </a:r>
            <a:r>
              <a:rPr lang="en-US" dirty="0" smtClean="0"/>
              <a:t> to get the company off the ground and keep it operational.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71415"/>
            <a:ext cx="900115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Algerian" pitchFamily="82" charset="0"/>
              </a:rPr>
              <a:t>System </a:t>
            </a:r>
          </a:p>
          <a:p>
            <a:r>
              <a:rPr lang="en-US" sz="2800" u="sng" dirty="0" smtClean="0">
                <a:solidFill>
                  <a:srgbClr val="FF0000"/>
                </a:solidFill>
                <a:latin typeface="Algerian" pitchFamily="82" charset="0"/>
              </a:rPr>
              <a:t>Requirements</a:t>
            </a:r>
          </a:p>
          <a:p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400" u="sng" dirty="0" smtClean="0">
                <a:latin typeface="Algerian" pitchFamily="82" charset="0"/>
              </a:rPr>
              <a:t>Hardware </a:t>
            </a:r>
          </a:p>
          <a:p>
            <a:r>
              <a:rPr lang="en-US" sz="2400" u="sng" dirty="0" smtClean="0">
                <a:latin typeface="Algerian" pitchFamily="82" charset="0"/>
              </a:rPr>
              <a:t>Requirements:-</a:t>
            </a:r>
          </a:p>
          <a:p>
            <a:endParaRPr lang="en-US" sz="2400" u="sng" dirty="0" smtClean="0">
              <a:latin typeface="Algerian" pitchFamily="82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1.6  GHz or faster processor.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1GB of RAM(1.5 GB if running on a virtual machine)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50 MB of available hard disk space.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5400 RPM hard disk drive.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sz="2400" u="sng" dirty="0" smtClean="0">
                <a:latin typeface="Algerian" pitchFamily="82" charset="0"/>
              </a:rPr>
              <a:t>Software </a:t>
            </a:r>
          </a:p>
          <a:p>
            <a:r>
              <a:rPr lang="en-US" sz="2400" u="sng" dirty="0" smtClean="0">
                <a:latin typeface="Algerian" pitchFamily="82" charset="0"/>
              </a:rPr>
              <a:t>Requirements:-</a:t>
            </a:r>
          </a:p>
          <a:p>
            <a:endParaRPr lang="en-US" sz="2400" u="sng" dirty="0" smtClean="0">
              <a:latin typeface="Algerian" pitchFamily="82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Front End-Visual studio code or notepad++ or notepad.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Back end-My </a:t>
            </a:r>
            <a:r>
              <a:rPr lang="en-US" dirty="0" err="1" smtClean="0"/>
              <a:t>Sql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Browser-Chrome or Firefox or Internet explorer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Operating System-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  On 64-bit </a:t>
            </a:r>
            <a:r>
              <a:rPr lang="en-US" dirty="0" err="1" smtClean="0"/>
              <a:t>windows,one</a:t>
            </a:r>
            <a:r>
              <a:rPr lang="en-US" dirty="0" smtClean="0"/>
              <a:t> of: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           Windows 7 or later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629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15</cp:revision>
  <dcterms:created xsi:type="dcterms:W3CDTF">2021-04-24T12:52:12Z</dcterms:created>
  <dcterms:modified xsi:type="dcterms:W3CDTF">2021-04-24T15:13:24Z</dcterms:modified>
</cp:coreProperties>
</file>