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3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embeddedFontLst>
    <p:embeddedFont>
      <p:font typeface="AH_LuGDeK" panose="02000000000000000000" pitchFamily="2" charset="0"/>
      <p:regular r:id="rId10"/>
    </p:embeddedFont>
    <p:embeddedFont>
      <p:font typeface="Bai Jamjuree Medium" panose="00000600000000000000" pitchFamily="2" charset="-34"/>
      <p:regular r:id="rId11"/>
    </p:embeddedFont>
    <p:embeddedFont>
      <p:font typeface="JetBrains Mono Medium" panose="02000009000000000000" pitchFamily="49" charset="0"/>
      <p:regular r:id="rId12"/>
    </p:embeddedFont>
    <p:embeddedFont>
      <p:font typeface="Layiji MaHaNiYom V1.61" panose="02000000000000000000" pitchFamily="2" charset="0"/>
      <p:regular r:id="rId13"/>
    </p:embeddedFont>
    <p:embeddedFont>
      <p:font typeface="PSL ChalalaiClassic" panose="02020603050405020304" pitchFamily="18" charset="-34"/>
      <p:regular r:id="rId14"/>
    </p:embeddedFont>
    <p:embeddedFont>
      <p:font typeface="Seaford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 Ni" id="{B5A379B0-EAB4-474B-8699-F43CABC26258}">
          <p14:sldIdLst>
            <p14:sldId id="263"/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0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9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7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longdo.com/search/Thank+you+for+your+attention.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86" y="-17141"/>
            <a:ext cx="9141714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A4F00BFB-60B0-3E32-605E-82F39D69FF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629" r="726" b="-1"/>
          <a:stretch/>
        </p:blipFill>
        <p:spPr>
          <a:xfrm>
            <a:off x="2294" y="10"/>
            <a:ext cx="9141706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D78C5AB-A722-AE4A-AB4B-CB0DD83B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3508">
            <a:off x="3138105" y="4424019"/>
            <a:ext cx="4961216" cy="12624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90B9ADA-E016-01B7-8DD7-FDFF1ED6E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4" y="2148879"/>
            <a:ext cx="6208221" cy="1376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8F419A7-D4F9-6A5C-6AFD-B3B12BE7DD37}"/>
              </a:ext>
            </a:extLst>
          </p:cNvPr>
          <p:cNvSpPr txBox="1"/>
          <p:nvPr/>
        </p:nvSpPr>
        <p:spPr>
          <a:xfrm>
            <a:off x="341655" y="1067610"/>
            <a:ext cx="8380598" cy="4578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ai Jamjuree Medium" panose="00000600000000000000" pitchFamily="2" charset="-34"/>
                <a:ea typeface="+mj-ea"/>
                <a:cs typeface="Bai Jamjuree Medium" panose="00000600000000000000" pitchFamily="2" charset="-34"/>
              </a:rPr>
              <a:t>การอธิบายการทำงานของ</a:t>
            </a:r>
            <a:r>
              <a:rPr lang="en-US" sz="4800" b="1" dirty="0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ai Jamjuree Medium" panose="00000600000000000000" pitchFamily="2" charset="-34"/>
                <a:ea typeface="+mj-ea"/>
                <a:cs typeface="Bai Jamjuree Medium" panose="00000600000000000000" pitchFamily="2" charset="-34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FFFF"/>
              </a:solidFill>
              <a:latin typeface="Bai Jamjuree Medium" panose="00000600000000000000" pitchFamily="2" charset="-34"/>
              <a:ea typeface="+mj-ea"/>
              <a:cs typeface="Bai Jamjuree Medium" panose="00000600000000000000" pitchFamily="2" charset="-34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dirty="0" err="1">
                <a:ln w="95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frequency_distribution_num_table</a:t>
            </a:r>
            <a:endParaRPr lang="en-US" sz="3200" b="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0" dirty="0">
              <a:solidFill>
                <a:srgbClr val="FFFFFF"/>
              </a:solidFill>
              <a:effectLst/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b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n w="95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table_martrix</a:t>
            </a:r>
            <a:endParaRPr lang="en-US" sz="400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รูปภาพ 47">
            <a:extLst>
              <a:ext uri="{FF2B5EF4-FFF2-40B4-BE49-F238E27FC236}">
                <a16:creationId xmlns:a16="http://schemas.microsoft.com/office/drawing/2014/main" id="{3C9B0602-9F53-BC1B-FA99-4BCD8F44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2" y="108802"/>
            <a:ext cx="8611802" cy="762106"/>
          </a:xfrm>
          <a:prstGeom prst="rect">
            <a:avLst/>
          </a:prstGeom>
        </p:spPr>
      </p:pic>
      <p:pic>
        <p:nvPicPr>
          <p:cNvPr id="50" name="รูปภาพ 49">
            <a:extLst>
              <a:ext uri="{FF2B5EF4-FFF2-40B4-BE49-F238E27FC236}">
                <a16:creationId xmlns:a16="http://schemas.microsoft.com/office/drawing/2014/main" id="{073B1E60-20A5-F348-8362-7F0C8894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2" y="870908"/>
            <a:ext cx="3848637" cy="1047896"/>
          </a:xfrm>
          <a:prstGeom prst="rect">
            <a:avLst/>
          </a:prstGeom>
        </p:spPr>
      </p:pic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918804"/>
            <a:ext cx="7030431" cy="95263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64" y="2830847"/>
            <a:ext cx="5296639" cy="1038370"/>
          </a:xfrm>
          <a:prstGeom prst="rect">
            <a:avLst/>
          </a:prstGeom>
        </p:spPr>
      </p:pic>
      <p:pic>
        <p:nvPicPr>
          <p:cNvPr id="56" name="รูปภาพ 55">
            <a:extLst>
              <a:ext uri="{FF2B5EF4-FFF2-40B4-BE49-F238E27FC236}">
                <a16:creationId xmlns:a16="http://schemas.microsoft.com/office/drawing/2014/main" id="{91BBEC52-4B21-6474-D667-D4AF59C7A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64" y="3877011"/>
            <a:ext cx="807832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28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-19926" y="10"/>
            <a:ext cx="914169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รูปภาพ 47">
            <a:extLst>
              <a:ext uri="{FF2B5EF4-FFF2-40B4-BE49-F238E27FC236}">
                <a16:creationId xmlns:a16="http://schemas.microsoft.com/office/drawing/2014/main" id="{3C9B0602-9F53-BC1B-FA99-4BCD8F44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2" y="108802"/>
            <a:ext cx="8611802" cy="762106"/>
          </a:xfrm>
          <a:prstGeom prst="rect">
            <a:avLst/>
          </a:prstGeom>
        </p:spPr>
      </p:pic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7" y="851479"/>
            <a:ext cx="5377680" cy="72868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11" y="1580162"/>
            <a:ext cx="4176314" cy="8187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C48AAC0-0898-5A03-0272-257F74790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1" y="2412512"/>
            <a:ext cx="8611802" cy="1359758"/>
          </a:xfrm>
          <a:prstGeom prst="rect">
            <a:avLst/>
          </a:prstGeom>
        </p:spPr>
      </p:pic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EE2F2CD-993F-27CC-9AAE-8A5C67C1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6302"/>
              </p:ext>
            </p:extLst>
          </p:nvPr>
        </p:nvGraphicFramePr>
        <p:xfrm>
          <a:off x="757238" y="4190376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62579FA-6B67-E253-B93E-691243AED6AD}"/>
              </a:ext>
            </a:extLst>
          </p:cNvPr>
          <p:cNvCxnSpPr/>
          <p:nvPr/>
        </p:nvCxnSpPr>
        <p:spPr>
          <a:xfrm flipH="1">
            <a:off x="3946788" y="3314700"/>
            <a:ext cx="595313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DDABA37-91FD-14C3-AEAD-039BC94977AD}"/>
              </a:ext>
            </a:extLst>
          </p:cNvPr>
          <p:cNvSpPr txBox="1"/>
          <p:nvPr/>
        </p:nvSpPr>
        <p:spPr>
          <a:xfrm>
            <a:off x="135732" y="108934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 lower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F4EDDBC-7140-82A6-56F3-F8788124F67A}"/>
              </a:ext>
            </a:extLst>
          </p:cNvPr>
          <p:cNvSpPr txBox="1"/>
          <p:nvPr/>
        </p:nvSpPr>
        <p:spPr>
          <a:xfrm>
            <a:off x="806056" y="1092141"/>
            <a:ext cx="8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V upper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7D2BAC6E-966A-E4CA-4CCF-0301627EA932}"/>
              </a:ext>
            </a:extLst>
          </p:cNvPr>
          <p:cNvSpPr txBox="1"/>
          <p:nvPr/>
        </p:nvSpPr>
        <p:spPr>
          <a:xfrm>
            <a:off x="3627700" y="829445"/>
            <a:ext cx="13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{</a:t>
            </a:r>
            <a:r>
              <a:rPr lang="en-US" dirty="0" err="1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Key:VALUE</a:t>
            </a:r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} 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D073292-4932-0FBD-32A5-C73733CA28D6}"/>
              </a:ext>
            </a:extLst>
          </p:cNvPr>
          <p:cNvSpPr txBox="1"/>
          <p:nvPr/>
        </p:nvSpPr>
        <p:spPr>
          <a:xfrm>
            <a:off x="1106415" y="379944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3665B475-14AB-9C3E-69EC-6C7B5A38B4B7}"/>
              </a:ext>
            </a:extLst>
          </p:cNvPr>
          <p:cNvSpPr txBox="1"/>
          <p:nvPr/>
        </p:nvSpPr>
        <p:spPr>
          <a:xfrm>
            <a:off x="79657" y="421050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434DDF02-3CA2-9C0E-86D4-2F09AD9F960F}"/>
              </a:ext>
            </a:extLst>
          </p:cNvPr>
          <p:cNvSpPr txBox="1"/>
          <p:nvPr/>
        </p:nvSpPr>
        <p:spPr>
          <a:xfrm>
            <a:off x="806056" y="42140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1.0 – 18.0</a:t>
            </a:r>
            <a:endParaRPr lang="th-TH" sz="1400" dirty="0"/>
          </a:p>
        </p:txBody>
      </p:sp>
      <p:graphicFrame>
        <p:nvGraphicFramePr>
          <p:cNvPr id="27" name="ตาราง 26">
            <a:extLst>
              <a:ext uri="{FF2B5EF4-FFF2-40B4-BE49-F238E27FC236}">
                <a16:creationId xmlns:a16="http://schemas.microsoft.com/office/drawing/2014/main" id="{BB3062A2-90C7-7B37-4E17-154C4F8C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31359"/>
              </p:ext>
            </p:extLst>
          </p:nvPr>
        </p:nvGraphicFramePr>
        <p:xfrm>
          <a:off x="757238" y="4654784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A759E5-EC9C-2B2C-A3A2-706D91C4397F}"/>
              </a:ext>
            </a:extLst>
          </p:cNvPr>
          <p:cNvSpPr txBox="1"/>
          <p:nvPr/>
        </p:nvSpPr>
        <p:spPr>
          <a:xfrm>
            <a:off x="806056" y="467154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19.0 – 36.0</a:t>
            </a:r>
            <a:endParaRPr lang="th-TH" sz="1400" dirty="0"/>
          </a:p>
        </p:txBody>
      </p:sp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23AC2285-1B0A-0DDC-52DB-AB402752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33922"/>
              </p:ext>
            </p:extLst>
          </p:nvPr>
        </p:nvGraphicFramePr>
        <p:xfrm>
          <a:off x="757237" y="51099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5F42AE59-F440-7662-B17A-B4EC6D37B0D3}"/>
              </a:ext>
            </a:extLst>
          </p:cNvPr>
          <p:cNvSpPr txBox="1"/>
          <p:nvPr/>
        </p:nvSpPr>
        <p:spPr>
          <a:xfrm>
            <a:off x="806055" y="51407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37.0 – 54.0</a:t>
            </a:r>
            <a:endParaRPr lang="th-TH" sz="1400" dirty="0"/>
          </a:p>
        </p:txBody>
      </p:sp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CD01FD25-F1EA-6927-B0B2-51F86811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20096"/>
              </p:ext>
            </p:extLst>
          </p:nvPr>
        </p:nvGraphicFramePr>
        <p:xfrm>
          <a:off x="761999" y="558622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ED8E2F5-FB0B-5F98-9C22-0332907AB905}"/>
              </a:ext>
            </a:extLst>
          </p:cNvPr>
          <p:cNvSpPr txBox="1"/>
          <p:nvPr/>
        </p:nvSpPr>
        <p:spPr>
          <a:xfrm>
            <a:off x="806054" y="5608526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55.0 – 72.0</a:t>
            </a:r>
            <a:endParaRPr lang="th-TH" sz="1400" dirty="0"/>
          </a:p>
        </p:txBody>
      </p:sp>
      <p:graphicFrame>
        <p:nvGraphicFramePr>
          <p:cNvPr id="49" name="ตาราง 48">
            <a:extLst>
              <a:ext uri="{FF2B5EF4-FFF2-40B4-BE49-F238E27FC236}">
                <a16:creationId xmlns:a16="http://schemas.microsoft.com/office/drawing/2014/main" id="{0A0A39A0-1E67-48F8-F655-158E0CC6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8814"/>
              </p:ext>
            </p:extLst>
          </p:nvPr>
        </p:nvGraphicFramePr>
        <p:xfrm>
          <a:off x="757236" y="60624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6F889F08-0B81-1C6E-C0B5-38CF17176FC2}"/>
              </a:ext>
            </a:extLst>
          </p:cNvPr>
          <p:cNvSpPr txBox="1"/>
          <p:nvPr/>
        </p:nvSpPr>
        <p:spPr>
          <a:xfrm>
            <a:off x="806053" y="6094003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73.0 – 90.0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157345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18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48125 0.0277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1.66667E-6 -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47604 0.027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8.33333E-7 -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47761 0.026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7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48073 0.027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3.33333E-6 -3.33333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47865 0.0263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4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30" grpId="0" animBg="1"/>
      <p:bldP spid="38" grpId="0" animBg="1"/>
      <p:bldP spid="4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-19926" y="10"/>
            <a:ext cx="9141694" cy="6857990"/>
          </a:xfrm>
          <a:prstGeom prst="rect">
            <a:avLst/>
          </a:prstGeom>
        </p:spPr>
      </p:pic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2D8E17F9-C312-47E4-AD4F-03897AA9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1" y="2390961"/>
            <a:ext cx="8272129" cy="13798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รูปภาพ 47">
            <a:extLst>
              <a:ext uri="{FF2B5EF4-FFF2-40B4-BE49-F238E27FC236}">
                <a16:creationId xmlns:a16="http://schemas.microsoft.com/office/drawing/2014/main" id="{3C9B0602-9F53-BC1B-FA99-4BCD8F44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2" y="108802"/>
            <a:ext cx="8611802" cy="762106"/>
          </a:xfrm>
          <a:prstGeom prst="rect">
            <a:avLst/>
          </a:prstGeom>
        </p:spPr>
      </p:pic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97" y="851479"/>
            <a:ext cx="5377680" cy="72868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11" y="1580162"/>
            <a:ext cx="4176314" cy="8187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C48AAC0-0898-5A03-0272-257F74790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0271" y="2305832"/>
            <a:ext cx="8611802" cy="1359758"/>
          </a:xfrm>
          <a:prstGeom prst="rect">
            <a:avLst/>
          </a:prstGeom>
        </p:spPr>
      </p:pic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EE2F2CD-993F-27CC-9AAE-8A5C67C15ED9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4190376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62579FA-6B67-E253-B93E-691243AED6AD}"/>
              </a:ext>
            </a:extLst>
          </p:cNvPr>
          <p:cNvCxnSpPr/>
          <p:nvPr/>
        </p:nvCxnSpPr>
        <p:spPr>
          <a:xfrm flipH="1">
            <a:off x="7992427" y="3238500"/>
            <a:ext cx="595313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DDABA37-91FD-14C3-AEAD-039BC94977AD}"/>
              </a:ext>
            </a:extLst>
          </p:cNvPr>
          <p:cNvSpPr txBox="1"/>
          <p:nvPr/>
        </p:nvSpPr>
        <p:spPr>
          <a:xfrm>
            <a:off x="135732" y="108934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 lower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F4EDDBC-7140-82A6-56F3-F8788124F67A}"/>
              </a:ext>
            </a:extLst>
          </p:cNvPr>
          <p:cNvSpPr txBox="1"/>
          <p:nvPr/>
        </p:nvSpPr>
        <p:spPr>
          <a:xfrm>
            <a:off x="806056" y="1092141"/>
            <a:ext cx="8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V upper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7D2BAC6E-966A-E4CA-4CCF-0301627EA932}"/>
              </a:ext>
            </a:extLst>
          </p:cNvPr>
          <p:cNvSpPr txBox="1"/>
          <p:nvPr/>
        </p:nvSpPr>
        <p:spPr>
          <a:xfrm>
            <a:off x="3627700" y="829445"/>
            <a:ext cx="13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{</a:t>
            </a:r>
            <a:r>
              <a:rPr lang="en-US" dirty="0" err="1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Key:VALUE</a:t>
            </a:r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} 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D073292-4932-0FBD-32A5-C73733CA28D6}"/>
              </a:ext>
            </a:extLst>
          </p:cNvPr>
          <p:cNvSpPr txBox="1"/>
          <p:nvPr/>
        </p:nvSpPr>
        <p:spPr>
          <a:xfrm>
            <a:off x="1177964" y="380050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3665B475-14AB-9C3E-69EC-6C7B5A38B4B7}"/>
              </a:ext>
            </a:extLst>
          </p:cNvPr>
          <p:cNvSpPr txBox="1"/>
          <p:nvPr/>
        </p:nvSpPr>
        <p:spPr>
          <a:xfrm>
            <a:off x="79657" y="421050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434DDF02-3CA2-9C0E-86D4-2F09AD9F960F}"/>
              </a:ext>
            </a:extLst>
          </p:cNvPr>
          <p:cNvSpPr txBox="1"/>
          <p:nvPr/>
        </p:nvSpPr>
        <p:spPr>
          <a:xfrm>
            <a:off x="806056" y="42140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1.0 – 18.0</a:t>
            </a:r>
            <a:endParaRPr lang="th-TH" sz="1400" dirty="0"/>
          </a:p>
        </p:txBody>
      </p:sp>
      <p:graphicFrame>
        <p:nvGraphicFramePr>
          <p:cNvPr id="27" name="ตาราง 26">
            <a:extLst>
              <a:ext uri="{FF2B5EF4-FFF2-40B4-BE49-F238E27FC236}">
                <a16:creationId xmlns:a16="http://schemas.microsoft.com/office/drawing/2014/main" id="{BB3062A2-90C7-7B37-4E17-154C4F8CA364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4654784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A759E5-EC9C-2B2C-A3A2-706D91C4397F}"/>
              </a:ext>
            </a:extLst>
          </p:cNvPr>
          <p:cNvSpPr txBox="1"/>
          <p:nvPr/>
        </p:nvSpPr>
        <p:spPr>
          <a:xfrm>
            <a:off x="806056" y="467154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19.0 – 36.0</a:t>
            </a:r>
            <a:endParaRPr lang="th-TH" sz="1400" dirty="0"/>
          </a:p>
        </p:txBody>
      </p:sp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23AC2285-1B0A-0DDC-52DB-AB402752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89604"/>
              </p:ext>
            </p:extLst>
          </p:nvPr>
        </p:nvGraphicFramePr>
        <p:xfrm>
          <a:off x="757237" y="51099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5F42AE59-F440-7662-B17A-B4EC6D37B0D3}"/>
              </a:ext>
            </a:extLst>
          </p:cNvPr>
          <p:cNvSpPr txBox="1"/>
          <p:nvPr/>
        </p:nvSpPr>
        <p:spPr>
          <a:xfrm>
            <a:off x="806055" y="51407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37.0 – 54.0</a:t>
            </a:r>
            <a:endParaRPr lang="th-TH" sz="1400" dirty="0"/>
          </a:p>
        </p:txBody>
      </p:sp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CD01FD25-F1EA-6927-B0B2-51F868112D79}"/>
              </a:ext>
            </a:extLst>
          </p:cNvPr>
          <p:cNvGraphicFramePr>
            <a:graphicFrameLocks noGrp="1"/>
          </p:cNvGraphicFramePr>
          <p:nvPr/>
        </p:nvGraphicFramePr>
        <p:xfrm>
          <a:off x="761999" y="558622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ED8E2F5-FB0B-5F98-9C22-0332907AB905}"/>
              </a:ext>
            </a:extLst>
          </p:cNvPr>
          <p:cNvSpPr txBox="1"/>
          <p:nvPr/>
        </p:nvSpPr>
        <p:spPr>
          <a:xfrm>
            <a:off x="806054" y="5608526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55.0 – 72.0</a:t>
            </a:r>
            <a:endParaRPr lang="th-TH" sz="1400" dirty="0"/>
          </a:p>
        </p:txBody>
      </p:sp>
      <p:graphicFrame>
        <p:nvGraphicFramePr>
          <p:cNvPr id="49" name="ตาราง 48">
            <a:extLst>
              <a:ext uri="{FF2B5EF4-FFF2-40B4-BE49-F238E27FC236}">
                <a16:creationId xmlns:a16="http://schemas.microsoft.com/office/drawing/2014/main" id="{0A0A39A0-1E67-48F8-F655-158E0CC697FE}"/>
              </a:ext>
            </a:extLst>
          </p:cNvPr>
          <p:cNvGraphicFramePr>
            <a:graphicFrameLocks noGrp="1"/>
          </p:cNvGraphicFramePr>
          <p:nvPr/>
        </p:nvGraphicFramePr>
        <p:xfrm>
          <a:off x="757236" y="60624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6F889F08-0B81-1C6E-C0B5-38CF17176FC2}"/>
              </a:ext>
            </a:extLst>
          </p:cNvPr>
          <p:cNvSpPr txBox="1"/>
          <p:nvPr/>
        </p:nvSpPr>
        <p:spPr>
          <a:xfrm>
            <a:off x="806053" y="6094003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73.0 – 90.0</a:t>
            </a:r>
            <a:endParaRPr lang="th-TH" sz="1400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F38DF87-FC87-6353-DD96-C04214B4F46A}"/>
              </a:ext>
            </a:extLst>
          </p:cNvPr>
          <p:cNvSpPr txBox="1"/>
          <p:nvPr/>
        </p:nvSpPr>
        <p:spPr>
          <a:xfrm>
            <a:off x="79657" y="608216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0FE7997-8C5A-B352-463B-4EE9A49993E1}"/>
              </a:ext>
            </a:extLst>
          </p:cNvPr>
          <p:cNvSpPr txBox="1"/>
          <p:nvPr/>
        </p:nvSpPr>
        <p:spPr>
          <a:xfrm>
            <a:off x="93945" y="559162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587772F-B048-3C64-9B0D-6366B0B3FD7C}"/>
              </a:ext>
            </a:extLst>
          </p:cNvPr>
          <p:cNvSpPr txBox="1"/>
          <p:nvPr/>
        </p:nvSpPr>
        <p:spPr>
          <a:xfrm>
            <a:off x="98708" y="510585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B8643281-2126-4056-3993-D7A3A23EE7B9}"/>
              </a:ext>
            </a:extLst>
          </p:cNvPr>
          <p:cNvSpPr txBox="1"/>
          <p:nvPr/>
        </p:nvSpPr>
        <p:spPr>
          <a:xfrm>
            <a:off x="108233" y="465817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D6E0D4A-5FB4-8D42-19D6-EA3526150FC8}"/>
              </a:ext>
            </a:extLst>
          </p:cNvPr>
          <p:cNvSpPr txBox="1"/>
          <p:nvPr/>
        </p:nvSpPr>
        <p:spPr>
          <a:xfrm>
            <a:off x="2202488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1</a:t>
            </a:r>
            <a:endParaRPr lang="th-TH" dirty="0">
              <a:solidFill>
                <a:schemeClr val="bg1"/>
              </a:solidFill>
              <a:highlight>
                <a:srgbClr val="008000"/>
              </a:highlight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D60890C-C0C5-88DF-051E-FA6421B0E062}"/>
              </a:ext>
            </a:extLst>
          </p:cNvPr>
          <p:cNvSpPr txBox="1"/>
          <p:nvPr/>
        </p:nvSpPr>
        <p:spPr>
          <a:xfrm>
            <a:off x="2899878" y="380310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2</a:t>
            </a:r>
            <a:endParaRPr lang="th-TH" dirty="0">
              <a:solidFill>
                <a:schemeClr val="bg1"/>
              </a:solidFill>
              <a:highlight>
                <a:srgbClr val="008080"/>
              </a:highlight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4B228B8A-2370-1234-32EF-4A44360C0F80}"/>
              </a:ext>
            </a:extLst>
          </p:cNvPr>
          <p:cNvSpPr txBox="1"/>
          <p:nvPr/>
        </p:nvSpPr>
        <p:spPr>
          <a:xfrm>
            <a:off x="3695650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66581796-C960-1E49-0A35-467C621BD9F1}"/>
              </a:ext>
            </a:extLst>
          </p:cNvPr>
          <p:cNvSpPr txBox="1"/>
          <p:nvPr/>
        </p:nvSpPr>
        <p:spPr>
          <a:xfrm>
            <a:off x="4418368" y="378113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6595262-92CD-64EE-0DC8-137A5A03E911}"/>
              </a:ext>
            </a:extLst>
          </p:cNvPr>
          <p:cNvSpPr txBox="1"/>
          <p:nvPr/>
        </p:nvSpPr>
        <p:spPr>
          <a:xfrm>
            <a:off x="5340278" y="378039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5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D3E39318-6A0D-B5C5-E67F-58899E437F70}"/>
              </a:ext>
            </a:extLst>
          </p:cNvPr>
          <p:cNvSpPr txBox="1"/>
          <p:nvPr/>
        </p:nvSpPr>
        <p:spPr>
          <a:xfrm>
            <a:off x="6316589" y="377855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6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DE159052-3B19-634A-1F21-7E93C5F6FA05}"/>
              </a:ext>
            </a:extLst>
          </p:cNvPr>
          <p:cNvSpPr txBox="1"/>
          <p:nvPr/>
        </p:nvSpPr>
        <p:spPr>
          <a:xfrm>
            <a:off x="7232527" y="376833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7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CC96D42-F4A6-FF3D-3254-3D416BBF65B8}"/>
              </a:ext>
            </a:extLst>
          </p:cNvPr>
          <p:cNvSpPr txBox="1"/>
          <p:nvPr/>
        </p:nvSpPr>
        <p:spPr>
          <a:xfrm>
            <a:off x="8093796" y="377599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8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5A0C3619-6E28-9558-96D7-78254F9A8187}"/>
              </a:ext>
            </a:extLst>
          </p:cNvPr>
          <p:cNvSpPr txBox="1"/>
          <p:nvPr/>
        </p:nvSpPr>
        <p:spPr>
          <a:xfrm>
            <a:off x="2202488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0.5</a:t>
            </a:r>
            <a:endParaRPr lang="th-TH" sz="1400" dirty="0"/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AEB075A8-3E2F-2542-7BDA-D462A602AE9D}"/>
              </a:ext>
            </a:extLst>
          </p:cNvPr>
          <p:cNvSpPr txBox="1"/>
          <p:nvPr/>
        </p:nvSpPr>
        <p:spPr>
          <a:xfrm>
            <a:off x="2907852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00F3DBF7-7FC7-F243-471E-F3AC50E7D31E}"/>
              </a:ext>
            </a:extLst>
          </p:cNvPr>
          <p:cNvSpPr txBox="1"/>
          <p:nvPr/>
        </p:nvSpPr>
        <p:spPr>
          <a:xfrm>
            <a:off x="221772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F7E736AC-3369-9019-2DB8-CAEA19FF900D}"/>
              </a:ext>
            </a:extLst>
          </p:cNvPr>
          <p:cNvSpPr txBox="1"/>
          <p:nvPr/>
        </p:nvSpPr>
        <p:spPr>
          <a:xfrm>
            <a:off x="292638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EE33AA34-EF44-3907-1074-2B89E8A03A2D}"/>
              </a:ext>
            </a:extLst>
          </p:cNvPr>
          <p:cNvSpPr txBox="1"/>
          <p:nvPr/>
        </p:nvSpPr>
        <p:spPr>
          <a:xfrm>
            <a:off x="2207528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8" name="กล่องข้อความ 67">
            <a:extLst>
              <a:ext uri="{FF2B5EF4-FFF2-40B4-BE49-F238E27FC236}">
                <a16:creationId xmlns:a16="http://schemas.microsoft.com/office/drawing/2014/main" id="{E0285BB9-7D05-8707-42B8-D4139E522929}"/>
              </a:ext>
            </a:extLst>
          </p:cNvPr>
          <p:cNvSpPr txBox="1"/>
          <p:nvPr/>
        </p:nvSpPr>
        <p:spPr>
          <a:xfrm>
            <a:off x="2915826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7DBB2E6E-9A3B-400B-6251-4DCCCD34F53C}"/>
              </a:ext>
            </a:extLst>
          </p:cNvPr>
          <p:cNvSpPr txBox="1"/>
          <p:nvPr/>
        </p:nvSpPr>
        <p:spPr>
          <a:xfrm>
            <a:off x="2218082" y="56176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5D042426-A484-65E5-34F5-F66AB5E939DE}"/>
              </a:ext>
            </a:extLst>
          </p:cNvPr>
          <p:cNvSpPr txBox="1"/>
          <p:nvPr/>
        </p:nvSpPr>
        <p:spPr>
          <a:xfrm>
            <a:off x="2926388" y="56085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1205DB8E-1A6B-C02B-0811-A5E159F79CAD}"/>
              </a:ext>
            </a:extLst>
          </p:cNvPr>
          <p:cNvSpPr txBox="1"/>
          <p:nvPr/>
        </p:nvSpPr>
        <p:spPr>
          <a:xfrm>
            <a:off x="2217728" y="6082165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2" name="กล่องข้อความ 71">
            <a:extLst>
              <a:ext uri="{FF2B5EF4-FFF2-40B4-BE49-F238E27FC236}">
                <a16:creationId xmlns:a16="http://schemas.microsoft.com/office/drawing/2014/main" id="{071C71DD-7405-CF58-A27A-CDD72B1F4A6E}"/>
              </a:ext>
            </a:extLst>
          </p:cNvPr>
          <p:cNvSpPr txBox="1"/>
          <p:nvPr/>
        </p:nvSpPr>
        <p:spPr>
          <a:xfrm>
            <a:off x="2926388" y="6084401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90.5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390045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3472 0.02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5.55556E-7 7.40741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3472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1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6" grpId="0" animBg="1"/>
      <p:bldP spid="59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-19926" y="10"/>
            <a:ext cx="9141694" cy="6857990"/>
          </a:xfrm>
          <a:prstGeom prst="rect">
            <a:avLst/>
          </a:prstGeom>
        </p:spPr>
      </p:pic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2D8E17F9-C312-47E4-AD4F-03897AA9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540" y="2548578"/>
            <a:ext cx="8272129" cy="13798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รูปภาพ 47">
            <a:extLst>
              <a:ext uri="{FF2B5EF4-FFF2-40B4-BE49-F238E27FC236}">
                <a16:creationId xmlns:a16="http://schemas.microsoft.com/office/drawing/2014/main" id="{3C9B0602-9F53-BC1B-FA99-4BCD8F44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2" y="108802"/>
            <a:ext cx="8611802" cy="762106"/>
          </a:xfrm>
          <a:prstGeom prst="rect">
            <a:avLst/>
          </a:prstGeom>
        </p:spPr>
      </p:pic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97" y="851479"/>
            <a:ext cx="5377680" cy="72868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11" y="1580162"/>
            <a:ext cx="4176314" cy="818738"/>
          </a:xfrm>
          <a:prstGeom prst="rect">
            <a:avLst/>
          </a:prstGeom>
        </p:spPr>
      </p:pic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EE2F2CD-993F-27CC-9AAE-8A5C67C15ED9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4190376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DDABA37-91FD-14C3-AEAD-039BC94977AD}"/>
              </a:ext>
            </a:extLst>
          </p:cNvPr>
          <p:cNvSpPr txBox="1"/>
          <p:nvPr/>
        </p:nvSpPr>
        <p:spPr>
          <a:xfrm>
            <a:off x="135732" y="108934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 lower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F4EDDBC-7140-82A6-56F3-F8788124F67A}"/>
              </a:ext>
            </a:extLst>
          </p:cNvPr>
          <p:cNvSpPr txBox="1"/>
          <p:nvPr/>
        </p:nvSpPr>
        <p:spPr>
          <a:xfrm>
            <a:off x="806056" y="1092141"/>
            <a:ext cx="8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V upper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7D2BAC6E-966A-E4CA-4CCF-0301627EA932}"/>
              </a:ext>
            </a:extLst>
          </p:cNvPr>
          <p:cNvSpPr txBox="1"/>
          <p:nvPr/>
        </p:nvSpPr>
        <p:spPr>
          <a:xfrm>
            <a:off x="3627700" y="829445"/>
            <a:ext cx="13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{</a:t>
            </a:r>
            <a:r>
              <a:rPr lang="en-US" dirty="0" err="1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Key:VALUE</a:t>
            </a:r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} 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D073292-4932-0FBD-32A5-C73733CA28D6}"/>
              </a:ext>
            </a:extLst>
          </p:cNvPr>
          <p:cNvSpPr txBox="1"/>
          <p:nvPr/>
        </p:nvSpPr>
        <p:spPr>
          <a:xfrm>
            <a:off x="1177964" y="380050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3665B475-14AB-9C3E-69EC-6C7B5A38B4B7}"/>
              </a:ext>
            </a:extLst>
          </p:cNvPr>
          <p:cNvSpPr txBox="1"/>
          <p:nvPr/>
        </p:nvSpPr>
        <p:spPr>
          <a:xfrm>
            <a:off x="79657" y="421050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434DDF02-3CA2-9C0E-86D4-2F09AD9F960F}"/>
              </a:ext>
            </a:extLst>
          </p:cNvPr>
          <p:cNvSpPr txBox="1"/>
          <p:nvPr/>
        </p:nvSpPr>
        <p:spPr>
          <a:xfrm>
            <a:off x="806056" y="42140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1.0 – 18.0</a:t>
            </a:r>
            <a:endParaRPr lang="th-TH" sz="1400" dirty="0"/>
          </a:p>
        </p:txBody>
      </p:sp>
      <p:graphicFrame>
        <p:nvGraphicFramePr>
          <p:cNvPr id="27" name="ตาราง 26">
            <a:extLst>
              <a:ext uri="{FF2B5EF4-FFF2-40B4-BE49-F238E27FC236}">
                <a16:creationId xmlns:a16="http://schemas.microsoft.com/office/drawing/2014/main" id="{BB3062A2-90C7-7B37-4E17-154C4F8CA364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4654784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A759E5-EC9C-2B2C-A3A2-706D91C4397F}"/>
              </a:ext>
            </a:extLst>
          </p:cNvPr>
          <p:cNvSpPr txBox="1"/>
          <p:nvPr/>
        </p:nvSpPr>
        <p:spPr>
          <a:xfrm>
            <a:off x="806056" y="467154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19.0 – 36.0</a:t>
            </a:r>
            <a:endParaRPr lang="th-TH" sz="1400" dirty="0"/>
          </a:p>
        </p:txBody>
      </p:sp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23AC2285-1B0A-0DDC-52DB-AB402752F4F8}"/>
              </a:ext>
            </a:extLst>
          </p:cNvPr>
          <p:cNvGraphicFramePr>
            <a:graphicFrameLocks noGrp="1"/>
          </p:cNvGraphicFramePr>
          <p:nvPr/>
        </p:nvGraphicFramePr>
        <p:xfrm>
          <a:off x="757237" y="51099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5F42AE59-F440-7662-B17A-B4EC6D37B0D3}"/>
              </a:ext>
            </a:extLst>
          </p:cNvPr>
          <p:cNvSpPr txBox="1"/>
          <p:nvPr/>
        </p:nvSpPr>
        <p:spPr>
          <a:xfrm>
            <a:off x="806055" y="51407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37.0 – 54.0</a:t>
            </a:r>
            <a:endParaRPr lang="th-TH" sz="1400" dirty="0"/>
          </a:p>
        </p:txBody>
      </p:sp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CD01FD25-F1EA-6927-B0B2-51F868112D79}"/>
              </a:ext>
            </a:extLst>
          </p:cNvPr>
          <p:cNvGraphicFramePr>
            <a:graphicFrameLocks noGrp="1"/>
          </p:cNvGraphicFramePr>
          <p:nvPr/>
        </p:nvGraphicFramePr>
        <p:xfrm>
          <a:off x="761999" y="558622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ED8E2F5-FB0B-5F98-9C22-0332907AB905}"/>
              </a:ext>
            </a:extLst>
          </p:cNvPr>
          <p:cNvSpPr txBox="1"/>
          <p:nvPr/>
        </p:nvSpPr>
        <p:spPr>
          <a:xfrm>
            <a:off x="806054" y="5608526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55.0 – 72.0</a:t>
            </a:r>
            <a:endParaRPr lang="th-TH" sz="1400" dirty="0"/>
          </a:p>
        </p:txBody>
      </p:sp>
      <p:graphicFrame>
        <p:nvGraphicFramePr>
          <p:cNvPr id="49" name="ตาราง 48">
            <a:extLst>
              <a:ext uri="{FF2B5EF4-FFF2-40B4-BE49-F238E27FC236}">
                <a16:creationId xmlns:a16="http://schemas.microsoft.com/office/drawing/2014/main" id="{0A0A39A0-1E67-48F8-F655-158E0CC697FE}"/>
              </a:ext>
            </a:extLst>
          </p:cNvPr>
          <p:cNvGraphicFramePr>
            <a:graphicFrameLocks noGrp="1"/>
          </p:cNvGraphicFramePr>
          <p:nvPr/>
        </p:nvGraphicFramePr>
        <p:xfrm>
          <a:off x="757236" y="60624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6F889F08-0B81-1C6E-C0B5-38CF17176FC2}"/>
              </a:ext>
            </a:extLst>
          </p:cNvPr>
          <p:cNvSpPr txBox="1"/>
          <p:nvPr/>
        </p:nvSpPr>
        <p:spPr>
          <a:xfrm>
            <a:off x="806053" y="6094003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73.0 – 90.0</a:t>
            </a:r>
            <a:endParaRPr lang="th-TH" sz="1400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F38DF87-FC87-6353-DD96-C04214B4F46A}"/>
              </a:ext>
            </a:extLst>
          </p:cNvPr>
          <p:cNvSpPr txBox="1"/>
          <p:nvPr/>
        </p:nvSpPr>
        <p:spPr>
          <a:xfrm>
            <a:off x="79657" y="608216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0FE7997-8C5A-B352-463B-4EE9A49993E1}"/>
              </a:ext>
            </a:extLst>
          </p:cNvPr>
          <p:cNvSpPr txBox="1"/>
          <p:nvPr/>
        </p:nvSpPr>
        <p:spPr>
          <a:xfrm>
            <a:off x="93945" y="559162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587772F-B048-3C64-9B0D-6366B0B3FD7C}"/>
              </a:ext>
            </a:extLst>
          </p:cNvPr>
          <p:cNvSpPr txBox="1"/>
          <p:nvPr/>
        </p:nvSpPr>
        <p:spPr>
          <a:xfrm>
            <a:off x="98708" y="510585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B8643281-2126-4056-3993-D7A3A23EE7B9}"/>
              </a:ext>
            </a:extLst>
          </p:cNvPr>
          <p:cNvSpPr txBox="1"/>
          <p:nvPr/>
        </p:nvSpPr>
        <p:spPr>
          <a:xfrm>
            <a:off x="108233" y="465817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D6E0D4A-5FB4-8D42-19D6-EA3526150FC8}"/>
              </a:ext>
            </a:extLst>
          </p:cNvPr>
          <p:cNvSpPr txBox="1"/>
          <p:nvPr/>
        </p:nvSpPr>
        <p:spPr>
          <a:xfrm>
            <a:off x="2202488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D60890C-C0C5-88DF-051E-FA6421B0E062}"/>
              </a:ext>
            </a:extLst>
          </p:cNvPr>
          <p:cNvSpPr txBox="1"/>
          <p:nvPr/>
        </p:nvSpPr>
        <p:spPr>
          <a:xfrm>
            <a:off x="2899878" y="380310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4B228B8A-2370-1234-32EF-4A44360C0F80}"/>
              </a:ext>
            </a:extLst>
          </p:cNvPr>
          <p:cNvSpPr txBox="1"/>
          <p:nvPr/>
        </p:nvSpPr>
        <p:spPr>
          <a:xfrm>
            <a:off x="3695650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3</a:t>
            </a:r>
            <a:endParaRPr lang="th-TH" dirty="0">
              <a:solidFill>
                <a:schemeClr val="bg1"/>
              </a:solidFill>
              <a:highlight>
                <a:srgbClr val="008080"/>
              </a:highlight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66581796-C960-1E49-0A35-467C621BD9F1}"/>
              </a:ext>
            </a:extLst>
          </p:cNvPr>
          <p:cNvSpPr txBox="1"/>
          <p:nvPr/>
        </p:nvSpPr>
        <p:spPr>
          <a:xfrm>
            <a:off x="4418368" y="378113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6595262-92CD-64EE-0DC8-137A5A03E911}"/>
              </a:ext>
            </a:extLst>
          </p:cNvPr>
          <p:cNvSpPr txBox="1"/>
          <p:nvPr/>
        </p:nvSpPr>
        <p:spPr>
          <a:xfrm>
            <a:off x="5340278" y="378039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5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D3E39318-6A0D-B5C5-E67F-58899E437F70}"/>
              </a:ext>
            </a:extLst>
          </p:cNvPr>
          <p:cNvSpPr txBox="1"/>
          <p:nvPr/>
        </p:nvSpPr>
        <p:spPr>
          <a:xfrm>
            <a:off x="6316589" y="377855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6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DE159052-3B19-634A-1F21-7E93C5F6FA05}"/>
              </a:ext>
            </a:extLst>
          </p:cNvPr>
          <p:cNvSpPr txBox="1"/>
          <p:nvPr/>
        </p:nvSpPr>
        <p:spPr>
          <a:xfrm>
            <a:off x="7232527" y="376833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7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CC96D42-F4A6-FF3D-3254-3D416BBF65B8}"/>
              </a:ext>
            </a:extLst>
          </p:cNvPr>
          <p:cNvSpPr txBox="1"/>
          <p:nvPr/>
        </p:nvSpPr>
        <p:spPr>
          <a:xfrm>
            <a:off x="8093796" y="377599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8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5A0C3619-6E28-9558-96D7-78254F9A8187}"/>
              </a:ext>
            </a:extLst>
          </p:cNvPr>
          <p:cNvSpPr txBox="1"/>
          <p:nvPr/>
        </p:nvSpPr>
        <p:spPr>
          <a:xfrm>
            <a:off x="2202488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0.5</a:t>
            </a:r>
            <a:endParaRPr lang="th-TH" sz="1400" dirty="0"/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AEB075A8-3E2F-2542-7BDA-D462A602AE9D}"/>
              </a:ext>
            </a:extLst>
          </p:cNvPr>
          <p:cNvSpPr txBox="1"/>
          <p:nvPr/>
        </p:nvSpPr>
        <p:spPr>
          <a:xfrm>
            <a:off x="2907852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00F3DBF7-7FC7-F243-471E-F3AC50E7D31E}"/>
              </a:ext>
            </a:extLst>
          </p:cNvPr>
          <p:cNvSpPr txBox="1"/>
          <p:nvPr/>
        </p:nvSpPr>
        <p:spPr>
          <a:xfrm>
            <a:off x="221772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F7E736AC-3369-9019-2DB8-CAEA19FF900D}"/>
              </a:ext>
            </a:extLst>
          </p:cNvPr>
          <p:cNvSpPr txBox="1"/>
          <p:nvPr/>
        </p:nvSpPr>
        <p:spPr>
          <a:xfrm>
            <a:off x="292638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EE33AA34-EF44-3907-1074-2B89E8A03A2D}"/>
              </a:ext>
            </a:extLst>
          </p:cNvPr>
          <p:cNvSpPr txBox="1"/>
          <p:nvPr/>
        </p:nvSpPr>
        <p:spPr>
          <a:xfrm>
            <a:off x="2207528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8" name="กล่องข้อความ 67">
            <a:extLst>
              <a:ext uri="{FF2B5EF4-FFF2-40B4-BE49-F238E27FC236}">
                <a16:creationId xmlns:a16="http://schemas.microsoft.com/office/drawing/2014/main" id="{E0285BB9-7D05-8707-42B8-D4139E522929}"/>
              </a:ext>
            </a:extLst>
          </p:cNvPr>
          <p:cNvSpPr txBox="1"/>
          <p:nvPr/>
        </p:nvSpPr>
        <p:spPr>
          <a:xfrm>
            <a:off x="2915826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7DBB2E6E-9A3B-400B-6251-4DCCCD34F53C}"/>
              </a:ext>
            </a:extLst>
          </p:cNvPr>
          <p:cNvSpPr txBox="1"/>
          <p:nvPr/>
        </p:nvSpPr>
        <p:spPr>
          <a:xfrm>
            <a:off x="2218082" y="56176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5D042426-A484-65E5-34F5-F66AB5E939DE}"/>
              </a:ext>
            </a:extLst>
          </p:cNvPr>
          <p:cNvSpPr txBox="1"/>
          <p:nvPr/>
        </p:nvSpPr>
        <p:spPr>
          <a:xfrm>
            <a:off x="2926388" y="56085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1205DB8E-1A6B-C02B-0811-A5E159F79CAD}"/>
              </a:ext>
            </a:extLst>
          </p:cNvPr>
          <p:cNvSpPr txBox="1"/>
          <p:nvPr/>
        </p:nvSpPr>
        <p:spPr>
          <a:xfrm>
            <a:off x="2217728" y="6082165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2" name="กล่องข้อความ 71">
            <a:extLst>
              <a:ext uri="{FF2B5EF4-FFF2-40B4-BE49-F238E27FC236}">
                <a16:creationId xmlns:a16="http://schemas.microsoft.com/office/drawing/2014/main" id="{071C71DD-7405-CF58-A27A-CDD72B1F4A6E}"/>
              </a:ext>
            </a:extLst>
          </p:cNvPr>
          <p:cNvSpPr txBox="1"/>
          <p:nvPr/>
        </p:nvSpPr>
        <p:spPr>
          <a:xfrm>
            <a:off x="2926388" y="6084401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90.5</a:t>
            </a:r>
            <a:endParaRPr lang="th-TH" sz="1400" dirty="0"/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DC8EA0B6-99E9-F7E6-C8A9-CF3DBCAB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2" y="2413317"/>
            <a:ext cx="8542020" cy="1023204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62579FA-6B67-E253-B93E-691243AED6AD}"/>
              </a:ext>
            </a:extLst>
          </p:cNvPr>
          <p:cNvCxnSpPr/>
          <p:nvPr/>
        </p:nvCxnSpPr>
        <p:spPr>
          <a:xfrm flipH="1">
            <a:off x="8520040" y="3165798"/>
            <a:ext cx="595313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4B875D83-DE61-A71C-4F9E-66B2696459EF}"/>
              </a:ext>
            </a:extLst>
          </p:cNvPr>
          <p:cNvSpPr txBox="1"/>
          <p:nvPr/>
        </p:nvSpPr>
        <p:spPr>
          <a:xfrm>
            <a:off x="3685092" y="42142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9.5</a:t>
            </a:r>
            <a:endParaRPr lang="th-TH" sz="1400" dirty="0"/>
          </a:p>
        </p:txBody>
      </p: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C09F19C4-4116-DFEA-AB29-F662BED5D83D}"/>
              </a:ext>
            </a:extLst>
          </p:cNvPr>
          <p:cNvCxnSpPr/>
          <p:nvPr/>
        </p:nvCxnSpPr>
        <p:spPr>
          <a:xfrm>
            <a:off x="222533" y="4975164"/>
            <a:ext cx="6490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7866D03F-8D3B-DED9-C63C-9712EED2EA29}"/>
              </a:ext>
            </a:extLst>
          </p:cNvPr>
          <p:cNvSpPr txBox="1"/>
          <p:nvPr/>
        </p:nvSpPr>
        <p:spPr>
          <a:xfrm>
            <a:off x="3692712" y="46714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27.5</a:t>
            </a:r>
            <a:endParaRPr lang="th-TH" sz="1400" dirty="0"/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F57E1C30-07C2-C1CE-4D3B-6A45A3C09456}"/>
              </a:ext>
            </a:extLst>
          </p:cNvPr>
          <p:cNvSpPr txBox="1"/>
          <p:nvPr/>
        </p:nvSpPr>
        <p:spPr>
          <a:xfrm>
            <a:off x="3692712" y="51439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45.5</a:t>
            </a:r>
            <a:endParaRPr lang="th-TH" sz="1400" dirty="0"/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4CE49DAF-642D-A0F2-A44C-A905AF0A771D}"/>
              </a:ext>
            </a:extLst>
          </p:cNvPr>
          <p:cNvSpPr txBox="1"/>
          <p:nvPr/>
        </p:nvSpPr>
        <p:spPr>
          <a:xfrm>
            <a:off x="3699806" y="56085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63.5</a:t>
            </a:r>
            <a:endParaRPr lang="th-TH" sz="1400" dirty="0"/>
          </a:p>
        </p:txBody>
      </p: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305AE76C-31AD-6493-1292-30148C075664}"/>
              </a:ext>
            </a:extLst>
          </p:cNvPr>
          <p:cNvSpPr txBox="1"/>
          <p:nvPr/>
        </p:nvSpPr>
        <p:spPr>
          <a:xfrm>
            <a:off x="3700085" y="6094002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81.5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27909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-0.0349 0.02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5E-6 -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-0.05 0.027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026 0.068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4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  <p:bldP spid="57" grpId="0" animBg="1"/>
      <p:bldP spid="58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-19926" y="10"/>
            <a:ext cx="914169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" y="60346"/>
            <a:ext cx="5377680" cy="72868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44" y="60346"/>
            <a:ext cx="3639827" cy="713563"/>
          </a:xfrm>
          <a:prstGeom prst="rect">
            <a:avLst/>
          </a:prstGeom>
        </p:spPr>
      </p:pic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EE2F2CD-993F-27CC-9AAE-8A5C67C1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61218"/>
              </p:ext>
            </p:extLst>
          </p:nvPr>
        </p:nvGraphicFramePr>
        <p:xfrm>
          <a:off x="757238" y="4190376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D073292-4932-0FBD-32A5-C73733CA28D6}"/>
              </a:ext>
            </a:extLst>
          </p:cNvPr>
          <p:cNvSpPr txBox="1"/>
          <p:nvPr/>
        </p:nvSpPr>
        <p:spPr>
          <a:xfrm>
            <a:off x="1177964" y="380050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3665B475-14AB-9C3E-69EC-6C7B5A38B4B7}"/>
              </a:ext>
            </a:extLst>
          </p:cNvPr>
          <p:cNvSpPr txBox="1"/>
          <p:nvPr/>
        </p:nvSpPr>
        <p:spPr>
          <a:xfrm>
            <a:off x="79657" y="421050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434DDF02-3CA2-9C0E-86D4-2F09AD9F960F}"/>
              </a:ext>
            </a:extLst>
          </p:cNvPr>
          <p:cNvSpPr txBox="1"/>
          <p:nvPr/>
        </p:nvSpPr>
        <p:spPr>
          <a:xfrm>
            <a:off x="806056" y="42140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1.0 – 18.0</a:t>
            </a:r>
            <a:endParaRPr lang="th-TH" sz="1400" dirty="0"/>
          </a:p>
        </p:txBody>
      </p:sp>
      <p:graphicFrame>
        <p:nvGraphicFramePr>
          <p:cNvPr id="27" name="ตาราง 26">
            <a:extLst>
              <a:ext uri="{FF2B5EF4-FFF2-40B4-BE49-F238E27FC236}">
                <a16:creationId xmlns:a16="http://schemas.microsoft.com/office/drawing/2014/main" id="{BB3062A2-90C7-7B37-4E17-154C4F8C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84650"/>
              </p:ext>
            </p:extLst>
          </p:nvPr>
        </p:nvGraphicFramePr>
        <p:xfrm>
          <a:off x="757238" y="4654784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A759E5-EC9C-2B2C-A3A2-706D91C4397F}"/>
              </a:ext>
            </a:extLst>
          </p:cNvPr>
          <p:cNvSpPr txBox="1"/>
          <p:nvPr/>
        </p:nvSpPr>
        <p:spPr>
          <a:xfrm>
            <a:off x="806056" y="467154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19.0 – 36.0</a:t>
            </a:r>
            <a:endParaRPr lang="th-TH" sz="1400" dirty="0"/>
          </a:p>
        </p:txBody>
      </p:sp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23AC2285-1B0A-0DDC-52DB-AB402752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52722"/>
              </p:ext>
            </p:extLst>
          </p:nvPr>
        </p:nvGraphicFramePr>
        <p:xfrm>
          <a:off x="757237" y="51099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5F42AE59-F440-7662-B17A-B4EC6D37B0D3}"/>
              </a:ext>
            </a:extLst>
          </p:cNvPr>
          <p:cNvSpPr txBox="1"/>
          <p:nvPr/>
        </p:nvSpPr>
        <p:spPr>
          <a:xfrm>
            <a:off x="806055" y="51407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37.0 – 54.0</a:t>
            </a:r>
            <a:endParaRPr lang="th-TH" sz="1400" dirty="0"/>
          </a:p>
        </p:txBody>
      </p:sp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CD01FD25-F1EA-6927-B0B2-51F86811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89471"/>
              </p:ext>
            </p:extLst>
          </p:nvPr>
        </p:nvGraphicFramePr>
        <p:xfrm>
          <a:off x="761999" y="558622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ED8E2F5-FB0B-5F98-9C22-0332907AB905}"/>
              </a:ext>
            </a:extLst>
          </p:cNvPr>
          <p:cNvSpPr txBox="1"/>
          <p:nvPr/>
        </p:nvSpPr>
        <p:spPr>
          <a:xfrm>
            <a:off x="806054" y="5608526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55.0 – 72.0</a:t>
            </a:r>
            <a:endParaRPr lang="th-TH" sz="1400" dirty="0"/>
          </a:p>
        </p:txBody>
      </p:sp>
      <p:graphicFrame>
        <p:nvGraphicFramePr>
          <p:cNvPr id="49" name="ตาราง 48">
            <a:extLst>
              <a:ext uri="{FF2B5EF4-FFF2-40B4-BE49-F238E27FC236}">
                <a16:creationId xmlns:a16="http://schemas.microsoft.com/office/drawing/2014/main" id="{0A0A39A0-1E67-48F8-F655-158E0CC6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11727"/>
              </p:ext>
            </p:extLst>
          </p:nvPr>
        </p:nvGraphicFramePr>
        <p:xfrm>
          <a:off x="757236" y="60624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6F889F08-0B81-1C6E-C0B5-38CF17176FC2}"/>
              </a:ext>
            </a:extLst>
          </p:cNvPr>
          <p:cNvSpPr txBox="1"/>
          <p:nvPr/>
        </p:nvSpPr>
        <p:spPr>
          <a:xfrm>
            <a:off x="806053" y="6094003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73.0 – 90.0</a:t>
            </a:r>
            <a:endParaRPr lang="th-TH" sz="1400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F38DF87-FC87-6353-DD96-C04214B4F46A}"/>
              </a:ext>
            </a:extLst>
          </p:cNvPr>
          <p:cNvSpPr txBox="1"/>
          <p:nvPr/>
        </p:nvSpPr>
        <p:spPr>
          <a:xfrm>
            <a:off x="79657" y="608216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0FE7997-8C5A-B352-463B-4EE9A49993E1}"/>
              </a:ext>
            </a:extLst>
          </p:cNvPr>
          <p:cNvSpPr txBox="1"/>
          <p:nvPr/>
        </p:nvSpPr>
        <p:spPr>
          <a:xfrm>
            <a:off x="93945" y="559162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587772F-B048-3C64-9B0D-6366B0B3FD7C}"/>
              </a:ext>
            </a:extLst>
          </p:cNvPr>
          <p:cNvSpPr txBox="1"/>
          <p:nvPr/>
        </p:nvSpPr>
        <p:spPr>
          <a:xfrm>
            <a:off x="98708" y="510585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B8643281-2126-4056-3993-D7A3A23EE7B9}"/>
              </a:ext>
            </a:extLst>
          </p:cNvPr>
          <p:cNvSpPr txBox="1"/>
          <p:nvPr/>
        </p:nvSpPr>
        <p:spPr>
          <a:xfrm>
            <a:off x="108233" y="465817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D6E0D4A-5FB4-8D42-19D6-EA3526150FC8}"/>
              </a:ext>
            </a:extLst>
          </p:cNvPr>
          <p:cNvSpPr txBox="1"/>
          <p:nvPr/>
        </p:nvSpPr>
        <p:spPr>
          <a:xfrm>
            <a:off x="2202488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D60890C-C0C5-88DF-051E-FA6421B0E062}"/>
              </a:ext>
            </a:extLst>
          </p:cNvPr>
          <p:cNvSpPr txBox="1"/>
          <p:nvPr/>
        </p:nvSpPr>
        <p:spPr>
          <a:xfrm>
            <a:off x="2899878" y="380310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4B228B8A-2370-1234-32EF-4A44360C0F80}"/>
              </a:ext>
            </a:extLst>
          </p:cNvPr>
          <p:cNvSpPr txBox="1"/>
          <p:nvPr/>
        </p:nvSpPr>
        <p:spPr>
          <a:xfrm>
            <a:off x="3695650" y="37953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66581796-C960-1E49-0A35-467C621BD9F1}"/>
              </a:ext>
            </a:extLst>
          </p:cNvPr>
          <p:cNvSpPr txBox="1"/>
          <p:nvPr/>
        </p:nvSpPr>
        <p:spPr>
          <a:xfrm>
            <a:off x="4418368" y="378113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6595262-92CD-64EE-0DC8-137A5A03E911}"/>
              </a:ext>
            </a:extLst>
          </p:cNvPr>
          <p:cNvSpPr txBox="1"/>
          <p:nvPr/>
        </p:nvSpPr>
        <p:spPr>
          <a:xfrm>
            <a:off x="5340278" y="378039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5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D3E39318-6A0D-B5C5-E67F-58899E437F70}"/>
              </a:ext>
            </a:extLst>
          </p:cNvPr>
          <p:cNvSpPr txBox="1"/>
          <p:nvPr/>
        </p:nvSpPr>
        <p:spPr>
          <a:xfrm>
            <a:off x="6316589" y="377855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6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DE159052-3B19-634A-1F21-7E93C5F6FA05}"/>
              </a:ext>
            </a:extLst>
          </p:cNvPr>
          <p:cNvSpPr txBox="1"/>
          <p:nvPr/>
        </p:nvSpPr>
        <p:spPr>
          <a:xfrm>
            <a:off x="7232527" y="376833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7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CC96D42-F4A6-FF3D-3254-3D416BBF65B8}"/>
              </a:ext>
            </a:extLst>
          </p:cNvPr>
          <p:cNvSpPr txBox="1"/>
          <p:nvPr/>
        </p:nvSpPr>
        <p:spPr>
          <a:xfrm>
            <a:off x="8093796" y="377599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8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5A0C3619-6E28-9558-96D7-78254F9A8187}"/>
              </a:ext>
            </a:extLst>
          </p:cNvPr>
          <p:cNvSpPr txBox="1"/>
          <p:nvPr/>
        </p:nvSpPr>
        <p:spPr>
          <a:xfrm>
            <a:off x="2202488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0.5</a:t>
            </a:r>
            <a:endParaRPr lang="th-TH" sz="1400" dirty="0"/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AEB075A8-3E2F-2542-7BDA-D462A602AE9D}"/>
              </a:ext>
            </a:extLst>
          </p:cNvPr>
          <p:cNvSpPr txBox="1"/>
          <p:nvPr/>
        </p:nvSpPr>
        <p:spPr>
          <a:xfrm>
            <a:off x="2907852" y="42219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00F3DBF7-7FC7-F243-471E-F3AC50E7D31E}"/>
              </a:ext>
            </a:extLst>
          </p:cNvPr>
          <p:cNvSpPr txBox="1"/>
          <p:nvPr/>
        </p:nvSpPr>
        <p:spPr>
          <a:xfrm>
            <a:off x="221772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F7E736AC-3369-9019-2DB8-CAEA19FF900D}"/>
              </a:ext>
            </a:extLst>
          </p:cNvPr>
          <p:cNvSpPr txBox="1"/>
          <p:nvPr/>
        </p:nvSpPr>
        <p:spPr>
          <a:xfrm>
            <a:off x="2926388" y="46867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EE33AA34-EF44-3907-1074-2B89E8A03A2D}"/>
              </a:ext>
            </a:extLst>
          </p:cNvPr>
          <p:cNvSpPr txBox="1"/>
          <p:nvPr/>
        </p:nvSpPr>
        <p:spPr>
          <a:xfrm>
            <a:off x="2207528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8" name="กล่องข้อความ 67">
            <a:extLst>
              <a:ext uri="{FF2B5EF4-FFF2-40B4-BE49-F238E27FC236}">
                <a16:creationId xmlns:a16="http://schemas.microsoft.com/office/drawing/2014/main" id="{E0285BB9-7D05-8707-42B8-D4139E522929}"/>
              </a:ext>
            </a:extLst>
          </p:cNvPr>
          <p:cNvSpPr txBox="1"/>
          <p:nvPr/>
        </p:nvSpPr>
        <p:spPr>
          <a:xfrm>
            <a:off x="2915826" y="51354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7DBB2E6E-9A3B-400B-6251-4DCCCD34F53C}"/>
              </a:ext>
            </a:extLst>
          </p:cNvPr>
          <p:cNvSpPr txBox="1"/>
          <p:nvPr/>
        </p:nvSpPr>
        <p:spPr>
          <a:xfrm>
            <a:off x="2218082" y="56176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5D042426-A484-65E5-34F5-F66AB5E939DE}"/>
              </a:ext>
            </a:extLst>
          </p:cNvPr>
          <p:cNvSpPr txBox="1"/>
          <p:nvPr/>
        </p:nvSpPr>
        <p:spPr>
          <a:xfrm>
            <a:off x="2926388" y="56085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1205DB8E-1A6B-C02B-0811-A5E159F79CAD}"/>
              </a:ext>
            </a:extLst>
          </p:cNvPr>
          <p:cNvSpPr txBox="1"/>
          <p:nvPr/>
        </p:nvSpPr>
        <p:spPr>
          <a:xfrm>
            <a:off x="2217728" y="6082165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2" name="กล่องข้อความ 71">
            <a:extLst>
              <a:ext uri="{FF2B5EF4-FFF2-40B4-BE49-F238E27FC236}">
                <a16:creationId xmlns:a16="http://schemas.microsoft.com/office/drawing/2014/main" id="{071C71DD-7405-CF58-A27A-CDD72B1F4A6E}"/>
              </a:ext>
            </a:extLst>
          </p:cNvPr>
          <p:cNvSpPr txBox="1"/>
          <p:nvPr/>
        </p:nvSpPr>
        <p:spPr>
          <a:xfrm>
            <a:off x="2926388" y="6084401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90.5</a:t>
            </a:r>
            <a:endParaRPr lang="th-TH" sz="1400" dirty="0"/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DC8EA0B6-99E9-F7E6-C8A9-CF3DBCAB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512" y="2321877"/>
            <a:ext cx="8542020" cy="1023204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62579FA-6B67-E253-B93E-691243AED6AD}"/>
              </a:ext>
            </a:extLst>
          </p:cNvPr>
          <p:cNvCxnSpPr/>
          <p:nvPr/>
        </p:nvCxnSpPr>
        <p:spPr>
          <a:xfrm flipH="1">
            <a:off x="8520040" y="3165798"/>
            <a:ext cx="595313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4B875D83-DE61-A71C-4F9E-66B2696459EF}"/>
              </a:ext>
            </a:extLst>
          </p:cNvPr>
          <p:cNvSpPr txBox="1"/>
          <p:nvPr/>
        </p:nvSpPr>
        <p:spPr>
          <a:xfrm>
            <a:off x="3685092" y="42142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9.5</a:t>
            </a:r>
            <a:endParaRPr lang="th-TH" sz="1400" dirty="0"/>
          </a:p>
        </p:txBody>
      </p: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C09F19C4-4116-DFEA-AB29-F662BED5D83D}"/>
              </a:ext>
            </a:extLst>
          </p:cNvPr>
          <p:cNvCxnSpPr/>
          <p:nvPr/>
        </p:nvCxnSpPr>
        <p:spPr>
          <a:xfrm>
            <a:off x="222533" y="4975164"/>
            <a:ext cx="6490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7866D03F-8D3B-DED9-C63C-9712EED2EA29}"/>
              </a:ext>
            </a:extLst>
          </p:cNvPr>
          <p:cNvSpPr txBox="1"/>
          <p:nvPr/>
        </p:nvSpPr>
        <p:spPr>
          <a:xfrm>
            <a:off x="3692712" y="46714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27.5</a:t>
            </a:r>
            <a:endParaRPr lang="th-TH" sz="1400" dirty="0"/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F57E1C30-07C2-C1CE-4D3B-6A45A3C09456}"/>
              </a:ext>
            </a:extLst>
          </p:cNvPr>
          <p:cNvSpPr txBox="1"/>
          <p:nvPr/>
        </p:nvSpPr>
        <p:spPr>
          <a:xfrm>
            <a:off x="3692712" y="51439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45.5</a:t>
            </a:r>
            <a:endParaRPr lang="th-TH" sz="1400" dirty="0"/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4CE49DAF-642D-A0F2-A44C-A905AF0A771D}"/>
              </a:ext>
            </a:extLst>
          </p:cNvPr>
          <p:cNvSpPr txBox="1"/>
          <p:nvPr/>
        </p:nvSpPr>
        <p:spPr>
          <a:xfrm>
            <a:off x="3699806" y="56085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63.5</a:t>
            </a:r>
            <a:endParaRPr lang="th-TH" sz="1400" dirty="0"/>
          </a:p>
        </p:txBody>
      </p: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305AE76C-31AD-6493-1292-30148C075664}"/>
              </a:ext>
            </a:extLst>
          </p:cNvPr>
          <p:cNvSpPr txBox="1"/>
          <p:nvPr/>
        </p:nvSpPr>
        <p:spPr>
          <a:xfrm>
            <a:off x="3700085" y="6094002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81.5</a:t>
            </a:r>
            <a:endParaRPr lang="th-TH" sz="1400" dirty="0"/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8EFD0F4D-9126-9186-5AAD-58BC80969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4" y="967050"/>
            <a:ext cx="9144000" cy="2576612"/>
          </a:xfrm>
          <a:prstGeom prst="rect">
            <a:avLst/>
          </a:prstGeom>
        </p:spPr>
      </p:pic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1809FCF8-40EA-DCAB-3912-AF16BD35FA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388" t="43878"/>
          <a:stretch/>
        </p:blipFill>
        <p:spPr>
          <a:xfrm>
            <a:off x="1750015" y="775709"/>
            <a:ext cx="7545002" cy="42770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61550E8C-6BF6-A6DE-AFC1-BDC6AC3E76FA}"/>
              </a:ext>
            </a:extLst>
          </p:cNvPr>
          <p:cNvSpPr txBox="1"/>
          <p:nvPr/>
        </p:nvSpPr>
        <p:spPr>
          <a:xfrm>
            <a:off x="4420686" y="1555142"/>
            <a:ext cx="446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lower </a:t>
            </a:r>
            <a:r>
              <a:rPr lang="en-US" sz="3200" dirty="0">
                <a:solidFill>
                  <a:schemeClr val="bg1"/>
                </a:solidFill>
                <a:highlight>
                  <a:srgbClr val="FF00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 &gt;=         &lt;= upper </a:t>
            </a:r>
            <a: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18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  </a:t>
            </a:r>
            <a:endParaRPr lang="th-TH" sz="3200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A313F097-FAFE-CA88-1D55-ACBE89229300}"/>
              </a:ext>
            </a:extLst>
          </p:cNvPr>
          <p:cNvSpPr txBox="1"/>
          <p:nvPr/>
        </p:nvSpPr>
        <p:spPr>
          <a:xfrm>
            <a:off x="6193635" y="1677069"/>
            <a:ext cx="55630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1.0</a:t>
            </a:r>
            <a:endParaRPr lang="th-TH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BC0DF22F-6961-095F-0DA5-7B68BB8F8107}"/>
              </a:ext>
            </a:extLst>
          </p:cNvPr>
          <p:cNvSpPr/>
          <p:nvPr/>
        </p:nvSpPr>
        <p:spPr>
          <a:xfrm>
            <a:off x="79657" y="423985"/>
            <a:ext cx="977618" cy="395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5" name="ลูกศรเชื่อมต่อแบบตรง 44">
            <a:extLst>
              <a:ext uri="{FF2B5EF4-FFF2-40B4-BE49-F238E27FC236}">
                <a16:creationId xmlns:a16="http://schemas.microsoft.com/office/drawing/2014/main" id="{FD17A910-89C3-15F1-DAC9-1AA76E722D8C}"/>
              </a:ext>
            </a:extLst>
          </p:cNvPr>
          <p:cNvCxnSpPr/>
          <p:nvPr/>
        </p:nvCxnSpPr>
        <p:spPr>
          <a:xfrm>
            <a:off x="4014788" y="1042988"/>
            <a:ext cx="2301801" cy="634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FD15F888-7BA9-9AFC-8469-0252DF9BF9E6}"/>
              </a:ext>
            </a:extLst>
          </p:cNvPr>
          <p:cNvSpPr txBox="1"/>
          <p:nvPr/>
        </p:nvSpPr>
        <p:spPr>
          <a:xfrm>
            <a:off x="4351060" y="1941097"/>
            <a:ext cx="487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If </a:t>
            </a:r>
            <a:r>
              <a:rPr lang="en-US" sz="3200" dirty="0">
                <a:highlight>
                  <a:srgbClr val="00FF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True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</a:t>
            </a:r>
            <a:r>
              <a:rPr lang="th-TH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คีย์คือ 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lower</a:t>
            </a:r>
            <a:r>
              <a:rPr lang="en-US" sz="3200" dirty="0">
                <a:solidFill>
                  <a:schemeClr val="bg1"/>
                </a:solidFill>
                <a:highlight>
                  <a:srgbClr val="FF00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(1)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</a:t>
            </a:r>
            <a:r>
              <a:rPr lang="th-TH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ค่าคือความถี่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+1</a:t>
            </a:r>
            <a:endParaRPr lang="th-TH" sz="3200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pic>
        <p:nvPicPr>
          <p:cNvPr id="51" name="รูปภาพ 50">
            <a:extLst>
              <a:ext uri="{FF2B5EF4-FFF2-40B4-BE49-F238E27FC236}">
                <a16:creationId xmlns:a16="http://schemas.microsoft.com/office/drawing/2014/main" id="{FFD20064-4BC9-5FB3-A2D0-DB3A473BE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" y="3570657"/>
            <a:ext cx="8749160" cy="605831"/>
          </a:xfrm>
          <a:prstGeom prst="rect">
            <a:avLst/>
          </a:prstGeom>
        </p:spPr>
      </p:pic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66EC21CF-BA7F-9C2D-E649-F3C55B4C9BDC}"/>
              </a:ext>
            </a:extLst>
          </p:cNvPr>
          <p:cNvSpPr/>
          <p:nvPr/>
        </p:nvSpPr>
        <p:spPr>
          <a:xfrm>
            <a:off x="4418368" y="4210502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สี่เหลี่ยมผืนผ้า 60">
            <a:extLst>
              <a:ext uri="{FF2B5EF4-FFF2-40B4-BE49-F238E27FC236}">
                <a16:creationId xmlns:a16="http://schemas.microsoft.com/office/drawing/2014/main" id="{F116008C-A50C-F2A6-6BB4-FF0E0255B495}"/>
              </a:ext>
            </a:extLst>
          </p:cNvPr>
          <p:cNvSpPr/>
          <p:nvPr/>
        </p:nvSpPr>
        <p:spPr>
          <a:xfrm>
            <a:off x="5230175" y="4210502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สี่เหลี่ยมผืนผ้า 62">
            <a:extLst>
              <a:ext uri="{FF2B5EF4-FFF2-40B4-BE49-F238E27FC236}">
                <a16:creationId xmlns:a16="http://schemas.microsoft.com/office/drawing/2014/main" id="{5D98D823-885E-2D37-D728-579CE58AA6B3}"/>
              </a:ext>
            </a:extLst>
          </p:cNvPr>
          <p:cNvSpPr/>
          <p:nvPr/>
        </p:nvSpPr>
        <p:spPr>
          <a:xfrm>
            <a:off x="6225675" y="421050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สี่เหลี่ยมผืนผ้า 63">
            <a:extLst>
              <a:ext uri="{FF2B5EF4-FFF2-40B4-BE49-F238E27FC236}">
                <a16:creationId xmlns:a16="http://schemas.microsoft.com/office/drawing/2014/main" id="{F2BE391C-9840-5575-50E9-19728E5B6F14}"/>
              </a:ext>
            </a:extLst>
          </p:cNvPr>
          <p:cNvSpPr/>
          <p:nvPr/>
        </p:nvSpPr>
        <p:spPr>
          <a:xfrm>
            <a:off x="7155315" y="420288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สี่เหลี่ยมผืนผ้า 64">
            <a:extLst>
              <a:ext uri="{FF2B5EF4-FFF2-40B4-BE49-F238E27FC236}">
                <a16:creationId xmlns:a16="http://schemas.microsoft.com/office/drawing/2014/main" id="{AC2BE908-01CC-4254-0D63-CEA273E9658B}"/>
              </a:ext>
            </a:extLst>
          </p:cNvPr>
          <p:cNvSpPr/>
          <p:nvPr/>
        </p:nvSpPr>
        <p:spPr>
          <a:xfrm>
            <a:off x="8046855" y="42181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1593CC58-57AA-5ADC-AFF1-C40E416AB87D}"/>
              </a:ext>
            </a:extLst>
          </p:cNvPr>
          <p:cNvSpPr/>
          <p:nvPr/>
        </p:nvSpPr>
        <p:spPr>
          <a:xfrm>
            <a:off x="4412443" y="468337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สี่เหลี่ยมผืนผ้า 72">
            <a:extLst>
              <a:ext uri="{FF2B5EF4-FFF2-40B4-BE49-F238E27FC236}">
                <a16:creationId xmlns:a16="http://schemas.microsoft.com/office/drawing/2014/main" id="{EFE85D3B-3C5B-1F68-FD4C-D13BDE56F3CB}"/>
              </a:ext>
            </a:extLst>
          </p:cNvPr>
          <p:cNvSpPr/>
          <p:nvPr/>
        </p:nvSpPr>
        <p:spPr>
          <a:xfrm>
            <a:off x="5195608" y="4675322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8E717856-6AA3-2641-5CF8-179EBE305786}"/>
              </a:ext>
            </a:extLst>
          </p:cNvPr>
          <p:cNvSpPr/>
          <p:nvPr/>
        </p:nvSpPr>
        <p:spPr>
          <a:xfrm>
            <a:off x="6218055" y="46753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สี่เหลี่ยมผืนผ้า 74">
            <a:extLst>
              <a:ext uri="{FF2B5EF4-FFF2-40B4-BE49-F238E27FC236}">
                <a16:creationId xmlns:a16="http://schemas.microsoft.com/office/drawing/2014/main" id="{FEA798D6-82EE-3E20-B9AF-091F3BD5B32F}"/>
              </a:ext>
            </a:extLst>
          </p:cNvPr>
          <p:cNvSpPr/>
          <p:nvPr/>
        </p:nvSpPr>
        <p:spPr>
          <a:xfrm>
            <a:off x="7147695" y="466008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สี่เหลี่ยมผืนผ้า 75">
            <a:extLst>
              <a:ext uri="{FF2B5EF4-FFF2-40B4-BE49-F238E27FC236}">
                <a16:creationId xmlns:a16="http://schemas.microsoft.com/office/drawing/2014/main" id="{6749A9BD-ACF3-A4B1-E0A5-631427EC2D19}"/>
              </a:ext>
            </a:extLst>
          </p:cNvPr>
          <p:cNvSpPr/>
          <p:nvPr/>
        </p:nvSpPr>
        <p:spPr>
          <a:xfrm>
            <a:off x="8031615" y="46753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7" name="สี่เหลี่ยมผืนผ้า 76">
            <a:extLst>
              <a:ext uri="{FF2B5EF4-FFF2-40B4-BE49-F238E27FC236}">
                <a16:creationId xmlns:a16="http://schemas.microsoft.com/office/drawing/2014/main" id="{020CDEE3-FB17-BFCA-B98C-6F83160EBC16}"/>
              </a:ext>
            </a:extLst>
          </p:cNvPr>
          <p:cNvSpPr/>
          <p:nvPr/>
        </p:nvSpPr>
        <p:spPr>
          <a:xfrm>
            <a:off x="4427683" y="513295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สี่เหลี่ยมผืนผ้า 77">
            <a:extLst>
              <a:ext uri="{FF2B5EF4-FFF2-40B4-BE49-F238E27FC236}">
                <a16:creationId xmlns:a16="http://schemas.microsoft.com/office/drawing/2014/main" id="{3BDBE3AC-BF05-BB81-48EB-45A709AA3626}"/>
              </a:ext>
            </a:extLst>
          </p:cNvPr>
          <p:cNvSpPr/>
          <p:nvPr/>
        </p:nvSpPr>
        <p:spPr>
          <a:xfrm>
            <a:off x="5189683" y="513295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9" name="สี่เหลี่ยมผืนผ้า 78">
            <a:extLst>
              <a:ext uri="{FF2B5EF4-FFF2-40B4-BE49-F238E27FC236}">
                <a16:creationId xmlns:a16="http://schemas.microsoft.com/office/drawing/2014/main" id="{6397FC50-A94C-40F9-FF8D-56B9C6065683}"/>
              </a:ext>
            </a:extLst>
          </p:cNvPr>
          <p:cNvSpPr/>
          <p:nvPr/>
        </p:nvSpPr>
        <p:spPr>
          <a:xfrm>
            <a:off x="6210435" y="51325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0" name="สี่เหลี่ยมผืนผ้า 79">
            <a:extLst>
              <a:ext uri="{FF2B5EF4-FFF2-40B4-BE49-F238E27FC236}">
                <a16:creationId xmlns:a16="http://schemas.microsoft.com/office/drawing/2014/main" id="{C9C98CD8-3CC6-9773-C777-4CCA98F1C783}"/>
              </a:ext>
            </a:extLst>
          </p:cNvPr>
          <p:cNvSpPr/>
          <p:nvPr/>
        </p:nvSpPr>
        <p:spPr>
          <a:xfrm>
            <a:off x="7132455" y="514014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1" name="สี่เหลี่ยมผืนผ้า 80">
            <a:extLst>
              <a:ext uri="{FF2B5EF4-FFF2-40B4-BE49-F238E27FC236}">
                <a16:creationId xmlns:a16="http://schemas.microsoft.com/office/drawing/2014/main" id="{061678BA-5CEF-1DCF-CC4F-CB0DC851AE9E}"/>
              </a:ext>
            </a:extLst>
          </p:cNvPr>
          <p:cNvSpPr/>
          <p:nvPr/>
        </p:nvSpPr>
        <p:spPr>
          <a:xfrm>
            <a:off x="8031615" y="51325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349EFBC7-0BD9-BFF3-F87D-B62B338D27D1}"/>
              </a:ext>
            </a:extLst>
          </p:cNvPr>
          <p:cNvSpPr/>
          <p:nvPr/>
        </p:nvSpPr>
        <p:spPr>
          <a:xfrm>
            <a:off x="4412443" y="559777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3" name="สี่เหลี่ยมผืนผ้า 82">
            <a:extLst>
              <a:ext uri="{FF2B5EF4-FFF2-40B4-BE49-F238E27FC236}">
                <a16:creationId xmlns:a16="http://schemas.microsoft.com/office/drawing/2014/main" id="{23009B33-C546-7D1C-FAB6-F6928BDC4EB7}"/>
              </a:ext>
            </a:extLst>
          </p:cNvPr>
          <p:cNvSpPr/>
          <p:nvPr/>
        </p:nvSpPr>
        <p:spPr>
          <a:xfrm>
            <a:off x="5174443" y="562063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9A759B33-33CE-A6EF-3E71-55F668A9AD39}"/>
              </a:ext>
            </a:extLst>
          </p:cNvPr>
          <p:cNvSpPr/>
          <p:nvPr/>
        </p:nvSpPr>
        <p:spPr>
          <a:xfrm>
            <a:off x="6210435" y="560496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5" name="สี่เหลี่ยมผืนผ้า 84">
            <a:extLst>
              <a:ext uri="{FF2B5EF4-FFF2-40B4-BE49-F238E27FC236}">
                <a16:creationId xmlns:a16="http://schemas.microsoft.com/office/drawing/2014/main" id="{656EB174-EC3E-3218-50FA-E3DAFF0E1B01}"/>
              </a:ext>
            </a:extLst>
          </p:cNvPr>
          <p:cNvSpPr/>
          <p:nvPr/>
        </p:nvSpPr>
        <p:spPr>
          <a:xfrm>
            <a:off x="7140075" y="561258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6" name="สี่เหลี่ยมผืนผ้า 85">
            <a:extLst>
              <a:ext uri="{FF2B5EF4-FFF2-40B4-BE49-F238E27FC236}">
                <a16:creationId xmlns:a16="http://schemas.microsoft.com/office/drawing/2014/main" id="{A5E36029-AC51-AE2E-FA06-F9325E773DCA}"/>
              </a:ext>
            </a:extLst>
          </p:cNvPr>
          <p:cNvSpPr/>
          <p:nvPr/>
        </p:nvSpPr>
        <p:spPr>
          <a:xfrm>
            <a:off x="8046855" y="561258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สี่เหลี่ยมผืนผ้า 86">
            <a:extLst>
              <a:ext uri="{FF2B5EF4-FFF2-40B4-BE49-F238E27FC236}">
                <a16:creationId xmlns:a16="http://schemas.microsoft.com/office/drawing/2014/main" id="{5C55F567-84C9-4CF1-6DC2-215951D31EAD}"/>
              </a:ext>
            </a:extLst>
          </p:cNvPr>
          <p:cNvSpPr/>
          <p:nvPr/>
        </p:nvSpPr>
        <p:spPr>
          <a:xfrm>
            <a:off x="4404823" y="607783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สี่เหลี่ยมผืนผ้า 87">
            <a:extLst>
              <a:ext uri="{FF2B5EF4-FFF2-40B4-BE49-F238E27FC236}">
                <a16:creationId xmlns:a16="http://schemas.microsoft.com/office/drawing/2014/main" id="{633BB77E-08C9-C96D-8D53-7552E0015340}"/>
              </a:ext>
            </a:extLst>
          </p:cNvPr>
          <p:cNvSpPr/>
          <p:nvPr/>
        </p:nvSpPr>
        <p:spPr>
          <a:xfrm>
            <a:off x="5189683" y="6093078"/>
            <a:ext cx="252692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9" name="สี่เหลี่ยมผืนผ้า 88">
            <a:extLst>
              <a:ext uri="{FF2B5EF4-FFF2-40B4-BE49-F238E27FC236}">
                <a16:creationId xmlns:a16="http://schemas.microsoft.com/office/drawing/2014/main" id="{15B92DA4-6876-B670-9203-330EB3761DCF}"/>
              </a:ext>
            </a:extLst>
          </p:cNvPr>
          <p:cNvSpPr/>
          <p:nvPr/>
        </p:nvSpPr>
        <p:spPr>
          <a:xfrm>
            <a:off x="6218055" y="608502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สี่เหลี่ยมผืนผ้า 89">
            <a:extLst>
              <a:ext uri="{FF2B5EF4-FFF2-40B4-BE49-F238E27FC236}">
                <a16:creationId xmlns:a16="http://schemas.microsoft.com/office/drawing/2014/main" id="{B2296D56-F9EC-4173-F88F-2A7D7E0601F2}"/>
              </a:ext>
            </a:extLst>
          </p:cNvPr>
          <p:cNvSpPr/>
          <p:nvPr/>
        </p:nvSpPr>
        <p:spPr>
          <a:xfrm>
            <a:off x="7124835" y="610026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1" name="สี่เหลี่ยมผืนผ้า 90">
            <a:extLst>
              <a:ext uri="{FF2B5EF4-FFF2-40B4-BE49-F238E27FC236}">
                <a16:creationId xmlns:a16="http://schemas.microsoft.com/office/drawing/2014/main" id="{1011800D-363C-900F-8A0B-DAB9CA107B03}"/>
              </a:ext>
            </a:extLst>
          </p:cNvPr>
          <p:cNvSpPr/>
          <p:nvPr/>
        </p:nvSpPr>
        <p:spPr>
          <a:xfrm>
            <a:off x="8039235" y="6107882"/>
            <a:ext cx="782540" cy="307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431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FD9C3A3C-2DE3-E1D5-57EE-0BB629B5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56" r="-1" b="-1"/>
          <a:stretch/>
        </p:blipFill>
        <p:spPr>
          <a:xfrm>
            <a:off x="-19926" y="10"/>
            <a:ext cx="914169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รูปภาพ 51">
            <a:extLst>
              <a:ext uri="{FF2B5EF4-FFF2-40B4-BE49-F238E27FC236}">
                <a16:creationId xmlns:a16="http://schemas.microsoft.com/office/drawing/2014/main" id="{3988E21D-04AA-F3B9-A734-7AC7436E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6" y="-1916259"/>
            <a:ext cx="5377680" cy="728683"/>
          </a:xfrm>
          <a:prstGeom prst="rect">
            <a:avLst/>
          </a:prstGeom>
        </p:spPr>
      </p:pic>
      <p:pic>
        <p:nvPicPr>
          <p:cNvPr id="54" name="รูปภาพ 53">
            <a:extLst>
              <a:ext uri="{FF2B5EF4-FFF2-40B4-BE49-F238E27FC236}">
                <a16:creationId xmlns:a16="http://schemas.microsoft.com/office/drawing/2014/main" id="{44CB1348-17E0-5509-2ADD-AF2A8484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53" y="-2459183"/>
            <a:ext cx="3639827" cy="713563"/>
          </a:xfrm>
          <a:prstGeom prst="rect">
            <a:avLst/>
          </a:prstGeom>
        </p:spPr>
      </p:pic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EE2F2CD-993F-27CC-9AAE-8A5C67C1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59029"/>
              </p:ext>
            </p:extLst>
          </p:nvPr>
        </p:nvGraphicFramePr>
        <p:xfrm>
          <a:off x="9913941" y="8267076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D073292-4932-0FBD-32A5-C73733CA28D6}"/>
              </a:ext>
            </a:extLst>
          </p:cNvPr>
          <p:cNvSpPr txBox="1"/>
          <p:nvPr/>
        </p:nvSpPr>
        <p:spPr>
          <a:xfrm>
            <a:off x="10334667" y="7877207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3665B475-14AB-9C3E-69EC-6C7B5A38B4B7}"/>
              </a:ext>
            </a:extLst>
          </p:cNvPr>
          <p:cNvSpPr txBox="1"/>
          <p:nvPr/>
        </p:nvSpPr>
        <p:spPr>
          <a:xfrm>
            <a:off x="9236360" y="828720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434DDF02-3CA2-9C0E-86D4-2F09AD9F960F}"/>
              </a:ext>
            </a:extLst>
          </p:cNvPr>
          <p:cNvSpPr txBox="1"/>
          <p:nvPr/>
        </p:nvSpPr>
        <p:spPr>
          <a:xfrm>
            <a:off x="9962759" y="82907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1.0 – 18.0</a:t>
            </a:r>
            <a:endParaRPr lang="th-TH" sz="1400" dirty="0"/>
          </a:p>
        </p:txBody>
      </p:sp>
      <p:graphicFrame>
        <p:nvGraphicFramePr>
          <p:cNvPr id="27" name="ตาราง 26">
            <a:extLst>
              <a:ext uri="{FF2B5EF4-FFF2-40B4-BE49-F238E27FC236}">
                <a16:creationId xmlns:a16="http://schemas.microsoft.com/office/drawing/2014/main" id="{BB3062A2-90C7-7B37-4E17-154C4F8C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7211"/>
              </p:ext>
            </p:extLst>
          </p:nvPr>
        </p:nvGraphicFramePr>
        <p:xfrm>
          <a:off x="9913941" y="8731484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A759E5-EC9C-2B2C-A3A2-706D91C4397F}"/>
              </a:ext>
            </a:extLst>
          </p:cNvPr>
          <p:cNvSpPr txBox="1"/>
          <p:nvPr/>
        </p:nvSpPr>
        <p:spPr>
          <a:xfrm>
            <a:off x="9962759" y="874824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19.0 – 36.0</a:t>
            </a:r>
            <a:endParaRPr lang="th-TH" sz="1400" dirty="0"/>
          </a:p>
        </p:txBody>
      </p:sp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23AC2285-1B0A-0DDC-52DB-AB402752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9598"/>
              </p:ext>
            </p:extLst>
          </p:nvPr>
        </p:nvGraphicFramePr>
        <p:xfrm>
          <a:off x="9913940" y="91866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5F42AE59-F440-7662-B17A-B4EC6D37B0D3}"/>
              </a:ext>
            </a:extLst>
          </p:cNvPr>
          <p:cNvSpPr txBox="1"/>
          <p:nvPr/>
        </p:nvSpPr>
        <p:spPr>
          <a:xfrm>
            <a:off x="9962758" y="9217465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37.0 – 54.0</a:t>
            </a:r>
            <a:endParaRPr lang="th-TH" sz="1400" dirty="0"/>
          </a:p>
        </p:txBody>
      </p:sp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CD01FD25-F1EA-6927-B0B2-51F86811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3116"/>
              </p:ext>
            </p:extLst>
          </p:nvPr>
        </p:nvGraphicFramePr>
        <p:xfrm>
          <a:off x="9749365" y="9549479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ED8E2F5-FB0B-5F98-9C22-0332907AB905}"/>
              </a:ext>
            </a:extLst>
          </p:cNvPr>
          <p:cNvSpPr txBox="1"/>
          <p:nvPr/>
        </p:nvSpPr>
        <p:spPr>
          <a:xfrm>
            <a:off x="9962757" y="9685226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55.0 – 72.0</a:t>
            </a:r>
            <a:endParaRPr lang="th-TH" sz="1400" dirty="0"/>
          </a:p>
        </p:txBody>
      </p:sp>
      <p:graphicFrame>
        <p:nvGraphicFramePr>
          <p:cNvPr id="49" name="ตาราง 48">
            <a:extLst>
              <a:ext uri="{FF2B5EF4-FFF2-40B4-BE49-F238E27FC236}">
                <a16:creationId xmlns:a16="http://schemas.microsoft.com/office/drawing/2014/main" id="{0A0A39A0-1E67-48F8-F655-158E0CC6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04379"/>
              </p:ext>
            </p:extLst>
          </p:nvPr>
        </p:nvGraphicFramePr>
        <p:xfrm>
          <a:off x="9913939" y="10139172"/>
          <a:ext cx="812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6">
                  <a:extLst>
                    <a:ext uri="{9D8B030D-6E8A-4147-A177-3AD203B41FA5}">
                      <a16:colId xmlns:a16="http://schemas.microsoft.com/office/drawing/2014/main" val="3596994076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5611268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2009836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89090108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90545958"/>
                    </a:ext>
                  </a:extLst>
                </a:gridCol>
                <a:gridCol w="1038227">
                  <a:extLst>
                    <a:ext uri="{9D8B030D-6E8A-4147-A177-3AD203B41FA5}">
                      <a16:colId xmlns:a16="http://schemas.microsoft.com/office/drawing/2014/main" val="20484154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73154914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5322275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12158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“”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58408"/>
                  </a:ext>
                </a:extLst>
              </a:tr>
            </a:tbl>
          </a:graphicData>
        </a:graphic>
      </p:graphicFrame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6F889F08-0B81-1C6E-C0B5-38CF17176FC2}"/>
              </a:ext>
            </a:extLst>
          </p:cNvPr>
          <p:cNvSpPr txBox="1"/>
          <p:nvPr/>
        </p:nvSpPr>
        <p:spPr>
          <a:xfrm>
            <a:off x="9962756" y="10170703"/>
            <a:ext cx="127515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73.0 – 90.0</a:t>
            </a:r>
            <a:endParaRPr lang="th-TH" sz="1400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F38DF87-FC87-6353-DD96-C04214B4F46A}"/>
              </a:ext>
            </a:extLst>
          </p:cNvPr>
          <p:cNvSpPr txBox="1"/>
          <p:nvPr/>
        </p:nvSpPr>
        <p:spPr>
          <a:xfrm>
            <a:off x="9236360" y="1015886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0FE7997-8C5A-B352-463B-4EE9A49993E1}"/>
              </a:ext>
            </a:extLst>
          </p:cNvPr>
          <p:cNvSpPr txBox="1"/>
          <p:nvPr/>
        </p:nvSpPr>
        <p:spPr>
          <a:xfrm>
            <a:off x="9250648" y="966832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587772F-B048-3C64-9B0D-6366B0B3FD7C}"/>
              </a:ext>
            </a:extLst>
          </p:cNvPr>
          <p:cNvSpPr txBox="1"/>
          <p:nvPr/>
        </p:nvSpPr>
        <p:spPr>
          <a:xfrm>
            <a:off x="9255411" y="918255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B8643281-2126-4056-3993-D7A3A23EE7B9}"/>
              </a:ext>
            </a:extLst>
          </p:cNvPr>
          <p:cNvSpPr txBox="1"/>
          <p:nvPr/>
        </p:nvSpPr>
        <p:spPr>
          <a:xfrm>
            <a:off x="9264936" y="8734878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D6E0D4A-5FB4-8D42-19D6-EA3526150FC8}"/>
              </a:ext>
            </a:extLst>
          </p:cNvPr>
          <p:cNvSpPr txBox="1"/>
          <p:nvPr/>
        </p:nvSpPr>
        <p:spPr>
          <a:xfrm>
            <a:off x="11359191" y="78720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1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D60890C-C0C5-88DF-051E-FA6421B0E062}"/>
              </a:ext>
            </a:extLst>
          </p:cNvPr>
          <p:cNvSpPr txBox="1"/>
          <p:nvPr/>
        </p:nvSpPr>
        <p:spPr>
          <a:xfrm>
            <a:off x="12056581" y="787980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2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4B228B8A-2370-1234-32EF-4A44360C0F80}"/>
              </a:ext>
            </a:extLst>
          </p:cNvPr>
          <p:cNvSpPr txBox="1"/>
          <p:nvPr/>
        </p:nvSpPr>
        <p:spPr>
          <a:xfrm>
            <a:off x="12852353" y="787209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3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66581796-C960-1E49-0A35-467C621BD9F1}"/>
              </a:ext>
            </a:extLst>
          </p:cNvPr>
          <p:cNvSpPr txBox="1"/>
          <p:nvPr/>
        </p:nvSpPr>
        <p:spPr>
          <a:xfrm>
            <a:off x="-4763732" y="825426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6595262-92CD-64EE-0DC8-137A5A03E911}"/>
              </a:ext>
            </a:extLst>
          </p:cNvPr>
          <p:cNvSpPr txBox="1"/>
          <p:nvPr/>
        </p:nvSpPr>
        <p:spPr>
          <a:xfrm>
            <a:off x="-3841822" y="825352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5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D3E39318-6A0D-B5C5-E67F-58899E437F70}"/>
              </a:ext>
            </a:extLst>
          </p:cNvPr>
          <p:cNvSpPr txBox="1"/>
          <p:nvPr/>
        </p:nvSpPr>
        <p:spPr>
          <a:xfrm>
            <a:off x="-2865511" y="825168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6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DE159052-3B19-634A-1F21-7E93C5F6FA05}"/>
              </a:ext>
            </a:extLst>
          </p:cNvPr>
          <p:cNvSpPr txBox="1"/>
          <p:nvPr/>
        </p:nvSpPr>
        <p:spPr>
          <a:xfrm>
            <a:off x="-1949573" y="824147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7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CC96D42-F4A6-FF3D-3254-3D416BBF65B8}"/>
              </a:ext>
            </a:extLst>
          </p:cNvPr>
          <p:cNvSpPr txBox="1"/>
          <p:nvPr/>
        </p:nvSpPr>
        <p:spPr>
          <a:xfrm>
            <a:off x="-1088304" y="824913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8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5A0C3619-6E28-9558-96D7-78254F9A8187}"/>
              </a:ext>
            </a:extLst>
          </p:cNvPr>
          <p:cNvSpPr txBox="1"/>
          <p:nvPr/>
        </p:nvSpPr>
        <p:spPr>
          <a:xfrm>
            <a:off x="11359191" y="82986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0.5</a:t>
            </a:r>
            <a:endParaRPr lang="th-TH" sz="1400" dirty="0"/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AEB075A8-3E2F-2542-7BDA-D462A602AE9D}"/>
              </a:ext>
            </a:extLst>
          </p:cNvPr>
          <p:cNvSpPr txBox="1"/>
          <p:nvPr/>
        </p:nvSpPr>
        <p:spPr>
          <a:xfrm>
            <a:off x="12064555" y="829860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00F3DBF7-7FC7-F243-471E-F3AC50E7D31E}"/>
              </a:ext>
            </a:extLst>
          </p:cNvPr>
          <p:cNvSpPr txBox="1"/>
          <p:nvPr/>
        </p:nvSpPr>
        <p:spPr>
          <a:xfrm>
            <a:off x="11374431" y="87634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18.5</a:t>
            </a:r>
            <a:endParaRPr lang="th-TH" sz="1400" dirty="0"/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F7E736AC-3369-9019-2DB8-CAEA19FF900D}"/>
              </a:ext>
            </a:extLst>
          </p:cNvPr>
          <p:cNvSpPr txBox="1"/>
          <p:nvPr/>
        </p:nvSpPr>
        <p:spPr>
          <a:xfrm>
            <a:off x="12083091" y="87634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EE33AA34-EF44-3907-1074-2B89E8A03A2D}"/>
              </a:ext>
            </a:extLst>
          </p:cNvPr>
          <p:cNvSpPr txBox="1"/>
          <p:nvPr/>
        </p:nvSpPr>
        <p:spPr>
          <a:xfrm>
            <a:off x="11364231" y="92121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36.5</a:t>
            </a:r>
            <a:endParaRPr lang="th-TH" sz="1400" dirty="0"/>
          </a:p>
        </p:txBody>
      </p:sp>
      <p:sp>
        <p:nvSpPr>
          <p:cNvPr id="68" name="กล่องข้อความ 67">
            <a:extLst>
              <a:ext uri="{FF2B5EF4-FFF2-40B4-BE49-F238E27FC236}">
                <a16:creationId xmlns:a16="http://schemas.microsoft.com/office/drawing/2014/main" id="{E0285BB9-7D05-8707-42B8-D4139E522929}"/>
              </a:ext>
            </a:extLst>
          </p:cNvPr>
          <p:cNvSpPr txBox="1"/>
          <p:nvPr/>
        </p:nvSpPr>
        <p:spPr>
          <a:xfrm>
            <a:off x="12072529" y="9212158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7DBB2E6E-9A3B-400B-6251-4DCCCD34F53C}"/>
              </a:ext>
            </a:extLst>
          </p:cNvPr>
          <p:cNvSpPr txBox="1"/>
          <p:nvPr/>
        </p:nvSpPr>
        <p:spPr>
          <a:xfrm>
            <a:off x="11374785" y="96943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54.5</a:t>
            </a:r>
            <a:endParaRPr lang="th-TH" sz="1400" dirty="0"/>
          </a:p>
        </p:txBody>
      </p: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5D042426-A484-65E5-34F5-F66AB5E939DE}"/>
              </a:ext>
            </a:extLst>
          </p:cNvPr>
          <p:cNvSpPr txBox="1"/>
          <p:nvPr/>
        </p:nvSpPr>
        <p:spPr>
          <a:xfrm>
            <a:off x="12083091" y="96852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1205DB8E-1A6B-C02B-0811-A5E159F79CAD}"/>
              </a:ext>
            </a:extLst>
          </p:cNvPr>
          <p:cNvSpPr txBox="1"/>
          <p:nvPr/>
        </p:nvSpPr>
        <p:spPr>
          <a:xfrm>
            <a:off x="11374431" y="10158865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72.5</a:t>
            </a:r>
            <a:endParaRPr lang="th-TH" sz="1400" dirty="0"/>
          </a:p>
        </p:txBody>
      </p:sp>
      <p:sp>
        <p:nvSpPr>
          <p:cNvPr id="72" name="กล่องข้อความ 71">
            <a:extLst>
              <a:ext uri="{FF2B5EF4-FFF2-40B4-BE49-F238E27FC236}">
                <a16:creationId xmlns:a16="http://schemas.microsoft.com/office/drawing/2014/main" id="{071C71DD-7405-CF58-A27A-CDD72B1F4A6E}"/>
              </a:ext>
            </a:extLst>
          </p:cNvPr>
          <p:cNvSpPr txBox="1"/>
          <p:nvPr/>
        </p:nvSpPr>
        <p:spPr>
          <a:xfrm>
            <a:off x="12083091" y="10161101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90.5</a:t>
            </a:r>
            <a:endParaRPr lang="th-TH" sz="1400" dirty="0"/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DC8EA0B6-99E9-F7E6-C8A9-CF3DBCAB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512" y="2321877"/>
            <a:ext cx="8542020" cy="1023204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62579FA-6B67-E253-B93E-691243AED6AD}"/>
              </a:ext>
            </a:extLst>
          </p:cNvPr>
          <p:cNvCxnSpPr/>
          <p:nvPr/>
        </p:nvCxnSpPr>
        <p:spPr>
          <a:xfrm flipH="1">
            <a:off x="2424040" y="8731484"/>
            <a:ext cx="595313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4B875D83-DE61-A71C-4F9E-66B2696459EF}"/>
              </a:ext>
            </a:extLst>
          </p:cNvPr>
          <p:cNvSpPr txBox="1"/>
          <p:nvPr/>
        </p:nvSpPr>
        <p:spPr>
          <a:xfrm>
            <a:off x="12841795" y="82909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9.5</a:t>
            </a:r>
            <a:endParaRPr lang="th-TH" sz="1400" dirty="0"/>
          </a:p>
        </p:txBody>
      </p: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C09F19C4-4116-DFEA-AB29-F662BED5D83D}"/>
              </a:ext>
            </a:extLst>
          </p:cNvPr>
          <p:cNvCxnSpPr/>
          <p:nvPr/>
        </p:nvCxnSpPr>
        <p:spPr>
          <a:xfrm>
            <a:off x="9379236" y="9051864"/>
            <a:ext cx="6490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7866D03F-8D3B-DED9-C63C-9712EED2EA29}"/>
              </a:ext>
            </a:extLst>
          </p:cNvPr>
          <p:cNvSpPr txBox="1"/>
          <p:nvPr/>
        </p:nvSpPr>
        <p:spPr>
          <a:xfrm>
            <a:off x="12849415" y="874818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27.5</a:t>
            </a:r>
            <a:endParaRPr lang="th-TH" sz="1400" dirty="0"/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F57E1C30-07C2-C1CE-4D3B-6A45A3C09456}"/>
              </a:ext>
            </a:extLst>
          </p:cNvPr>
          <p:cNvSpPr txBox="1"/>
          <p:nvPr/>
        </p:nvSpPr>
        <p:spPr>
          <a:xfrm>
            <a:off x="12849415" y="9220627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45.5</a:t>
            </a:r>
            <a:endParaRPr lang="th-TH" sz="1400" dirty="0"/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4CE49DAF-642D-A0F2-A44C-A905AF0A771D}"/>
              </a:ext>
            </a:extLst>
          </p:cNvPr>
          <p:cNvSpPr txBox="1"/>
          <p:nvPr/>
        </p:nvSpPr>
        <p:spPr>
          <a:xfrm>
            <a:off x="12856509" y="9685226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63.5</a:t>
            </a:r>
            <a:endParaRPr lang="th-TH" sz="1400" dirty="0"/>
          </a:p>
        </p:txBody>
      </p: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305AE76C-31AD-6493-1292-30148C075664}"/>
              </a:ext>
            </a:extLst>
          </p:cNvPr>
          <p:cNvSpPr txBox="1"/>
          <p:nvPr/>
        </p:nvSpPr>
        <p:spPr>
          <a:xfrm>
            <a:off x="12856788" y="10170702"/>
            <a:ext cx="5563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81.5</a:t>
            </a:r>
            <a:endParaRPr lang="th-TH" sz="1400" dirty="0"/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8EFD0F4D-9126-9186-5AAD-58BC80969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585204" y="-3348889"/>
            <a:ext cx="9144000" cy="2576612"/>
          </a:xfrm>
          <a:prstGeom prst="rect">
            <a:avLst/>
          </a:prstGeom>
        </p:spPr>
      </p:pic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1809FCF8-40EA-DCAB-3912-AF16BD35FA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388" t="43878"/>
          <a:stretch/>
        </p:blipFill>
        <p:spPr>
          <a:xfrm>
            <a:off x="11122615" y="-4242"/>
            <a:ext cx="7545002" cy="42770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61550E8C-6BF6-A6DE-AFC1-BDC6AC3E76FA}"/>
              </a:ext>
            </a:extLst>
          </p:cNvPr>
          <p:cNvSpPr txBox="1"/>
          <p:nvPr/>
        </p:nvSpPr>
        <p:spPr>
          <a:xfrm>
            <a:off x="12205786" y="1042599"/>
            <a:ext cx="446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lower </a:t>
            </a:r>
            <a:r>
              <a:rPr lang="en-US" sz="3200" dirty="0">
                <a:solidFill>
                  <a:schemeClr val="bg1"/>
                </a:solidFill>
                <a:highlight>
                  <a:srgbClr val="FF00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 &gt;=         &lt;= upper </a:t>
            </a:r>
            <a:r>
              <a:rPr lang="en-US" sz="3200" dirty="0">
                <a:solidFill>
                  <a:schemeClr val="bg1"/>
                </a:solidFill>
                <a:highlight>
                  <a:srgbClr val="00008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18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  </a:t>
            </a:r>
            <a:endParaRPr lang="th-TH" sz="3200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A313F097-FAFE-CA88-1D55-ACBE89229300}"/>
              </a:ext>
            </a:extLst>
          </p:cNvPr>
          <p:cNvSpPr txBox="1"/>
          <p:nvPr/>
        </p:nvSpPr>
        <p:spPr>
          <a:xfrm>
            <a:off x="10566309" y="1134931"/>
            <a:ext cx="55630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1.0</a:t>
            </a:r>
            <a:endParaRPr lang="th-TH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BC0DF22F-6961-095F-0DA5-7B68BB8F8107}"/>
              </a:ext>
            </a:extLst>
          </p:cNvPr>
          <p:cNvSpPr/>
          <p:nvPr/>
        </p:nvSpPr>
        <p:spPr>
          <a:xfrm>
            <a:off x="-2475660" y="423467"/>
            <a:ext cx="977618" cy="395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5" name="ลูกศรเชื่อมต่อแบบตรง 44">
            <a:extLst>
              <a:ext uri="{FF2B5EF4-FFF2-40B4-BE49-F238E27FC236}">
                <a16:creationId xmlns:a16="http://schemas.microsoft.com/office/drawing/2014/main" id="{FD17A910-89C3-15F1-DAC9-1AA76E722D8C}"/>
              </a:ext>
            </a:extLst>
          </p:cNvPr>
          <p:cNvCxnSpPr/>
          <p:nvPr/>
        </p:nvCxnSpPr>
        <p:spPr>
          <a:xfrm>
            <a:off x="10319060" y="3771331"/>
            <a:ext cx="2301801" cy="634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FD15F888-7BA9-9AFC-8469-0252DF9BF9E6}"/>
              </a:ext>
            </a:extLst>
          </p:cNvPr>
          <p:cNvSpPr txBox="1"/>
          <p:nvPr/>
        </p:nvSpPr>
        <p:spPr>
          <a:xfrm>
            <a:off x="11613985" y="5032852"/>
            <a:ext cx="487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If </a:t>
            </a:r>
            <a:r>
              <a:rPr lang="en-US" sz="3200" dirty="0">
                <a:highlight>
                  <a:srgbClr val="00FF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True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</a:t>
            </a:r>
            <a:r>
              <a:rPr lang="th-TH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คีย์คือ 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lower</a:t>
            </a:r>
            <a:r>
              <a:rPr lang="en-US" sz="3200" dirty="0">
                <a:solidFill>
                  <a:schemeClr val="bg1"/>
                </a:solidFill>
                <a:highlight>
                  <a:srgbClr val="FF0000"/>
                </a:highligh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(1)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</a:t>
            </a:r>
            <a:r>
              <a:rPr lang="th-TH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ค่าคือความถี่</a:t>
            </a:r>
            <a:r>
              <a:rPr lang="en-US" sz="3200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+1</a:t>
            </a:r>
            <a:endParaRPr lang="th-TH" sz="3200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pic>
        <p:nvPicPr>
          <p:cNvPr id="51" name="รูปภาพ 50">
            <a:extLst>
              <a:ext uri="{FF2B5EF4-FFF2-40B4-BE49-F238E27FC236}">
                <a16:creationId xmlns:a16="http://schemas.microsoft.com/office/drawing/2014/main" id="{FFD20064-4BC9-5FB3-A2D0-DB3A473BE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126598" y="2862882"/>
            <a:ext cx="8749160" cy="605831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AB802D1D-8A30-BA83-6F9D-1585BEC89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32" y="2547480"/>
            <a:ext cx="9144000" cy="1126973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745FF683-615C-91EC-2961-912315726C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504" y="282873"/>
            <a:ext cx="8268854" cy="2276793"/>
          </a:xfrm>
          <a:prstGeom prst="rect">
            <a:avLst/>
          </a:prstGeom>
        </p:spPr>
      </p:pic>
      <p:pic>
        <p:nvPicPr>
          <p:cNvPr id="43" name="รูปภาพ 42">
            <a:extLst>
              <a:ext uri="{FF2B5EF4-FFF2-40B4-BE49-F238E27FC236}">
                <a16:creationId xmlns:a16="http://schemas.microsoft.com/office/drawing/2014/main" id="{CC1C8914-B362-014E-D8EE-8F7B16DFFC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899" y="3739522"/>
            <a:ext cx="9144000" cy="1982939"/>
          </a:xfrm>
          <a:prstGeom prst="rect">
            <a:avLst/>
          </a:prstGeom>
        </p:spPr>
      </p:pic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F6BB4465-1B91-FDB8-F99E-94E983678D70}"/>
              </a:ext>
            </a:extLst>
          </p:cNvPr>
          <p:cNvSpPr/>
          <p:nvPr/>
        </p:nvSpPr>
        <p:spPr>
          <a:xfrm>
            <a:off x="64456" y="4446729"/>
            <a:ext cx="9015088" cy="17056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สี่เหลี่ยมผืนผ้า 63">
            <a:extLst>
              <a:ext uri="{FF2B5EF4-FFF2-40B4-BE49-F238E27FC236}">
                <a16:creationId xmlns:a16="http://schemas.microsoft.com/office/drawing/2014/main" id="{40AFA4FC-DF37-E694-AEEB-89402500FE21}"/>
              </a:ext>
            </a:extLst>
          </p:cNvPr>
          <p:cNvSpPr/>
          <p:nvPr/>
        </p:nvSpPr>
        <p:spPr>
          <a:xfrm>
            <a:off x="49216" y="4660089"/>
            <a:ext cx="9015088" cy="17056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สี่เหลี่ยมผืนผ้า 64">
            <a:extLst>
              <a:ext uri="{FF2B5EF4-FFF2-40B4-BE49-F238E27FC236}">
                <a16:creationId xmlns:a16="http://schemas.microsoft.com/office/drawing/2014/main" id="{18971F9A-9842-A89A-70D7-302E5C842132}"/>
              </a:ext>
            </a:extLst>
          </p:cNvPr>
          <p:cNvSpPr/>
          <p:nvPr/>
        </p:nvSpPr>
        <p:spPr>
          <a:xfrm>
            <a:off x="33976" y="4873449"/>
            <a:ext cx="9015088" cy="17056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4D04C5D2-67D4-8BE9-84B4-7BAE10FF89E5}"/>
              </a:ext>
            </a:extLst>
          </p:cNvPr>
          <p:cNvSpPr/>
          <p:nvPr/>
        </p:nvSpPr>
        <p:spPr>
          <a:xfrm>
            <a:off x="-11744" y="5109669"/>
            <a:ext cx="9015088" cy="17056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สี่เหลี่ยมผืนผ้า 72">
            <a:extLst>
              <a:ext uri="{FF2B5EF4-FFF2-40B4-BE49-F238E27FC236}">
                <a16:creationId xmlns:a16="http://schemas.microsoft.com/office/drawing/2014/main" id="{01061682-1D43-58AC-B2F8-25BDB00B9EB8}"/>
              </a:ext>
            </a:extLst>
          </p:cNvPr>
          <p:cNvSpPr/>
          <p:nvPr/>
        </p:nvSpPr>
        <p:spPr>
          <a:xfrm>
            <a:off x="-42224" y="5338269"/>
            <a:ext cx="9015088" cy="17056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5" name="รูปภาพ 74">
            <a:extLst>
              <a:ext uri="{FF2B5EF4-FFF2-40B4-BE49-F238E27FC236}">
                <a16:creationId xmlns:a16="http://schemas.microsoft.com/office/drawing/2014/main" id="{49EF7110-0E4C-610B-CDA3-71FB6493E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2259" y="-3211"/>
            <a:ext cx="9144000" cy="403597"/>
          </a:xfrm>
          <a:prstGeom prst="rect">
            <a:avLst/>
          </a:prstGeom>
        </p:spPr>
      </p:pic>
      <p:sp>
        <p:nvSpPr>
          <p:cNvPr id="76" name="สี่เหลี่ยมผืนผ้า 75">
            <a:extLst>
              <a:ext uri="{FF2B5EF4-FFF2-40B4-BE49-F238E27FC236}">
                <a16:creationId xmlns:a16="http://schemas.microsoft.com/office/drawing/2014/main" id="{EC5416B9-F33B-EEA8-2B45-BB912BA1B2E0}"/>
              </a:ext>
            </a:extLst>
          </p:cNvPr>
          <p:cNvSpPr/>
          <p:nvPr/>
        </p:nvSpPr>
        <p:spPr>
          <a:xfrm>
            <a:off x="110129" y="3864517"/>
            <a:ext cx="9015088" cy="33048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7" name="กล่องข้อความ 76">
            <a:extLst>
              <a:ext uri="{FF2B5EF4-FFF2-40B4-BE49-F238E27FC236}">
                <a16:creationId xmlns:a16="http://schemas.microsoft.com/office/drawing/2014/main" id="{810D2F1B-6472-4BEB-2810-4148BBEF7C71}"/>
              </a:ext>
            </a:extLst>
          </p:cNvPr>
          <p:cNvSpPr txBox="1"/>
          <p:nvPr/>
        </p:nvSpPr>
        <p:spPr>
          <a:xfrm>
            <a:off x="871536" y="79478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Col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78" name="กล่องข้อความ 77">
            <a:extLst>
              <a:ext uri="{FF2B5EF4-FFF2-40B4-BE49-F238E27FC236}">
                <a16:creationId xmlns:a16="http://schemas.microsoft.com/office/drawing/2014/main" id="{B091E4E7-328F-660F-C421-007D86E39D52}"/>
              </a:ext>
            </a:extLst>
          </p:cNvPr>
          <p:cNvSpPr txBox="1"/>
          <p:nvPr/>
        </p:nvSpPr>
        <p:spPr>
          <a:xfrm>
            <a:off x="7394256" y="695725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8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E8AE2935-4D16-C33B-9BE9-C4C85C6910EF}"/>
              </a:ext>
            </a:extLst>
          </p:cNvPr>
          <p:cNvSpPr txBox="1"/>
          <p:nvPr/>
        </p:nvSpPr>
        <p:spPr>
          <a:xfrm>
            <a:off x="184540" y="1008471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0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0" name="กล่องข้อความ 79">
            <a:extLst>
              <a:ext uri="{FF2B5EF4-FFF2-40B4-BE49-F238E27FC236}">
                <a16:creationId xmlns:a16="http://schemas.microsoft.com/office/drawing/2014/main" id="{C9D566E5-785D-471D-3316-024453575CA4}"/>
              </a:ext>
            </a:extLst>
          </p:cNvPr>
          <p:cNvSpPr txBox="1"/>
          <p:nvPr/>
        </p:nvSpPr>
        <p:spPr>
          <a:xfrm>
            <a:off x="184539" y="209833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Row 4</a:t>
            </a:r>
            <a:endParaRPr lang="th-TH" dirty="0">
              <a:solidFill>
                <a:schemeClr val="bg1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1" name="กล่องข้อความ 80">
            <a:extLst>
              <a:ext uri="{FF2B5EF4-FFF2-40B4-BE49-F238E27FC236}">
                <a16:creationId xmlns:a16="http://schemas.microsoft.com/office/drawing/2014/main" id="{7A3CBED0-FD37-0483-736D-F26D4261AAB0}"/>
              </a:ext>
            </a:extLst>
          </p:cNvPr>
          <p:cNvSpPr txBox="1"/>
          <p:nvPr/>
        </p:nvSpPr>
        <p:spPr>
          <a:xfrm>
            <a:off x="3019353" y="2657863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Len = </a:t>
            </a:r>
            <a:r>
              <a:rPr lang="en-US" b="1" dirty="0">
                <a:solidFill>
                  <a:srgbClr val="00B050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5</a:t>
            </a:r>
            <a:endParaRPr lang="th-TH" b="1" dirty="0">
              <a:solidFill>
                <a:srgbClr val="00B050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1BA3EBAF-CF69-54C1-B441-30A4B54FC0E4}"/>
              </a:ext>
            </a:extLst>
          </p:cNvPr>
          <p:cNvSpPr txBox="1"/>
          <p:nvPr/>
        </p:nvSpPr>
        <p:spPr>
          <a:xfrm>
            <a:off x="4229354" y="2803649"/>
            <a:ext cx="39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I = </a:t>
            </a:r>
            <a:r>
              <a:rPr lang="en-US" b="1" dirty="0">
                <a:solidFill>
                  <a:srgbClr val="FF0000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 -&gt; 1 -&gt; 2 -&gt; 3 -&gt; 4 -&gt; </a:t>
            </a:r>
            <a:r>
              <a:rPr lang="en-US" b="1" dirty="0">
                <a:solidFill>
                  <a:srgbClr val="00B050"/>
                </a:solidFill>
                <a:latin typeface="Layiji MaHaNiYom V1.61" panose="02000000000000000000" pitchFamily="2" charset="0"/>
                <a:cs typeface="Layiji MaHaNiYom V1.61" panose="02000000000000000000" pitchFamily="2" charset="0"/>
              </a:rPr>
              <a:t>5</a:t>
            </a:r>
            <a:endParaRPr lang="th-TH" b="1" dirty="0">
              <a:solidFill>
                <a:srgbClr val="00B050"/>
              </a:solidFill>
              <a:latin typeface="Layiji MaHaNiYom V1.61" panose="02000000000000000000" pitchFamily="2" charset="0"/>
              <a:cs typeface="Layiji MaHaNiYom V1.61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8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4" grpId="0" animBg="1"/>
      <p:bldP spid="65" grpId="0" animBg="1"/>
      <p:bldP spid="66" grpId="0" animBg="1"/>
      <p:bldP spid="73" grpId="0" animBg="1"/>
      <p:bldP spid="76" grpId="0" animBg="1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4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พื้นหลังเวกเตอร์ของสีสดสัญลักษณ์กระเด็น">
            <a:extLst>
              <a:ext uri="{FF2B5EF4-FFF2-40B4-BE49-F238E27FC236}">
                <a16:creationId xmlns:a16="http://schemas.microsoft.com/office/drawing/2014/main" id="{A4F00BFB-60B0-3E32-605E-82F39D69F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5" r="1" b="11526"/>
          <a:stretch/>
        </p:blipFill>
        <p:spPr>
          <a:xfrm>
            <a:off x="361950" y="489857"/>
            <a:ext cx="8360302" cy="4374623"/>
          </a:xfrm>
          <a:prstGeom prst="rect">
            <a:avLst/>
          </a:prstGeom>
        </p:spPr>
      </p:pic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8D438D-C105-4C7E-9451-DA9252FFF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49" y="4864480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A91DE4A-D159-F6AF-1BA0-5D29B5228A87}"/>
              </a:ext>
            </a:extLst>
          </p:cNvPr>
          <p:cNvSpPr txBox="1"/>
          <p:nvPr/>
        </p:nvSpPr>
        <p:spPr>
          <a:xfrm>
            <a:off x="341654" y="653949"/>
            <a:ext cx="8380598" cy="5714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4800" b="1" dirty="0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ai Jamjuree Medium" panose="00000600000000000000" pitchFamily="2" charset="-34"/>
                <a:ea typeface="+mj-ea"/>
                <a:cs typeface="Bai Jamjuree Medium" panose="00000600000000000000" pitchFamily="2" charset="-34"/>
              </a:rPr>
              <a:t>จบ</a:t>
            </a:r>
            <a:r>
              <a:rPr lang="en-US" sz="4800" b="1" dirty="0" err="1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ai Jamjuree Medium" panose="00000600000000000000" pitchFamily="2" charset="-34"/>
                <a:ea typeface="+mj-ea"/>
                <a:cs typeface="Bai Jamjuree Medium" panose="00000600000000000000" pitchFamily="2" charset="-34"/>
              </a:rPr>
              <a:t>การอธิบายการทำงานของ</a:t>
            </a:r>
            <a:r>
              <a:rPr lang="en-US" sz="4800" b="1" dirty="0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ai Jamjuree Medium" panose="00000600000000000000" pitchFamily="2" charset="-34"/>
                <a:ea typeface="+mj-ea"/>
                <a:cs typeface="Bai Jamjuree Medium" panose="00000600000000000000" pitchFamily="2" charset="-34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FFFF"/>
              </a:solidFill>
              <a:latin typeface="Bai Jamjuree Medium" panose="00000600000000000000" pitchFamily="2" charset="-34"/>
              <a:ea typeface="+mj-ea"/>
              <a:cs typeface="Bai Jamjuree Medium" panose="00000600000000000000" pitchFamily="2" charset="-34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dirty="0" err="1">
                <a:ln w="95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frequency_distribution_num_table</a:t>
            </a:r>
            <a:endParaRPr lang="en-US" sz="3200" b="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0" dirty="0">
              <a:solidFill>
                <a:srgbClr val="FFFFFF"/>
              </a:solidFill>
              <a:effectLst/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b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n w="95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table_martrix</a:t>
            </a:r>
            <a:endParaRPr lang="en-US" sz="400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_LuGDeK" panose="02000000000000000000" pitchFamily="2" charset="0"/>
              <a:ea typeface="JetBrains Mono Medium" panose="02000009000000000000" pitchFamily="49" charset="0"/>
              <a:cs typeface="AH_LuGDeK" panose="02000000000000000000" pitchFamily="2" charset="0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dirty="0">
                <a:ln w="95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SL ChalalaiClassic" panose="02020603050405020304" pitchFamily="18" charset="-34"/>
                <a:ea typeface="JetBrains Mono Medium" panose="02000009000000000000" pitchFamily="49" charset="0"/>
                <a:cs typeface="PSL ChalalaiClassic" panose="02020603050405020304" pitchFamily="18" charset="-34"/>
              </a:rPr>
              <a:t>Thank you for your attention.</a:t>
            </a:r>
            <a:endParaRPr lang="en-US" sz="710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SL ChalalaiClassic" panose="02020603050405020304" pitchFamily="18" charset="-34"/>
              <a:ea typeface="JetBrains Mono Medium" panose="02000009000000000000" pitchFamily="49" charset="0"/>
              <a:cs typeface="PSL ChalalaiClassic" panose="02020603050405020304" pitchFamily="18" charset="-34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2300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446</Words>
  <Application>Microsoft Office PowerPoint</Application>
  <PresentationFormat>นำเสนอทางหน้าจอ (4:3)</PresentationFormat>
  <Paragraphs>248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6" baseType="lpstr">
      <vt:lpstr>Seaford</vt:lpstr>
      <vt:lpstr>JetBrains Mono Medium</vt:lpstr>
      <vt:lpstr>Bai Jamjuree Medium</vt:lpstr>
      <vt:lpstr>AH_LuGDeK</vt:lpstr>
      <vt:lpstr>Layiji MaHaNiYom V1.61</vt:lpstr>
      <vt:lpstr>Arial</vt:lpstr>
      <vt:lpstr>PSL ChalalaiClassic</vt:lpstr>
      <vt:lpstr>LevelVTI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นิติธร นันทสินธ์</dc:creator>
  <cp:lastModifiedBy>นิติธร นันทสินธ์</cp:lastModifiedBy>
  <cp:revision>14</cp:revision>
  <dcterms:created xsi:type="dcterms:W3CDTF">2023-11-01T16:25:08Z</dcterms:created>
  <dcterms:modified xsi:type="dcterms:W3CDTF">2023-11-01T18:01:49Z</dcterms:modified>
</cp:coreProperties>
</file>