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นิติธร คำจันทร์" userId="7bbe8ab277c06fe2" providerId="LiveId" clId="{D5B95F75-80AB-4F7F-8581-3550E6849776}"/>
    <pc:docChg chg="custSel modSld">
      <pc:chgData name="นิติธร คำจันทร์" userId="7bbe8ab277c06fe2" providerId="LiveId" clId="{D5B95F75-80AB-4F7F-8581-3550E6849776}" dt="2023-09-21T01:50:04.311" v="225" actId="5793"/>
      <pc:docMkLst>
        <pc:docMk/>
      </pc:docMkLst>
      <pc:sldChg chg="modSp mod">
        <pc:chgData name="นิติธร คำจันทร์" userId="7bbe8ab277c06fe2" providerId="LiveId" clId="{D5B95F75-80AB-4F7F-8581-3550E6849776}" dt="2023-09-21T01:50:04.311" v="225" actId="5793"/>
        <pc:sldMkLst>
          <pc:docMk/>
          <pc:sldMk cId="3737602812" sldId="264"/>
        </pc:sldMkLst>
        <pc:spChg chg="mod">
          <ac:chgData name="นิติธร คำจันทร์" userId="7bbe8ab277c06fe2" providerId="LiveId" clId="{D5B95F75-80AB-4F7F-8581-3550E6849776}" dt="2023-09-21T01:50:04.311" v="225" actId="5793"/>
          <ac:spMkLst>
            <pc:docMk/>
            <pc:sldMk cId="3737602812" sldId="264"/>
            <ac:spMk id="6" creationId="{19C0BD19-53E2-4658-6C93-384C7206320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A023AE8-C742-432A-E126-A15BE239C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E2CB388D-B3A2-D479-135C-C7D68395B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BBC86012-79F1-3AE6-49C0-76237E2D1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DCD5-5A58-4133-B990-03350ABBF63C}" type="datetimeFigureOut">
              <a:rPr lang="th-TH" smtClean="0"/>
              <a:t>21/09/66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0A245E4C-10DA-40A2-49A3-531C0F419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F6797B82-6286-F0D9-1FED-87912E1CD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712B-2C39-4C05-B6D1-60A648612A8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01886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1E74FF8-7DA1-A773-1EBA-9000EFF6D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25DAB348-C5AC-834B-9FC0-3AF49E8ED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DDBC29F-C762-9B11-9DB5-15A0D46AD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DCD5-5A58-4133-B990-03350ABBF63C}" type="datetimeFigureOut">
              <a:rPr lang="th-TH" smtClean="0"/>
              <a:t>21/09/66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206A6F8-4152-2AF3-27F1-52F7B1E51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B376C3BD-9B89-A368-1262-322CE9FAF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712B-2C39-4C05-B6D1-60A648612A8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77369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7036A45C-786F-E605-C207-BA12AB1C27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4306DFCA-144D-E2A1-A230-24D28D408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8D4FC4D4-B76E-EF65-69FD-6718ACE32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DCD5-5A58-4133-B990-03350ABBF63C}" type="datetimeFigureOut">
              <a:rPr lang="th-TH" smtClean="0"/>
              <a:t>21/09/66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A47B7282-1762-2A29-5ED4-B8B54E46A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C20A48F7-BCD4-C6E9-4957-6E01A53BB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712B-2C39-4C05-B6D1-60A648612A8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96371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E18248B-C43A-3407-7967-91DDD12AE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1E2B1D60-8222-6704-6B23-1CF31FD13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9A9D8C1-4FE3-DF0C-AA99-86649AB82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DCD5-5A58-4133-B990-03350ABBF63C}" type="datetimeFigureOut">
              <a:rPr lang="th-TH" smtClean="0"/>
              <a:t>21/09/66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8AC94B29-5014-3C8B-8CDA-0AB946742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69930FB8-BBDD-985D-2D21-E495E3FA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712B-2C39-4C05-B6D1-60A648612A8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35594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9F7C098-3343-9121-60C5-70539659D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1FE9309F-5E6E-9878-E40B-CCEA0A9C6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9661802-CDFC-C949-2D45-63B95C8AE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DCD5-5A58-4133-B990-03350ABBF63C}" type="datetimeFigureOut">
              <a:rPr lang="th-TH" smtClean="0"/>
              <a:t>21/09/66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2C5D02E-6E6A-4CE8-3BB6-F6181174D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73D3CB20-BC6F-9B53-ABEE-32BF2BCA4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712B-2C39-4C05-B6D1-60A648612A8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96549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795EFA1-8C83-A260-0E9E-46DBDA706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52F2C652-53FA-B1CE-C858-550AD65DB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8D483ED9-9891-80FC-0265-DEA3D51BE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A6DD3DF5-5DE3-F259-9A3D-0C4156F90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DCD5-5A58-4133-B990-03350ABBF63C}" type="datetimeFigureOut">
              <a:rPr lang="th-TH" smtClean="0"/>
              <a:t>21/09/66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2609323A-2BEA-0651-CA04-2E5252329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4D0168F8-2CC1-A4DB-717B-926030C81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712B-2C39-4C05-B6D1-60A648612A8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52333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2E64394-855B-A8E1-4DC4-CA4638CBC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DFB27261-7BD3-6F82-32DC-C884E2F37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998A8557-6B7C-F9A1-CE14-057F35F6D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FB807897-27F4-1248-3D1B-4D6E0FE0D6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E27C5D68-974C-449B-1AAD-E87DF40929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38E8A0CF-8888-97D5-A3EB-0452B5BD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DCD5-5A58-4133-B990-03350ABBF63C}" type="datetimeFigureOut">
              <a:rPr lang="th-TH" smtClean="0"/>
              <a:t>21/09/66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0024D0D1-E0D9-8F24-6D8C-E78A1855F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40F375AA-8B5B-3293-AD2E-09E5874AA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712B-2C39-4C05-B6D1-60A648612A8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85431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93A62E4-E2AF-05D8-8BF1-0323AFCD4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4301BF06-15BF-6812-787F-48F40F9D1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DCD5-5A58-4133-B990-03350ABBF63C}" type="datetimeFigureOut">
              <a:rPr lang="th-TH" smtClean="0"/>
              <a:t>21/09/66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9D249247-E801-9684-164D-34FD5BFD5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5EB000BA-D52C-C5C8-B0BC-EA3F3418D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712B-2C39-4C05-B6D1-60A648612A8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32883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80393F5C-D9F4-7D39-FEA8-D4D372475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DCD5-5A58-4133-B990-03350ABBF63C}" type="datetimeFigureOut">
              <a:rPr lang="th-TH" smtClean="0"/>
              <a:t>21/09/66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1C54966E-D1A1-79DB-0FB5-BA32637B9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D4D3EA60-16C3-0ED7-0CBC-301FF190D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712B-2C39-4C05-B6D1-60A648612A8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92771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D17E1F8-230F-503B-C920-3AC7B66F9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D70D4F10-3DAB-25D7-5F7B-5AA1DF7AF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2A5D16AF-D424-01A8-FB28-D8F98CDB9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62732142-396D-E27C-79D4-15B048D1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DCD5-5A58-4133-B990-03350ABBF63C}" type="datetimeFigureOut">
              <a:rPr lang="th-TH" smtClean="0"/>
              <a:t>21/09/66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B23FD2DA-A6FF-915B-7DB4-7AE67BA1A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F9BF0F4D-9958-DB56-51E6-CF8CCBC54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712B-2C39-4C05-B6D1-60A648612A8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96509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6DBACF1-4BDB-E7EC-F221-ECC64F3E2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6E990C92-C281-5235-433E-3BE6530314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32F1CEEC-5F56-3262-716F-3B1F2AA8C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17DF7E38-5EA8-B846-E467-86D6FE349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DCD5-5A58-4133-B990-03350ABBF63C}" type="datetimeFigureOut">
              <a:rPr lang="th-TH" smtClean="0"/>
              <a:t>21/09/66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ABE7AA1A-54A6-B8E9-4A99-1F1CDC00B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698EBF05-EF34-FD70-9A8F-E68D460DB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712B-2C39-4C05-B6D1-60A648612A8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33321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2BA95623-6271-FCAA-FBA2-D7C79F3C0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F9B39D32-FFBB-0BE6-93FF-F54CDDFE1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FA6F875-78A3-381F-81A1-AD17BA1867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EDCD5-5A58-4133-B990-03350ABBF63C}" type="datetimeFigureOut">
              <a:rPr lang="th-TH" smtClean="0"/>
              <a:t>21/09/66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D8969BF7-6087-10AA-B67D-AF627BCBD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141619C3-CC75-48E6-2916-4988014D8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D712B-2C39-4C05-B6D1-60A648612A8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47398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726FD0C-31FA-18E1-7283-1F1FC5F9C5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Coffees delivery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</a:br>
            <a:endParaRPr lang="th-TH" dirty="0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77FAA957-4B52-9ECC-102B-09B2F5EFA8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เป็นระบบที่ลูกค้าสามารถสั่งซื้อของกินและเครื่องดื่มของทางร้าน และร้านค้าสามารถจัดส่งในขอบเขตพื้นที่ที่กำหนด เพื่อเพิ่มยอดขายของทางร้าน อำนวยความสะดวกให้กับลูกค้า และสามารถเรียกเก็บค่าจัดส่งตามความเหมาะสมขึ้นอยู่กับร้านไม่ต้องผ่านแพลตฟอร์มอื่น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779352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ชื่อเรื่อง 1">
            <a:extLst>
              <a:ext uri="{FF2B5EF4-FFF2-40B4-BE49-F238E27FC236}">
                <a16:creationId xmlns:a16="http://schemas.microsoft.com/office/drawing/2014/main" id="{2C8AD25B-4C20-BEEB-1CC9-1FFE0DD38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ประเภท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Application Software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กลุ่มซอฟต์แวร์ที่ใช้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1.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Django framework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2.My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sql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3.GPS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984818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ชื่อเรื่อง 1">
            <a:extLst>
              <a:ext uri="{FF2B5EF4-FFF2-40B4-BE49-F238E27FC236}">
                <a16:creationId xmlns:a16="http://schemas.microsoft.com/office/drawing/2014/main" id="{23D11EAE-ECC9-561D-0BE8-207965707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งานที่เกี่ยวข้อง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1.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Grab food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2.</a:t>
            </a:r>
            <a:r>
              <a:rPr lang="th-TH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Foodpanda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3.</a:t>
            </a:r>
            <a:r>
              <a:rPr lang="th-TH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Uber Eats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701656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D5E07251-71F2-6678-449E-118E715CF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56881"/>
            <a:ext cx="10944000" cy="6408000"/>
          </a:xfrm>
        </p:spPr>
        <p:txBody>
          <a:bodyPr>
            <a:normAutofit fontScale="925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ชิ้นงานที่ 1 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Grabfood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จุดเด่น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42900" lvl="0" indent="-342900">
              <a:tabLst>
                <a:tab pos="457200" algn="l"/>
              </a:tabLst>
            </a:pPr>
            <a:r>
              <a:rPr lang="th-TH" sz="2400" b="1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Angsana New" panose="02020603050405020304" pitchFamily="18" charset="-34"/>
              </a:rPr>
              <a:t>สะดวกสบาย</a:t>
            </a:r>
            <a:r>
              <a:rPr lang="th-TH" sz="2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Angsana New" panose="02020603050405020304" pitchFamily="18" charset="-34"/>
              </a:rPr>
              <a:t>สามารถสั่งอาหารผ่านแอ</a:t>
            </a:r>
            <a:r>
              <a:rPr lang="th-TH" sz="2400" dirty="0">
                <a:latin typeface="Angsana New" panose="02020603050405020304" pitchFamily="18" charset="-34"/>
                <a:ea typeface="Times New Roman" panose="02020603050405020304" pitchFamily="18" charset="0"/>
                <a:cs typeface="Angsana New" panose="02020603050405020304" pitchFamily="18" charset="-34"/>
              </a:rPr>
              <a:t>ป</a:t>
            </a:r>
            <a:r>
              <a:rPr lang="th-TH" sz="2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Angsana New" panose="02020603050405020304" pitchFamily="18" charset="-34"/>
              </a:rPr>
              <a:t>พลิเคชันได้ ในพื้นที่ใกล้เคียง</a:t>
            </a:r>
            <a:endParaRPr lang="en-US" sz="2400" dirty="0">
              <a:effectLst/>
              <a:latin typeface="Angsana New" panose="02020603050405020304" pitchFamily="18" charset="-34"/>
              <a:ea typeface="Times New Roman" panose="02020603050405020304" pitchFamily="18" charset="0"/>
              <a:cs typeface="Angsana New" panose="02020603050405020304" pitchFamily="18" charset="-34"/>
            </a:endParaRPr>
          </a:p>
          <a:p>
            <a:pPr marL="342900" lvl="0" indent="-342900">
              <a:tabLst>
                <a:tab pos="457200" algn="l"/>
              </a:tabLst>
            </a:pPr>
            <a:r>
              <a:rPr lang="th-TH" sz="2400" b="1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Angsana New" panose="02020603050405020304" pitchFamily="18" charset="-34"/>
              </a:rPr>
              <a:t>มีรายการอาหารที่หลากหลาย</a:t>
            </a:r>
            <a:r>
              <a:rPr lang="th-TH" sz="2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Angsana New" panose="02020603050405020304" pitchFamily="18" charset="-34"/>
              </a:rPr>
              <a:t> ลูกค้าสามรถเลือกซื้ออาหารได้ตามที่ต้องการ</a:t>
            </a:r>
            <a:endParaRPr lang="en-US" sz="2400" dirty="0">
              <a:effectLst/>
              <a:latin typeface="Angsana New" panose="02020603050405020304" pitchFamily="18" charset="-34"/>
              <a:ea typeface="Times New Roman" panose="02020603050405020304" pitchFamily="18" charset="0"/>
              <a:cs typeface="Angsana New" panose="02020603050405020304" pitchFamily="18" charset="-34"/>
            </a:endParaRPr>
          </a:p>
          <a:p>
            <a:pPr marL="342900" lvl="0" indent="-342900">
              <a:tabLst>
                <a:tab pos="457200" algn="l"/>
              </a:tabLst>
            </a:pPr>
            <a:r>
              <a:rPr lang="th-TH" sz="2400" b="1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Angsana New" panose="02020603050405020304" pitchFamily="18" charset="-34"/>
              </a:rPr>
              <a:t>ส่งรวดเร็ว</a:t>
            </a:r>
            <a:r>
              <a:rPr lang="en-US" sz="2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Angsana New" panose="02020603050405020304" pitchFamily="18" charset="-34"/>
              </a:rPr>
              <a:t> </a:t>
            </a:r>
            <a:r>
              <a:rPr lang="en-US" sz="2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Angsana New" panose="02020603050405020304" pitchFamily="18" charset="-34"/>
              </a:rPr>
              <a:t>GrabFood</a:t>
            </a:r>
            <a:r>
              <a:rPr lang="en-US" sz="2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Angsana New" panose="02020603050405020304" pitchFamily="18" charset="-34"/>
              </a:rPr>
              <a:t> </a:t>
            </a:r>
            <a:r>
              <a:rPr lang="th-TH" sz="2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Angsana New" panose="02020603050405020304" pitchFamily="18" charset="-34"/>
              </a:rPr>
              <a:t>มีระบบการจัดส่งที่รวดเร็วและมีคนขับมืออาชีพที่ชำนาญในการจัดส่งอาหาร ทำให้ลูกค้าได้รับอาหารในเวลาที่รวดเร็ว</a:t>
            </a:r>
            <a:endParaRPr lang="en-US" sz="2400" dirty="0">
              <a:effectLst/>
              <a:latin typeface="Angsana New" panose="02020603050405020304" pitchFamily="18" charset="-34"/>
              <a:ea typeface="Times New Roman" panose="02020603050405020304" pitchFamily="18" charset="0"/>
              <a:cs typeface="Angsana New" panose="02020603050405020304" pitchFamily="18" charset="-34"/>
            </a:endParaRPr>
          </a:p>
          <a:p>
            <a:pPr marL="342900" lvl="0" indent="-342900">
              <a:tabLst>
                <a:tab pos="457200" algn="l"/>
              </a:tabLst>
            </a:pPr>
            <a:r>
              <a:rPr lang="th-TH" sz="2400" b="1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Angsana New" panose="02020603050405020304" pitchFamily="18" charset="-34"/>
              </a:rPr>
              <a:t>การชำระเงินออนไลน์</a:t>
            </a:r>
            <a:r>
              <a:rPr lang="en-US" sz="2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Angsana New" panose="02020603050405020304" pitchFamily="18" charset="-34"/>
              </a:rPr>
              <a:t> </a:t>
            </a:r>
            <a:r>
              <a:rPr lang="en-US" sz="2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Angsana New" panose="02020603050405020304" pitchFamily="18" charset="-34"/>
              </a:rPr>
              <a:t>GrabFood</a:t>
            </a:r>
            <a:r>
              <a:rPr lang="en-US" sz="2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Angsana New" panose="02020603050405020304" pitchFamily="18" charset="-34"/>
              </a:rPr>
              <a:t> </a:t>
            </a:r>
            <a:r>
              <a:rPr lang="th-TH" sz="2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Angsana New" panose="02020603050405020304" pitchFamily="18" charset="-34"/>
              </a:rPr>
              <a:t>รองรับการชำระเงินออนไลน์ผ่านแอปพลิเคชัน ลูกค้าสามารถชำระเงินผ่านบัตรเครดิต</a:t>
            </a:r>
            <a:r>
              <a:rPr lang="en-US" sz="2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Angsana New" panose="02020603050405020304" pitchFamily="18" charset="-34"/>
              </a:rPr>
              <a:t>, </a:t>
            </a:r>
            <a:r>
              <a:rPr lang="th-TH" sz="2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Angsana New" panose="02020603050405020304" pitchFamily="18" charset="-34"/>
              </a:rPr>
              <a:t>บัตรเดบิต</a:t>
            </a:r>
            <a:r>
              <a:rPr lang="en-US" sz="2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Angsana New" panose="02020603050405020304" pitchFamily="18" charset="-34"/>
              </a:rPr>
              <a:t>, </a:t>
            </a:r>
            <a:r>
              <a:rPr lang="en-US" sz="2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Angsana New" panose="02020603050405020304" pitchFamily="18" charset="-34"/>
              </a:rPr>
              <a:t>GrabPay</a:t>
            </a:r>
            <a:r>
              <a:rPr lang="en-US" sz="2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Angsana New" panose="02020603050405020304" pitchFamily="18" charset="-34"/>
              </a:rPr>
              <a:t>, </a:t>
            </a:r>
            <a:r>
              <a:rPr lang="th-TH" sz="2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Angsana New" panose="02020603050405020304" pitchFamily="18" charset="-34"/>
              </a:rPr>
              <a:t>และวิธีการชำระเงินอื่น ๆ </a:t>
            </a:r>
            <a:endParaRPr lang="en-US" sz="2400" dirty="0">
              <a:effectLst/>
              <a:latin typeface="Angsana New" panose="02020603050405020304" pitchFamily="18" charset="-34"/>
              <a:ea typeface="Times New Roman" panose="02020603050405020304" pitchFamily="18" charset="0"/>
              <a:cs typeface="Angsana New" panose="02020603050405020304" pitchFamily="18" charset="-34"/>
            </a:endParaRPr>
          </a:p>
          <a:p>
            <a:pPr marL="342900" lvl="0" indent="-342900">
              <a:tabLst>
                <a:tab pos="457200" algn="l"/>
              </a:tabLst>
            </a:pPr>
            <a:r>
              <a:rPr lang="th-TH" sz="2400" b="1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Angsana New" panose="02020603050405020304" pitchFamily="18" charset="-34"/>
              </a:rPr>
              <a:t>โปรโมชั่นและส่วนลด</a:t>
            </a:r>
            <a:r>
              <a:rPr lang="en-US" sz="2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Angsana New" panose="02020603050405020304" pitchFamily="18" charset="-34"/>
              </a:rPr>
              <a:t> </a:t>
            </a:r>
            <a:r>
              <a:rPr lang="en-US" sz="2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Angsana New" panose="02020603050405020304" pitchFamily="18" charset="-34"/>
              </a:rPr>
              <a:t>GrabFood</a:t>
            </a:r>
            <a:r>
              <a:rPr lang="en-US" sz="2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Angsana New" panose="02020603050405020304" pitchFamily="18" charset="-34"/>
              </a:rPr>
              <a:t> </a:t>
            </a:r>
            <a:r>
              <a:rPr lang="th-TH" sz="2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Angsana New" panose="02020603050405020304" pitchFamily="18" charset="-34"/>
              </a:rPr>
              <a:t>มักมีโปรโมชั่นและส่วนลดสำหรับลูกค้าในระยะเวลาที่หลากหลาย </a:t>
            </a:r>
            <a:endParaRPr lang="en-US" sz="2400" dirty="0">
              <a:effectLst/>
              <a:latin typeface="Angsana New" panose="02020603050405020304" pitchFamily="18" charset="-34"/>
              <a:ea typeface="Times New Roman" panose="02020603050405020304" pitchFamily="18" charset="0"/>
              <a:cs typeface="Angsana New" panose="02020603050405020304" pitchFamily="18" charset="-34"/>
            </a:endParaRPr>
          </a:p>
          <a:p>
            <a:pPr marL="342900" lvl="0" indent="-342900">
              <a:tabLst>
                <a:tab pos="457200" algn="l"/>
              </a:tabLst>
            </a:pPr>
            <a:r>
              <a:rPr lang="th-TH" sz="2400" b="1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Angsana New" panose="02020603050405020304" pitchFamily="18" charset="-34"/>
              </a:rPr>
              <a:t>รีวิวและคะแนน</a:t>
            </a:r>
            <a:r>
              <a:rPr lang="th-TH" sz="2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Angsana New" panose="02020603050405020304" pitchFamily="18" charset="-34"/>
              </a:rPr>
              <a:t> ลูกค้าสามารถให้คะแนนและรีวิวร้านอาหารที่พวกเขาสั่งอาหารจากนั้น ซึ่งช่วยให้ผู้ใช้คนอื่น ๆ ได้รับข้อมูลเพิ่มเติมเกี่ยวกับคุณภาพของร้านอาหาร.</a:t>
            </a:r>
            <a:endParaRPr lang="en-US" sz="2400" dirty="0">
              <a:effectLst/>
              <a:latin typeface="Angsana New" panose="02020603050405020304" pitchFamily="18" charset="-34"/>
              <a:ea typeface="Times New Roman" panose="02020603050405020304" pitchFamily="18" charset="0"/>
              <a:cs typeface="Angsana New" panose="02020603050405020304" pitchFamily="18" charset="-34"/>
            </a:endParaRPr>
          </a:p>
          <a:p>
            <a:pPr marL="342900" lvl="0" indent="-342900">
              <a:tabLst>
                <a:tab pos="457200" algn="l"/>
              </a:tabLst>
            </a:pPr>
            <a:r>
              <a:rPr lang="th-TH" sz="2400" b="1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Angsana New" panose="02020603050405020304" pitchFamily="18" charset="-34"/>
              </a:rPr>
              <a:t>ระบบความปลอดภัย</a:t>
            </a:r>
            <a:r>
              <a:rPr lang="th-TH" sz="2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Angsana New" panose="02020603050405020304" pitchFamily="18" charset="-34"/>
              </a:rPr>
              <a:t> มีการให้ความสำคัญกับความปลอดภัยของการทำรายการการชำระเงินและข้อมูลส่วนบุคคลของลูกค้า.</a:t>
            </a:r>
            <a:endParaRPr lang="en-US" sz="2400" dirty="0">
              <a:effectLst/>
              <a:latin typeface="Angsana New" panose="02020603050405020304" pitchFamily="18" charset="-34"/>
              <a:ea typeface="Times New Roman" panose="02020603050405020304" pitchFamily="18" charset="0"/>
              <a:cs typeface="Angsana New" panose="02020603050405020304" pitchFamily="18" charset="-34"/>
            </a:endParaRPr>
          </a:p>
          <a:p>
            <a:pPr marL="342900" lvl="0" indent="-342900">
              <a:tabLst>
                <a:tab pos="457200" algn="l"/>
              </a:tabLst>
            </a:pPr>
            <a:r>
              <a:rPr lang="th-TH" sz="2400" b="1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Angsana New" panose="02020603050405020304" pitchFamily="18" charset="-34"/>
              </a:rPr>
              <a:t>การแจ้งเตือนแบบเรียลไทม์</a:t>
            </a:r>
            <a:r>
              <a:rPr lang="th-TH" sz="2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Angsana New" panose="02020603050405020304" pitchFamily="18" charset="-34"/>
              </a:rPr>
              <a:t> ระบบสามารถแจ้งเตือนลูกค้าเมื่ออาหารพร้อมจัดส่ง</a:t>
            </a:r>
            <a:endParaRPr lang="en-US" sz="2400" dirty="0">
              <a:effectLst/>
              <a:latin typeface="Angsana New" panose="02020603050405020304" pitchFamily="18" charset="-34"/>
              <a:ea typeface="Times New Roman" panose="02020603050405020304" pitchFamily="18" charset="0"/>
              <a:cs typeface="Angsana New" panose="02020603050405020304" pitchFamily="18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 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129958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A367DE59-9E0C-67E6-4E69-8B2D36F7A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เทคโนโลยีที่ใช้</a:t>
            </a: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Java, Python, JavaScript (</a:t>
            </a:r>
            <a:r>
              <a:rPr lang="th-TH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สำหรับแอปพลิเคชันบนเว็บ)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, Swift (</a:t>
            </a:r>
            <a:r>
              <a:rPr lang="th-TH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สำหรับแอปพลิเคชัน 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iOS), Kotlin, Ruby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Framework React Native, Flutter, Angular, Vue.js, </a:t>
            </a:r>
            <a:r>
              <a:rPr lang="th-TH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หรือ 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Ruby on Rails.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สิ่งที่น่าสนใจในการนำมาต่อยอด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kern="1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1 การจัดส่งที่รวดเร็ว </a:t>
            </a:r>
            <a:r>
              <a:rPr lang="th-TH" sz="28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Angsana New" panose="02020603050405020304" pitchFamily="18" charset="-34"/>
              </a:rPr>
              <a:t>สามารถสั่งอาหารผ่านแอ</a:t>
            </a:r>
            <a:r>
              <a:rPr lang="th-TH" sz="2800" dirty="0">
                <a:latin typeface="Angsana New" panose="02020603050405020304" pitchFamily="18" charset="-34"/>
                <a:ea typeface="Times New Roman" panose="02020603050405020304" pitchFamily="18" charset="0"/>
                <a:cs typeface="Angsana New" panose="02020603050405020304" pitchFamily="18" charset="-34"/>
              </a:rPr>
              <a:t>ป</a:t>
            </a:r>
            <a:r>
              <a:rPr lang="th-TH" sz="28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Angsana New" panose="02020603050405020304" pitchFamily="18" charset="-34"/>
              </a:rPr>
              <a:t>พลิเคชัน และโปรโมชันส่วนลด</a:t>
            </a: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658868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AB60A083-F638-E751-19AF-54497C478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4850"/>
            <a:ext cx="10515600" cy="5472113"/>
          </a:xfrm>
        </p:spPr>
        <p:txBody>
          <a:bodyPr>
            <a:normAutofit fontScale="92500" lnSpcReduction="10000"/>
          </a:bodyPr>
          <a:lstStyle/>
          <a:p>
            <a:r>
              <a:rPr lang="th-TH" sz="2000" dirty="0"/>
              <a:t>ชิ้นงานที่ 2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Foodpanda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จุดเด่น</a:t>
            </a:r>
          </a:p>
          <a:p>
            <a:pPr>
              <a:buFont typeface="+mj-lt"/>
              <a:buAutoNum type="arabicPeriod"/>
            </a:pPr>
            <a:r>
              <a:rPr lang="th-TH" sz="2000" b="1" dirty="0"/>
              <a:t>รายการร้านค้าหลากหลาย</a:t>
            </a:r>
            <a:r>
              <a:rPr lang="th-TH" sz="2000" dirty="0"/>
              <a:t> </a:t>
            </a:r>
            <a:r>
              <a:rPr lang="en-US" sz="2000" dirty="0" err="1"/>
              <a:t>Foodpanda</a:t>
            </a:r>
            <a:r>
              <a:rPr lang="en-US" sz="2000" dirty="0"/>
              <a:t> </a:t>
            </a:r>
            <a:r>
              <a:rPr lang="th-TH" sz="2000" dirty="0"/>
              <a:t>มีความร่วมมือกับร้านอาหารหลายพันร้านทั่วประเทศที่ให้บริการอาหารจากหลายแบรนด์และครัวคร้ามต่าง ๆ ซึ่งทำให้ลูกค้ามีตัวเลือกมากมายในการสั่งอาหาร.</a:t>
            </a:r>
          </a:p>
          <a:p>
            <a:pPr>
              <a:buFont typeface="+mj-lt"/>
              <a:buAutoNum type="arabicPeriod"/>
            </a:pPr>
            <a:r>
              <a:rPr lang="th-TH" sz="2000" b="1" dirty="0"/>
              <a:t>แพลตฟอร์มออนไลน์ที่ใช้ง่าย</a:t>
            </a:r>
            <a:r>
              <a:rPr lang="th-TH" sz="2000" dirty="0"/>
              <a:t> แอปพลิเคชัน </a:t>
            </a:r>
            <a:r>
              <a:rPr lang="en-US" sz="2000" dirty="0" err="1"/>
              <a:t>Foodpanda</a:t>
            </a:r>
            <a:r>
              <a:rPr lang="en-US" sz="2000" dirty="0"/>
              <a:t> </a:t>
            </a:r>
            <a:r>
              <a:rPr lang="th-TH" sz="2000" dirty="0"/>
              <a:t>และเว็บไซต์มีอินเตอร์</a:t>
            </a:r>
            <a:r>
              <a:rPr lang="th-TH" sz="2000" dirty="0" err="1"/>
              <a:t>เฟซ</a:t>
            </a:r>
            <a:r>
              <a:rPr lang="th-TH" sz="2000" dirty="0"/>
              <a:t>ที่ใช้งานง่ายและให้ประสบการณ์ผู้ใช้ที่สะดวกสบายในการสั่งอาหารและการชำระเงิน.</a:t>
            </a:r>
          </a:p>
          <a:p>
            <a:pPr>
              <a:buFont typeface="+mj-lt"/>
              <a:buAutoNum type="arabicPeriod"/>
            </a:pPr>
            <a:r>
              <a:rPr lang="th-TH" sz="2000" b="1" dirty="0"/>
              <a:t>การจัดส่งสะดวก</a:t>
            </a:r>
            <a:r>
              <a:rPr lang="th-TH" sz="2000" dirty="0"/>
              <a:t>: </a:t>
            </a:r>
            <a:r>
              <a:rPr lang="en-US" sz="2000" dirty="0" err="1"/>
              <a:t>Foodpanda</a:t>
            </a:r>
            <a:r>
              <a:rPr lang="en-US" sz="2000" dirty="0"/>
              <a:t> </a:t>
            </a:r>
            <a:r>
              <a:rPr lang="th-TH" sz="2000" dirty="0"/>
              <a:t>มีระบบการจัดส่งที่มีความรวดเร็วและเชื่อถือได้ โดยมีนักส่งอาหารที่สามารถส่งอาหารถึงที่อยู่ของคุณ.</a:t>
            </a:r>
          </a:p>
          <a:p>
            <a:pPr>
              <a:buFont typeface="+mj-lt"/>
              <a:buAutoNum type="arabicPeriod"/>
            </a:pPr>
            <a:r>
              <a:rPr lang="th-TH" sz="2000" b="1" dirty="0"/>
              <a:t>โปรโมชั่นและส่วนลด</a:t>
            </a:r>
            <a:r>
              <a:rPr lang="th-TH" sz="2000" dirty="0"/>
              <a:t> </a:t>
            </a:r>
            <a:r>
              <a:rPr lang="en-US" sz="2000" dirty="0" err="1"/>
              <a:t>Foodpanda</a:t>
            </a:r>
            <a:r>
              <a:rPr lang="en-US" sz="2000" dirty="0"/>
              <a:t> </a:t>
            </a:r>
            <a:r>
              <a:rPr lang="th-TH" sz="2000" dirty="0"/>
              <a:t>บ่งบอกโปรโมชั่นและส่วนลดที่ส่งตรงถึงมือคุณผ่านแอปพลิเคชัน ทำให้คุณสามารถประหยัดเงินในการสั่งอาหาร.</a:t>
            </a:r>
          </a:p>
          <a:p>
            <a:pPr>
              <a:buFont typeface="+mj-lt"/>
              <a:buAutoNum type="arabicPeriod"/>
            </a:pPr>
            <a:r>
              <a:rPr lang="th-TH" sz="2000" b="1" dirty="0"/>
              <a:t>ระบบค้นหาร้านค้า</a:t>
            </a:r>
            <a:r>
              <a:rPr lang="th-TH" sz="2000" dirty="0"/>
              <a:t> มีระบบค้นหาร้านค้าและอาหารที่ช่วยให้คุณหาอาหารที่คุณต้องการได้อย่างรวดเร็ว.</a:t>
            </a:r>
          </a:p>
          <a:p>
            <a:pPr>
              <a:buFont typeface="+mj-lt"/>
              <a:buAutoNum type="arabicPeriod"/>
            </a:pPr>
            <a:r>
              <a:rPr lang="th-TH" sz="2000" b="1" dirty="0"/>
              <a:t>การรับประกันคุณภาพ</a:t>
            </a:r>
            <a:r>
              <a:rPr lang="th-TH" sz="2000" dirty="0"/>
              <a:t> </a:t>
            </a:r>
            <a:r>
              <a:rPr lang="en-US" sz="2000" dirty="0" err="1"/>
              <a:t>Foodpanda</a:t>
            </a:r>
            <a:r>
              <a:rPr lang="en-US" sz="2000" dirty="0"/>
              <a:t> </a:t>
            </a:r>
            <a:r>
              <a:rPr lang="th-TH" sz="2000" dirty="0"/>
              <a:t>มั่นใจในคุณภาพของอาหารที่จะถูกส่งถึงลูกค้า และมีระบบรีวิวและการให้คะแนนร้านค้าเพื่อช่วยให้ลูกค้าเลือกร้านที่มีคุณภาพ.</a:t>
            </a:r>
          </a:p>
          <a:p>
            <a:pPr>
              <a:buFont typeface="+mj-lt"/>
              <a:buAutoNum type="arabicPeriod"/>
            </a:pPr>
            <a:r>
              <a:rPr lang="th-TH" sz="2000" b="1" dirty="0"/>
              <a:t>บริการในหลายเมือง</a:t>
            </a:r>
            <a:r>
              <a:rPr lang="th-TH" sz="2000" dirty="0"/>
              <a:t> </a:t>
            </a:r>
            <a:r>
              <a:rPr lang="en-US" sz="2000" dirty="0" err="1"/>
              <a:t>Foodpanda</a:t>
            </a:r>
            <a:r>
              <a:rPr lang="en-US" sz="2000" dirty="0"/>
              <a:t> </a:t>
            </a:r>
            <a:r>
              <a:rPr lang="th-TH" sz="2000" dirty="0"/>
              <a:t>มีการให้บริการในหลายเมืองในแต่ละประเทศที่เข้าร่วม ซึ่งทำให้คุณสามารถสั่งอาหารไม่ว่าจะอยู่ที่ไหนในเมือง.</a:t>
            </a:r>
          </a:p>
          <a:p>
            <a:pPr>
              <a:buFont typeface="+mj-lt"/>
              <a:buAutoNum type="arabicPeriod"/>
            </a:pPr>
            <a:r>
              <a:rPr lang="th-TH" sz="2000" dirty="0"/>
              <a:t>มีเมนูที่หลากหลายร้านค้าที่ร่วมมือกับ </a:t>
            </a:r>
            <a:r>
              <a:rPr lang="en-US" sz="2000" dirty="0" err="1"/>
              <a:t>Foodpanda</a:t>
            </a:r>
            <a:r>
              <a:rPr lang="en-US" sz="2000" dirty="0"/>
              <a:t> </a:t>
            </a:r>
            <a:r>
              <a:rPr lang="th-TH" sz="2000" dirty="0"/>
              <a:t>มักมีเมนูที่หลากหลาย ทั้งจานหลัก, ขนม, อาหารว่าง, และอื่น ๆ ซึ่งเหมาะสำหรับทุกประสบการณ์การทานอาหาร.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22480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>
            <a:extLst>
              <a:ext uri="{FF2B5EF4-FFF2-40B4-BE49-F238E27FC236}">
                <a16:creationId xmlns:a16="http://schemas.microsoft.com/office/drawing/2014/main" id="{82D999A7-5F4C-AFD6-72CE-AD2CDC2CA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เทคโนโลยีที่ใช้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Ruby on Rails ,Angular ,Laravel (PHP), React Native </a:t>
            </a: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สิ่งที่น่าสนใจในการนำมาต่อยอด</a:t>
            </a: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r>
              <a:rPr lang="th-TH" b="1" dirty="0"/>
              <a:t>แอปพลิเคชันสำหรับลูกค้า ความยืดหยุ่นในการเพิ่มฟีเจอร์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085551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19C0BD19-53E2-4658-6C93-384C72063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Requirements</a:t>
            </a:r>
          </a:p>
          <a:p>
            <a:r>
              <a:rPr lang="en-US" dirty="0"/>
              <a:t>1. </a:t>
            </a:r>
            <a:r>
              <a:rPr lang="th-TH" dirty="0"/>
              <a:t>ร้านค้าสามารถเพิ่มแก้ไข เมนู ราคา โปรโมชัน</a:t>
            </a:r>
          </a:p>
          <a:p>
            <a:r>
              <a:rPr lang="th-TH" dirty="0"/>
              <a:t>2. ผู้ใช้สามารถล็อคอินสมัครสมาชิก</a:t>
            </a:r>
          </a:p>
          <a:p>
            <a:r>
              <a:rPr lang="th-TH" dirty="0"/>
              <a:t>3.สมาชิกเลือกเมนูและสั่งเมนูได้</a:t>
            </a:r>
          </a:p>
          <a:p>
            <a:r>
              <a:rPr lang="th-TH" dirty="0"/>
              <a:t>4.สมาชิกสามารถให้คะแนน</a:t>
            </a:r>
            <a:r>
              <a:rPr lang="en-US" dirty="0"/>
              <a:t>/</a:t>
            </a:r>
            <a:r>
              <a:rPr lang="th-TH" dirty="0"/>
              <a:t>รีวิว</a:t>
            </a:r>
          </a:p>
          <a:p>
            <a:pPr marL="0" indent="0">
              <a:buNone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737602812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656</Words>
  <Application>Microsoft Office PowerPoint</Application>
  <PresentationFormat>แบบจอกว้าง</PresentationFormat>
  <Paragraphs>49</Paragraphs>
  <Slides>8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8</vt:i4>
      </vt:variant>
    </vt:vector>
  </HeadingPairs>
  <TitlesOfParts>
    <vt:vector size="13" baseType="lpstr">
      <vt:lpstr>Angsana New</vt:lpstr>
      <vt:lpstr>Arial</vt:lpstr>
      <vt:lpstr>Calibri</vt:lpstr>
      <vt:lpstr>Calibri Light</vt:lpstr>
      <vt:lpstr>ธีมของ Office</vt:lpstr>
      <vt:lpstr>Coffees delivery 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Coffees delivery </dc:title>
  <dc:creator>นิติธร คำจันทร์</dc:creator>
  <cp:lastModifiedBy>นิติธร คำจันทร์</cp:lastModifiedBy>
  <cp:revision>1</cp:revision>
  <dcterms:created xsi:type="dcterms:W3CDTF">2023-09-20T13:21:02Z</dcterms:created>
  <dcterms:modified xsi:type="dcterms:W3CDTF">2023-09-21T01:50:09Z</dcterms:modified>
</cp:coreProperties>
</file>