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0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499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11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37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35480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847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9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0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9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1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1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1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7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6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8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0h.guillaumepierson.fr/" TargetMode="External"/><Relationship Id="rId2" Type="http://schemas.openxmlformats.org/officeDocument/2006/relationships/hyperlink" Target="http://romainpapelier.fr/L3Miage/projet4/sr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/L3-Miage-Web-Site-de-Musique/sr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Web (10h)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0595" y="4050833"/>
            <a:ext cx="5826719" cy="1682701"/>
          </a:xfrm>
        </p:spPr>
        <p:txBody>
          <a:bodyPr>
            <a:normAutofit/>
          </a:bodyPr>
          <a:lstStyle/>
          <a:p>
            <a:r>
              <a:rPr lang="fr-FR" dirty="0"/>
              <a:t>Papelier </a:t>
            </a:r>
            <a:r>
              <a:rPr lang="fr-FR" dirty="0" smtClean="0"/>
              <a:t>Romain</a:t>
            </a:r>
          </a:p>
          <a:p>
            <a:r>
              <a:rPr lang="fr-FR" dirty="0" smtClean="0"/>
              <a:t> Pierson Guillaume</a:t>
            </a:r>
          </a:p>
          <a:p>
            <a:r>
              <a:rPr lang="fr-FR" dirty="0" smtClean="0"/>
              <a:t> </a:t>
            </a:r>
            <a:r>
              <a:rPr lang="fr-FR" dirty="0"/>
              <a:t>Verhoof </a:t>
            </a:r>
            <a:r>
              <a:rPr lang="fr-FR" dirty="0" smtClean="0"/>
              <a:t>Tom</a:t>
            </a:r>
          </a:p>
          <a:p>
            <a:r>
              <a:rPr lang="fr-FR" dirty="0" smtClean="0"/>
              <a:t> </a:t>
            </a:r>
            <a:r>
              <a:rPr lang="fr-FR" dirty="0"/>
              <a:t>Ahmed-Khalifa Aminetou</a:t>
            </a:r>
          </a:p>
        </p:txBody>
      </p:sp>
    </p:spTree>
    <p:extLst>
      <p:ext uri="{BB962C8B-B14F-4D97-AF65-F5344CB8AC3E}">
        <p14:creationId xmlns:p14="http://schemas.microsoft.com/office/powerpoint/2010/main" val="36921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Rétrospective</a:t>
            </a:r>
            <a:br>
              <a:rPr lang="fr-FR" dirty="0" smtClean="0"/>
            </a:br>
            <a:r>
              <a:rPr lang="fr-FR" dirty="0" smtClean="0"/>
              <a:t>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Optimiser le code</a:t>
            </a:r>
          </a:p>
          <a:p>
            <a:pPr lvl="1"/>
            <a:r>
              <a:rPr lang="fr-FR" dirty="0" smtClean="0"/>
              <a:t>Pour de nombreuses entrées dans la base de données</a:t>
            </a:r>
            <a:endParaRPr lang="fr-FR" dirty="0"/>
          </a:p>
          <a:p>
            <a:pPr lvl="1"/>
            <a:r>
              <a:rPr lang="fr-FR" dirty="0" smtClean="0"/>
              <a:t>Requêtes SQL qui peuvent prendre du temps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Développer des nouvelles fonctionnalités</a:t>
            </a:r>
            <a:endParaRPr lang="fr-FR" dirty="0"/>
          </a:p>
          <a:p>
            <a:pPr lvl="1"/>
            <a:r>
              <a:rPr lang="fr-FR" dirty="0" smtClean="0"/>
              <a:t>Partage de playlist</a:t>
            </a:r>
          </a:p>
          <a:p>
            <a:pPr lvl="1"/>
            <a:r>
              <a:rPr lang="fr-FR" dirty="0" smtClean="0"/>
              <a:t>Modification du compte</a:t>
            </a:r>
          </a:p>
          <a:p>
            <a:pPr lvl="1"/>
            <a:r>
              <a:rPr lang="fr-FR" dirty="0" smtClean="0"/>
              <a:t>Des données sur la playlist pour l’utilisateur</a:t>
            </a:r>
          </a:p>
          <a:p>
            <a:pPr lvl="1"/>
            <a:r>
              <a:rPr lang="fr-FR" dirty="0" smtClean="0"/>
              <a:t>Déplacer la </a:t>
            </a:r>
            <a:r>
              <a:rPr lang="fr-FR" dirty="0" smtClean="0"/>
              <a:t>pop-up</a:t>
            </a:r>
          </a:p>
          <a:p>
            <a:pPr lvl="1"/>
            <a:r>
              <a:rPr lang="fr-FR" dirty="0" smtClean="0"/>
              <a:t>Historique des pages (bouton précédent)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2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Rétrospective</a:t>
            </a:r>
            <a:br>
              <a:rPr lang="fr-FR" dirty="0"/>
            </a:br>
            <a:r>
              <a:rPr lang="fr-FR" dirty="0"/>
              <a:t>Développement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meilleur gestion du temps</a:t>
            </a:r>
          </a:p>
          <a:p>
            <a:endParaRPr lang="fr-FR" dirty="0"/>
          </a:p>
          <a:p>
            <a:r>
              <a:rPr lang="fr-FR" dirty="0" smtClean="0"/>
              <a:t>Une </a:t>
            </a:r>
            <a:r>
              <a:rPr lang="fr-FR" dirty="0" smtClean="0"/>
              <a:t>coordination </a:t>
            </a:r>
            <a:r>
              <a:rPr lang="fr-FR" dirty="0" smtClean="0"/>
              <a:t>à améliorer</a:t>
            </a:r>
          </a:p>
          <a:p>
            <a:endParaRPr lang="fr-FR" dirty="0"/>
          </a:p>
          <a:p>
            <a:r>
              <a:rPr lang="fr-FR" dirty="0" smtClean="0"/>
              <a:t>Avoir un code </a:t>
            </a:r>
            <a:r>
              <a:rPr lang="fr-FR" smtClean="0"/>
              <a:t>qui </a:t>
            </a:r>
            <a:r>
              <a:rPr lang="fr-FR" smtClean="0"/>
              <a:t>suit </a:t>
            </a:r>
            <a:r>
              <a:rPr lang="fr-FR" dirty="0" smtClean="0"/>
              <a:t>les mêmes règles d’écriture</a:t>
            </a:r>
          </a:p>
        </p:txBody>
      </p:sp>
    </p:spTree>
    <p:extLst>
      <p:ext uri="{BB962C8B-B14F-4D97-AF65-F5344CB8AC3E}">
        <p14:creationId xmlns:p14="http://schemas.microsoft.com/office/powerpoint/2010/main" val="387792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smtClean="0"/>
              <a:t>Présentation </a:t>
            </a:r>
            <a:r>
              <a:rPr lang="fr-FR" dirty="0"/>
              <a:t>du contexte et </a:t>
            </a:r>
            <a:r>
              <a:rPr lang="fr-FR" dirty="0" smtClean="0"/>
              <a:t>défis</a:t>
            </a:r>
          </a:p>
          <a:p>
            <a:endParaRPr lang="fr-FR" dirty="0"/>
          </a:p>
          <a:p>
            <a:r>
              <a:rPr lang="fr-FR" dirty="0" smtClean="0"/>
              <a:t>Solution proposée</a:t>
            </a:r>
          </a:p>
          <a:p>
            <a:endParaRPr lang="fr-FR" dirty="0"/>
          </a:p>
          <a:p>
            <a:r>
              <a:rPr lang="fr-FR" dirty="0" smtClean="0"/>
              <a:t>Démonstration</a:t>
            </a:r>
          </a:p>
          <a:p>
            <a:endParaRPr lang="fr-FR" dirty="0"/>
          </a:p>
          <a:p>
            <a:r>
              <a:rPr lang="fr-FR" dirty="0" smtClean="0"/>
              <a:t>Rétrospective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650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contexte </a:t>
            </a:r>
            <a:r>
              <a:rPr lang="fr-FR" dirty="0"/>
              <a:t>et défis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Différents niveaux 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Recherche de titre et consultations des artistes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Création de playlist et écoute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Création de compte utilisateur et sauvegarde des </a:t>
            </a:r>
            <a:r>
              <a:rPr lang="fr-FR" dirty="0" err="1" smtClean="0"/>
              <a:t>playlists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43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contexte </a:t>
            </a:r>
            <a:r>
              <a:rPr lang="fr-FR" dirty="0"/>
              <a:t>et défis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Défis à relever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Travail de groupe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Niveaux différents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Répartition des tâches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92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Solution proposée</a:t>
            </a:r>
            <a:br>
              <a:rPr lang="fr-FR" dirty="0" smtClean="0"/>
            </a:br>
            <a:r>
              <a:rPr lang="fr-FR" dirty="0"/>
              <a:t>Technologies </a:t>
            </a:r>
            <a:r>
              <a:rPr lang="fr-FR" dirty="0" smtClean="0"/>
              <a:t>utilisées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dirty="0" smtClean="0"/>
              <a:t>HTML 5 / CSS 3 </a:t>
            </a:r>
          </a:p>
          <a:p>
            <a:endParaRPr lang="fr-FR" dirty="0" smtClean="0"/>
          </a:p>
          <a:p>
            <a:r>
              <a:rPr lang="fr-FR" dirty="0" smtClean="0"/>
              <a:t>JavaScript</a:t>
            </a:r>
          </a:p>
          <a:p>
            <a:pPr lvl="1"/>
            <a:r>
              <a:rPr lang="fr-FR" dirty="0" smtClean="0"/>
              <a:t>JQuery</a:t>
            </a:r>
            <a:endParaRPr lang="fr-FR" dirty="0"/>
          </a:p>
          <a:p>
            <a:pPr lvl="1"/>
            <a:r>
              <a:rPr lang="fr-FR" dirty="0" smtClean="0"/>
              <a:t>TypeScript</a:t>
            </a:r>
          </a:p>
          <a:p>
            <a:pPr lvl="1"/>
            <a:r>
              <a:rPr lang="fr-FR" dirty="0" smtClean="0"/>
              <a:t>Ajax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PHP &gt; 5.3.7</a:t>
            </a:r>
          </a:p>
        </p:txBody>
      </p:sp>
    </p:spTree>
    <p:extLst>
      <p:ext uri="{BB962C8B-B14F-4D97-AF65-F5344CB8AC3E}">
        <p14:creationId xmlns:p14="http://schemas.microsoft.com/office/powerpoint/2010/main" val="183918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 proposées</a:t>
            </a:r>
            <a:br>
              <a:rPr lang="fr-FR" dirty="0" smtClean="0"/>
            </a:br>
            <a:r>
              <a:rPr lang="fr-FR" dirty="0" smtClean="0"/>
              <a:t>Côté 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Architecture MVC (essentiellement MC)</a:t>
            </a:r>
          </a:p>
          <a:p>
            <a:endParaRPr lang="fr-FR" dirty="0" smtClean="0"/>
          </a:p>
          <a:p>
            <a:r>
              <a:rPr lang="fr-FR" dirty="0"/>
              <a:t>Utilisation d’un contrôleur frontal </a:t>
            </a:r>
          </a:p>
          <a:p>
            <a:endParaRPr lang="fr-FR" dirty="0"/>
          </a:p>
          <a:p>
            <a:r>
              <a:rPr lang="fr-FR" dirty="0" smtClean="0"/>
              <a:t>Modèle structuré sous forme d’active record</a:t>
            </a:r>
          </a:p>
          <a:p>
            <a:endParaRPr lang="fr-FR" dirty="0"/>
          </a:p>
          <a:p>
            <a:r>
              <a:rPr lang="fr-FR" dirty="0" smtClean="0"/>
              <a:t>Utilisation de PDO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506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proposées</a:t>
            </a:r>
            <a:br>
              <a:rPr lang="fr-FR" dirty="0"/>
            </a:br>
            <a:r>
              <a:rPr lang="fr-FR" dirty="0"/>
              <a:t>Côté </a:t>
            </a:r>
            <a:r>
              <a:rPr lang="fr-FR" dirty="0" smtClean="0"/>
              <a:t>client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Notify.js</a:t>
            </a:r>
          </a:p>
          <a:p>
            <a:endParaRPr lang="fr-FR" dirty="0"/>
          </a:p>
          <a:p>
            <a:r>
              <a:rPr lang="fr-FR" dirty="0" smtClean="0"/>
              <a:t>Page unique mais dynamique</a:t>
            </a:r>
          </a:p>
          <a:p>
            <a:endParaRPr lang="fr-FR" dirty="0"/>
          </a:p>
          <a:p>
            <a:r>
              <a:rPr lang="fr-FR" dirty="0" smtClean="0"/>
              <a:t>Divisé en 4 parties</a:t>
            </a:r>
          </a:p>
          <a:p>
            <a:pPr lvl="1"/>
            <a:r>
              <a:rPr lang="fr-FR" dirty="0" smtClean="0"/>
              <a:t>Header</a:t>
            </a:r>
          </a:p>
          <a:p>
            <a:pPr lvl="1"/>
            <a:r>
              <a:rPr lang="fr-FR" dirty="0" smtClean="0"/>
              <a:t>Navigation</a:t>
            </a:r>
          </a:p>
          <a:p>
            <a:pPr lvl="1"/>
            <a:r>
              <a:rPr lang="fr-FR" dirty="0" smtClean="0"/>
              <a:t>La div principale</a:t>
            </a:r>
          </a:p>
          <a:p>
            <a:pPr lvl="1"/>
            <a:r>
              <a:rPr lang="fr-FR" dirty="0" smtClean="0"/>
              <a:t>Footer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89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proposées</a:t>
            </a:r>
            <a:br>
              <a:rPr lang="fr-FR" dirty="0"/>
            </a:br>
            <a:r>
              <a:rPr lang="fr-FR" dirty="0"/>
              <a:t>Côté </a:t>
            </a:r>
            <a:r>
              <a:rPr lang="fr-FR" dirty="0" smtClean="0"/>
              <a:t>client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Stockage des </a:t>
            </a:r>
            <a:r>
              <a:rPr lang="fr-FR" dirty="0" err="1" smtClean="0"/>
              <a:t>playlists</a:t>
            </a:r>
            <a:r>
              <a:rPr lang="fr-FR" dirty="0" smtClean="0"/>
              <a:t> en SESSION plutôt qu’en JS</a:t>
            </a:r>
          </a:p>
          <a:p>
            <a:endParaRPr lang="fr-FR" dirty="0"/>
          </a:p>
          <a:p>
            <a:r>
              <a:rPr lang="fr-FR" dirty="0" smtClean="0"/>
              <a:t>Utilisation d’AJAX et des callbacks</a:t>
            </a:r>
          </a:p>
          <a:p>
            <a:endParaRPr lang="fr-FR" dirty="0"/>
          </a:p>
          <a:p>
            <a:r>
              <a:rPr lang="fr-FR" smtClean="0"/>
              <a:t>Synchronisation entre </a:t>
            </a:r>
            <a:r>
              <a:rPr lang="fr-FR" dirty="0" smtClean="0"/>
              <a:t>SESSION et BDD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14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Site hébergé :</a:t>
            </a:r>
          </a:p>
          <a:p>
            <a:endParaRPr lang="fr-FR" dirty="0"/>
          </a:p>
          <a:p>
            <a:pPr lvl="1"/>
            <a:r>
              <a:rPr lang="fr-FR" u="sng" dirty="0">
                <a:hlinkClick r:id="rId2"/>
              </a:rPr>
              <a:t>http://romainpapelier.fr/L3Miage/projet4/src/</a:t>
            </a:r>
            <a:endParaRPr lang="fr-FR" dirty="0"/>
          </a:p>
          <a:p>
            <a:pPr lvl="1"/>
            <a:r>
              <a:rPr lang="fr-FR" u="sng" dirty="0">
                <a:hlinkClick r:id="rId3"/>
              </a:rPr>
              <a:t>http://10h.guillaumepierson.fr/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Pour la démonstration :</a:t>
            </a:r>
          </a:p>
          <a:p>
            <a:endParaRPr lang="fr-FR" dirty="0" smtClean="0"/>
          </a:p>
          <a:p>
            <a:pPr lvl="1"/>
            <a:r>
              <a:rPr lang="fr-FR" dirty="0" smtClean="0">
                <a:hlinkClick r:id="rId4"/>
              </a:rPr>
              <a:t>http</a:t>
            </a:r>
            <a:r>
              <a:rPr lang="fr-FR" dirty="0">
                <a:hlinkClick r:id="rId4"/>
              </a:rPr>
              <a:t>://127.0.0.1/L3-Miage-Web-Site-de-Musique/src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1091</TotalTime>
  <Words>221</Words>
  <Application>Microsoft Office PowerPoint</Application>
  <PresentationFormat>Affichage à l'écran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Facette</vt:lpstr>
      <vt:lpstr>Projet Web (10h)</vt:lpstr>
      <vt:lpstr>Plan</vt:lpstr>
      <vt:lpstr>Présentation du  contexte et défis</vt:lpstr>
      <vt:lpstr>Présentation du  contexte et défis</vt:lpstr>
      <vt:lpstr>Solution proposée Technologies utilisées</vt:lpstr>
      <vt:lpstr>Solutions proposées Côté serveur</vt:lpstr>
      <vt:lpstr>Solutions proposées Côté client </vt:lpstr>
      <vt:lpstr>Solutions proposées Côté client </vt:lpstr>
      <vt:lpstr>Démonstration</vt:lpstr>
      <vt:lpstr>Rétrospective Développement</vt:lpstr>
      <vt:lpstr>Rétrospective Développement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 (10h)</dc:title>
  <dc:creator>Guillaume Pierson</dc:creator>
  <cp:lastModifiedBy>Romain</cp:lastModifiedBy>
  <cp:revision>25</cp:revision>
  <dcterms:created xsi:type="dcterms:W3CDTF">2015-01-03T20:12:38Z</dcterms:created>
  <dcterms:modified xsi:type="dcterms:W3CDTF">2015-01-04T14:32:57Z</dcterms:modified>
</cp:coreProperties>
</file>