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0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4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1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3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5480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847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h.guillaumepierson.fr/" TargetMode="External"/><Relationship Id="rId2" Type="http://schemas.openxmlformats.org/officeDocument/2006/relationships/hyperlink" Target="http://romainpapelier.fr/L3Miage/projet4/sr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L3-Miage-Web-Site-de-Musique/src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Web (10h)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0595" y="4050833"/>
            <a:ext cx="5826719" cy="1682701"/>
          </a:xfrm>
        </p:spPr>
        <p:txBody>
          <a:bodyPr>
            <a:normAutofit/>
          </a:bodyPr>
          <a:lstStyle/>
          <a:p>
            <a:r>
              <a:rPr lang="fr-FR" dirty="0"/>
              <a:t>Papelier</a:t>
            </a:r>
            <a:r>
              <a:rPr lang="fr-FR" dirty="0"/>
              <a:t> </a:t>
            </a:r>
            <a:r>
              <a:rPr lang="fr-FR" dirty="0" smtClean="0"/>
              <a:t>Romain</a:t>
            </a:r>
          </a:p>
          <a:p>
            <a:r>
              <a:rPr lang="fr-FR" dirty="0" smtClean="0"/>
              <a:t> Pierson Guillaume</a:t>
            </a:r>
          </a:p>
          <a:p>
            <a:r>
              <a:rPr lang="fr-FR" dirty="0" smtClean="0"/>
              <a:t> </a:t>
            </a:r>
            <a:r>
              <a:rPr lang="fr-FR" dirty="0"/>
              <a:t>Verhoof</a:t>
            </a:r>
            <a:r>
              <a:rPr lang="fr-FR" dirty="0"/>
              <a:t> </a:t>
            </a:r>
            <a:r>
              <a:rPr lang="fr-FR" dirty="0" smtClean="0"/>
              <a:t>Tom</a:t>
            </a:r>
          </a:p>
          <a:p>
            <a:r>
              <a:rPr lang="fr-FR" dirty="0" smtClean="0"/>
              <a:t> </a:t>
            </a:r>
            <a:r>
              <a:rPr lang="fr-FR" dirty="0"/>
              <a:t>Ahmed-Khalifa </a:t>
            </a:r>
            <a:r>
              <a:rPr lang="fr-FR" dirty="0"/>
              <a:t>Aminetou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1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Présentation </a:t>
            </a:r>
            <a:r>
              <a:rPr lang="fr-FR" dirty="0"/>
              <a:t>du contexte et </a:t>
            </a:r>
            <a:r>
              <a:rPr lang="fr-FR" dirty="0" smtClean="0"/>
              <a:t>défis</a:t>
            </a:r>
          </a:p>
          <a:p>
            <a:endParaRPr lang="fr-FR" dirty="0"/>
          </a:p>
          <a:p>
            <a:r>
              <a:rPr lang="fr-FR" dirty="0" smtClean="0"/>
              <a:t>Solution proposée</a:t>
            </a:r>
          </a:p>
          <a:p>
            <a:endParaRPr lang="fr-FR" dirty="0"/>
          </a:p>
          <a:p>
            <a:r>
              <a:rPr lang="fr-FR" dirty="0" smtClean="0"/>
              <a:t>Démonstration</a:t>
            </a:r>
          </a:p>
          <a:p>
            <a:endParaRPr lang="fr-FR" dirty="0"/>
          </a:p>
          <a:p>
            <a:r>
              <a:rPr lang="fr-FR" dirty="0" smtClean="0"/>
              <a:t>Rétrospective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5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contexte </a:t>
            </a:r>
            <a:r>
              <a:rPr lang="fr-FR" dirty="0"/>
              <a:t>et défis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niveaux 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Recherche de titre et consultations des artistes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de playlist et écoute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de compte utilisateur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3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Solution proposée</a:t>
            </a:r>
            <a:br>
              <a:rPr lang="fr-FR" dirty="0" smtClean="0"/>
            </a:br>
            <a:r>
              <a:rPr lang="fr-FR" dirty="0"/>
              <a:t>Technologies </a:t>
            </a:r>
            <a:r>
              <a:rPr lang="fr-FR" dirty="0" smtClean="0"/>
              <a:t>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 smtClean="0"/>
              <a:t>HTML 5 / CSS 3 </a:t>
            </a:r>
          </a:p>
          <a:p>
            <a:endParaRPr lang="fr-FR" dirty="0" smtClean="0"/>
          </a:p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JQuery</a:t>
            </a:r>
            <a:endParaRPr lang="fr-FR" dirty="0"/>
          </a:p>
          <a:p>
            <a:pPr lvl="1"/>
            <a:r>
              <a:rPr lang="fr-FR" dirty="0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Ajax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PHP &gt; 5.3.7</a:t>
            </a:r>
          </a:p>
        </p:txBody>
      </p:sp>
    </p:spTree>
    <p:extLst>
      <p:ext uri="{BB962C8B-B14F-4D97-AF65-F5344CB8AC3E}">
        <p14:creationId xmlns:p14="http://schemas.microsoft.com/office/powerpoint/2010/main" val="1839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proposées</a:t>
            </a:r>
            <a:br>
              <a:rPr lang="fr-FR" dirty="0" smtClean="0"/>
            </a:br>
            <a:r>
              <a:rPr lang="fr-FR" dirty="0" smtClean="0"/>
              <a:t>Côté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MVC (essentiellement MC)</a:t>
            </a:r>
          </a:p>
          <a:p>
            <a:endParaRPr lang="fr-FR" dirty="0" smtClean="0"/>
          </a:p>
          <a:p>
            <a:r>
              <a:rPr lang="fr-FR" dirty="0"/>
              <a:t>Utilisation d’un contrôleur frontal </a:t>
            </a:r>
          </a:p>
          <a:p>
            <a:endParaRPr lang="fr-FR" dirty="0"/>
          </a:p>
          <a:p>
            <a:r>
              <a:rPr lang="fr-FR" dirty="0" smtClean="0"/>
              <a:t>Modèle structuré sous forme d’active record</a:t>
            </a:r>
          </a:p>
          <a:p>
            <a:endParaRPr lang="fr-FR" dirty="0"/>
          </a:p>
          <a:p>
            <a:r>
              <a:rPr lang="fr-FR" dirty="0" smtClean="0"/>
              <a:t>Utilisation de PDO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proposées</a:t>
            </a:r>
            <a:br>
              <a:rPr lang="fr-FR" dirty="0"/>
            </a:br>
            <a:r>
              <a:rPr lang="fr-FR" dirty="0"/>
              <a:t>Côté </a:t>
            </a:r>
            <a:r>
              <a:rPr lang="fr-FR" dirty="0" smtClean="0"/>
              <a:t>client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Notify.js</a:t>
            </a:r>
          </a:p>
          <a:p>
            <a:endParaRPr lang="fr-FR" dirty="0"/>
          </a:p>
          <a:p>
            <a:r>
              <a:rPr lang="fr-FR" dirty="0" smtClean="0"/>
              <a:t>Page unique mais dynamique</a:t>
            </a:r>
          </a:p>
          <a:p>
            <a:endParaRPr lang="fr-FR" dirty="0"/>
          </a:p>
          <a:p>
            <a:r>
              <a:rPr lang="fr-FR" dirty="0" smtClean="0"/>
              <a:t>Divisé en 4 parties</a:t>
            </a:r>
          </a:p>
          <a:p>
            <a:pPr lvl="1"/>
            <a:r>
              <a:rPr lang="fr-FR" dirty="0" smtClean="0"/>
              <a:t>Header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La div principale</a:t>
            </a:r>
          </a:p>
          <a:p>
            <a:pPr lvl="1"/>
            <a:r>
              <a:rPr lang="fr-FR" dirty="0" smtClean="0"/>
              <a:t>Footer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9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Site hébergé :</a:t>
            </a:r>
          </a:p>
          <a:p>
            <a:endParaRPr lang="fr-FR" dirty="0"/>
          </a:p>
          <a:p>
            <a:pPr lvl="1"/>
            <a:r>
              <a:rPr lang="fr-FR" u="sng" dirty="0">
                <a:hlinkClick r:id="rId2"/>
              </a:rPr>
              <a:t>http://romainpapelier.fr/L3Miage/projet4/src/</a:t>
            </a:r>
            <a:endParaRPr lang="fr-FR" dirty="0"/>
          </a:p>
          <a:p>
            <a:pPr lvl="1"/>
            <a:r>
              <a:rPr lang="fr-FR" u="sng" dirty="0">
                <a:hlinkClick r:id="rId3"/>
              </a:rPr>
              <a:t>http://10h.guillaumepierson.fr/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la démonstration :</a:t>
            </a:r>
          </a:p>
          <a:p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://127.0.0.1/L3-Miage-Web-Site-de-Musique/src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br>
              <a:rPr lang="fr-FR" dirty="0" smtClean="0"/>
            </a:br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Optimiser le code</a:t>
            </a:r>
          </a:p>
          <a:p>
            <a:pPr lvl="1"/>
            <a:r>
              <a:rPr lang="fr-FR" dirty="0" smtClean="0"/>
              <a:t>Pour de nombreuses entrées dans la base de données</a:t>
            </a:r>
            <a:endParaRPr lang="fr-FR" dirty="0"/>
          </a:p>
          <a:p>
            <a:pPr lvl="1"/>
            <a:r>
              <a:rPr lang="fr-FR" dirty="0" smtClean="0"/>
              <a:t>Requêtes SQL qui peuvent prendre du temps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Développer des nouvelles fonctionnalités</a:t>
            </a:r>
            <a:endParaRPr lang="fr-FR" dirty="0"/>
          </a:p>
          <a:p>
            <a:pPr lvl="1"/>
            <a:r>
              <a:rPr lang="fr-FR" dirty="0" smtClean="0"/>
              <a:t>Partage de playlist</a:t>
            </a:r>
          </a:p>
          <a:p>
            <a:pPr lvl="1"/>
            <a:r>
              <a:rPr lang="fr-FR" dirty="0" smtClean="0"/>
              <a:t>Modification du compte</a:t>
            </a:r>
          </a:p>
          <a:p>
            <a:pPr lvl="1"/>
            <a:r>
              <a:rPr lang="fr-FR" dirty="0" smtClean="0"/>
              <a:t>Des données sur la playlist pour l’utilisateur</a:t>
            </a:r>
          </a:p>
          <a:p>
            <a:pPr lvl="1"/>
            <a:r>
              <a:rPr lang="fr-FR" dirty="0" smtClean="0"/>
              <a:t>Déplacer la pop-up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  <a:br>
              <a:rPr lang="fr-FR" dirty="0"/>
            </a:br>
            <a:r>
              <a:rPr lang="fr-FR" dirty="0"/>
              <a:t>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meilleur gestion du temps</a:t>
            </a:r>
          </a:p>
          <a:p>
            <a:endParaRPr lang="fr-FR" dirty="0"/>
          </a:p>
          <a:p>
            <a:r>
              <a:rPr lang="fr-FR" dirty="0" smtClean="0"/>
              <a:t>Une coordinance à améliorer</a:t>
            </a:r>
          </a:p>
          <a:p>
            <a:endParaRPr lang="fr-FR" dirty="0"/>
          </a:p>
          <a:p>
            <a:r>
              <a:rPr lang="fr-FR" dirty="0" smtClean="0"/>
              <a:t>Avoir un code qui suivent les mêmes règles d’écriture</a:t>
            </a:r>
          </a:p>
        </p:txBody>
      </p:sp>
    </p:spTree>
    <p:extLst>
      <p:ext uri="{BB962C8B-B14F-4D97-AF65-F5344CB8AC3E}">
        <p14:creationId xmlns:p14="http://schemas.microsoft.com/office/powerpoint/2010/main" val="38779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1078</TotalTime>
  <Words>177</Words>
  <Application>Microsoft Office PowerPoint</Application>
  <PresentationFormat>Affichage à l'écran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Projet Web (10h)</vt:lpstr>
      <vt:lpstr>Plan</vt:lpstr>
      <vt:lpstr>Présentation du  contexte et défis</vt:lpstr>
      <vt:lpstr>Solution proposée Technologies utilisées</vt:lpstr>
      <vt:lpstr>Solutions proposées Côté serveur</vt:lpstr>
      <vt:lpstr>Solutions proposées Côté client </vt:lpstr>
      <vt:lpstr>Démonstration</vt:lpstr>
      <vt:lpstr>Rétrospective Développement</vt:lpstr>
      <vt:lpstr>Rétrospective Développement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(10h)</dc:title>
  <dc:creator>Guillaume Pierson</dc:creator>
  <cp:lastModifiedBy>Guillaume Pierson</cp:lastModifiedBy>
  <cp:revision>14</cp:revision>
  <dcterms:created xsi:type="dcterms:W3CDTF">2015-01-03T20:12:38Z</dcterms:created>
  <dcterms:modified xsi:type="dcterms:W3CDTF">2015-01-04T14:11:10Z</dcterms:modified>
</cp:coreProperties>
</file>