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subTitle" idx="4" hasCustomPrompt="0"/>
          </p:nvPr>
        </p:nvSpPr>
        <p:spPr bwMode="auto"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sz="half" idx="3" hasCustomPrompt="0"/>
          </p:nvPr>
        </p:nvSpPr>
        <p:spPr bwMode="auto"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635755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4582065" name="" hidden="0"/>
          <p:cNvSpPr/>
          <p:nvPr isPhoto="0" userDrawn="0"/>
        </p:nvSpPr>
        <p:spPr bwMode="auto">
          <a:xfrm flipH="0" flipV="0">
            <a:off x="5219259" y="3702049"/>
            <a:ext cx="254988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206885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0"/>
            <a:ext cx="10742524" cy="7544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95090" y="965747"/>
            <a:ext cx="9760623" cy="5606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86539" y="1307026"/>
            <a:ext cx="9955712" cy="4485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072997" y="1014501"/>
            <a:ext cx="8535210" cy="5509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838667" name="" hidden="0"/>
          <p:cNvSpPr/>
          <p:nvPr isPhoto="0" userDrawn="0"/>
        </p:nvSpPr>
        <p:spPr bwMode="auto">
          <a:xfrm>
            <a:off x="5813393" y="3823987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8063092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4133" y="121937"/>
            <a:ext cx="9867899" cy="737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006281" name="" hidden="0"/>
          <p:cNvSpPr/>
          <p:nvPr isPhoto="0" userDrawn="0"/>
        </p:nvSpPr>
        <p:spPr bwMode="auto">
          <a:xfrm>
            <a:off x="5700225" y="3820812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108403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0965" y="118762"/>
            <a:ext cx="9829800" cy="7410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Р7-Офис/7.0.1.62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2024-01-23T11:25:42Z</dcterms:created>
  <dcterms:modified xsi:type="dcterms:W3CDTF">2024-01-23T11:29:53Z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2024-01-23T00:00:00Z</vt:filetime>
  </property>
</Properties>
</file>