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F1BCE-C579-4C5C-AF2D-E926F5FA4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CAE10A-007C-4BD2-AF20-CDBC2430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6AEC9-3EE3-43AA-86A4-2DE7C49A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484B9-A72E-400C-95A6-35A9D646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DF5AD-ACE0-4957-B597-4249346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2D853-5569-41CB-9DCA-CA58364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AC3DB1-D519-472A-AC58-A3482705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84634-A347-4742-8117-9DC6F8B9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37F8D-6531-4F7D-A1A5-D7282494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25744-23E9-401F-9061-25B2B057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BD8535-2105-4964-B173-F3DDFF45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B998DC-DF66-4D98-888F-E284F629A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B8B95-DC27-4CAC-A7B7-C8423185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739BF-C8B3-449B-A3B3-8ADBD750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475175-F409-4533-B901-677448A7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7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BD330-E244-42CC-A9A1-ADE234AC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64B8B-4D02-4904-BDCF-4DD1D916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3BC22-3E4B-4986-8C05-194EDB73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1B984-BB0B-45BE-83BE-E46F63A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D89EB-FE63-411B-B88D-EB95D1EA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3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7826-42C8-457A-9A6D-7CDA2589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799695-66C6-44B8-80B4-9B10191C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1D078-7D8E-4974-803D-C46F6B03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733D4E-5D21-4A7E-A155-239CF8F9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823CD4-7C9D-4DFF-BF40-B8DD62E2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AF50E-2C7E-40BE-943D-F3AC15D2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62E9C-09F1-40A3-945F-C7B4C69F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411581-D02C-442A-8797-00C0DCB7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EEB73-FF30-4E44-A863-334F2061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CA4661-51A8-4634-B08E-D55BB07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F98E1-87AE-45E9-9DDD-42129BA7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3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E4E72-A980-46DF-8031-A70CC82C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6430D-9E2F-42D7-91A7-9C5BFB98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4D825B-002B-462E-B883-2F555D7F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EBC130-C7E0-4766-8146-0B1B00DFC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A7D138-2791-4109-8F0A-B667193B5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49A32B-AA2C-4B0D-A667-40946F57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54CDEF-85FB-4A84-A918-1E8EA778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30FDFA-9D7D-4EED-B8EF-F0C7BAC3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5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3EEC0-78B0-4097-97F4-11DF25BD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5AE71-9249-4631-8C9D-3B82549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2469F4-0041-4545-8ACE-CC8FB1A7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3A120F-9606-472F-A60F-3B7FC855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06E175-1620-45DF-B83C-E05216A4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05FAE6-E74F-4D84-8226-1A8CCE35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9A8CF-B070-4E97-AD9B-056A169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9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B5CB0-47B6-4E77-A8A7-858E2B12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3F6CE-EDE7-4788-9471-5CAE1820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C100C4-0C10-4381-AB79-FD0F2DA9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033218-96F5-4718-8F5A-AFD67E1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1744D4-3978-4DA9-BBF9-E3C7679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2EAED9-73C1-4CB9-AE11-A87ADA67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5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309A0-9F0E-49D4-9B47-60B388A0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F10446-511F-4E55-9E76-9EB957D5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B5456A-3C85-4781-9412-AD3ECCDD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F9E7B-0BAA-4262-BD7C-8FF91253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1A9BB-A440-42B0-8042-68FA4CAC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C7DCA-DAEB-438E-AE56-C594DB7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FBC139-74C5-4BED-A1C3-3E6336E1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0D947-938D-4AB9-BB81-2A894899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06F18-3553-43F9-9A55-A83CE31C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8F37-175A-4306-8D10-7962F7B8FEE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E03E0-810B-4920-BA67-2F288471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EAC0F-1923-49F4-980B-4D54020ED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6EC8-C174-4B2E-9A99-49E264256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80C7E2-DD80-4ACE-B193-B1B0B430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760626"/>
            <a:ext cx="4645250" cy="881424"/>
          </a:xfrm>
        </p:spPr>
        <p:txBody>
          <a:bodyPr anchor="b">
            <a:normAutofit fontScale="90000"/>
          </a:bodyPr>
          <a:lstStyle/>
          <a:p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Redux</a:t>
            </a:r>
            <a:endParaRPr lang="fr-FR" b="1" dirty="0">
              <a:solidFill>
                <a:srgbClr val="764AB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2D68F7-6226-4D30-AB28-7D807FAF9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2783488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predictable state container for JavaScript apps</a:t>
            </a:r>
          </a:p>
          <a:p>
            <a:pPr algn="l"/>
            <a:endParaRPr lang="fr-FR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6B46D272-1F99-4B44-8403-5055F5DF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80C7E2-DD80-4ACE-B193-B1B0B430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1760626"/>
            <a:ext cx="5369173" cy="881424"/>
          </a:xfrm>
        </p:spPr>
        <p:txBody>
          <a:bodyPr anchor="b">
            <a:normAutofit fontScale="90000"/>
          </a:bodyPr>
          <a:lstStyle/>
          <a:p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Redux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6B46D272-1F99-4B44-8403-5055F5DF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DFFFCB9-A8B0-41CB-A5AA-BA5846DBDBF3}"/>
              </a:ext>
            </a:extLst>
          </p:cNvPr>
          <p:cNvSpPr txBox="1">
            <a:spLocks/>
          </p:cNvSpPr>
          <p:nvPr/>
        </p:nvSpPr>
        <p:spPr>
          <a:xfrm>
            <a:off x="6592164" y="2928353"/>
            <a:ext cx="3887228" cy="294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State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source of 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truth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Read-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</a:t>
            </a: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Pure 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functions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4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80C7E2-DD80-4ACE-B193-B1B0B430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1760626"/>
            <a:ext cx="5369173" cy="881424"/>
          </a:xfrm>
        </p:spPr>
        <p:txBody>
          <a:bodyPr anchor="b">
            <a:normAutofit fontScale="90000"/>
          </a:bodyPr>
          <a:lstStyle/>
          <a:p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Redux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0DFFFCB9-A8B0-41CB-A5AA-BA5846DBDBF3}"/>
              </a:ext>
            </a:extLst>
          </p:cNvPr>
          <p:cNvSpPr txBox="1">
            <a:spLocks/>
          </p:cNvSpPr>
          <p:nvPr/>
        </p:nvSpPr>
        <p:spPr>
          <a:xfrm>
            <a:off x="6592164" y="2928353"/>
            <a:ext cx="3887228" cy="294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State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source of 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truth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Read-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</a:t>
            </a: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Pure 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functions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2" descr="Image result for redux">
            <a:extLst>
              <a:ext uri="{FF2B5EF4-FFF2-40B4-BE49-F238E27FC236}">
                <a16:creationId xmlns:a16="http://schemas.microsoft.com/office/drawing/2014/main" id="{6B705C06-4773-4BCC-B43B-8AAC47E5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682"/>
            <a:ext cx="5261625" cy="28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80C7E2-DD80-4ACE-B193-B1B0B430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1760626"/>
            <a:ext cx="5369173" cy="881424"/>
          </a:xfrm>
        </p:spPr>
        <p:txBody>
          <a:bodyPr anchor="b">
            <a:normAutofit fontScale="90000"/>
          </a:bodyPr>
          <a:lstStyle/>
          <a:p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Redux</a:t>
            </a:r>
            <a:r>
              <a:rPr lang="fr-FR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6B46D272-1F99-4B44-8403-5055F5DF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DFFFCB9-A8B0-41CB-A5AA-BA5846DBDBF3}"/>
              </a:ext>
            </a:extLst>
          </p:cNvPr>
          <p:cNvSpPr txBox="1">
            <a:spLocks/>
          </p:cNvSpPr>
          <p:nvPr/>
        </p:nvSpPr>
        <p:spPr>
          <a:xfrm>
            <a:off x="6592164" y="2928352"/>
            <a:ext cx="5369172" cy="37098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Separation</a:t>
            </a: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Logic/UI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Scalability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Pure 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functional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 traveling </a:t>
            </a: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debugging</a:t>
            </a: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</a:t>
            </a: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2kb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0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AB0A500-D8B7-41B1-A6A6-05752971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6924" y="1313413"/>
            <a:ext cx="3218152" cy="32181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097BD0C-A77B-49DB-99B2-EC95FE3D326E}"/>
              </a:ext>
            </a:extLst>
          </p:cNvPr>
          <p:cNvSpPr txBox="1"/>
          <p:nvPr/>
        </p:nvSpPr>
        <p:spPr>
          <a:xfrm>
            <a:off x="3767479" y="4808421"/>
            <a:ext cx="465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Let’s</a:t>
            </a:r>
            <a:r>
              <a:rPr lang="fr-FR" sz="3600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3600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see</a:t>
            </a:r>
            <a:r>
              <a:rPr lang="fr-FR" sz="3600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3600" b="1" dirty="0" err="1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</a:t>
            </a:r>
            <a:r>
              <a:rPr lang="fr-FR" sz="3600" b="1" dirty="0">
                <a:solidFill>
                  <a:srgbClr val="764AB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code !</a:t>
            </a:r>
          </a:p>
        </p:txBody>
      </p:sp>
    </p:spTree>
    <p:extLst>
      <p:ext uri="{BB962C8B-B14F-4D97-AF65-F5344CB8AC3E}">
        <p14:creationId xmlns:p14="http://schemas.microsoft.com/office/powerpoint/2010/main" val="250319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Thème Office</vt:lpstr>
      <vt:lpstr>Redux</vt:lpstr>
      <vt:lpstr>What is Redux ?</vt:lpstr>
      <vt:lpstr>What is Redux ?</vt:lpstr>
      <vt:lpstr>Why Redux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LIEGE, Maxime</dc:creator>
  <cp:lastModifiedBy>LIEGE, Maxime</cp:lastModifiedBy>
  <cp:revision>1</cp:revision>
  <dcterms:created xsi:type="dcterms:W3CDTF">2019-05-22T12:07:15Z</dcterms:created>
  <dcterms:modified xsi:type="dcterms:W3CDTF">2019-05-22T12:10:28Z</dcterms:modified>
</cp:coreProperties>
</file>