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0"/>
  </p:notesMasterIdLst>
  <p:sldIdLst>
    <p:sldId id="266" r:id="rId4"/>
    <p:sldId id="378" r:id="rId5"/>
    <p:sldId id="493" r:id="rId6"/>
    <p:sldId id="494" r:id="rId7"/>
    <p:sldId id="495" r:id="rId8"/>
    <p:sldId id="4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CFA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 autoAdjust="0"/>
    <p:restoredTop sz="97731"/>
  </p:normalViewPr>
  <p:slideViewPr>
    <p:cSldViewPr snapToGrid="0" showGuides="1">
      <p:cViewPr varScale="1">
        <p:scale>
          <a:sx n="110" d="100"/>
          <a:sy n="110" d="100"/>
        </p:scale>
        <p:origin x="46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6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7AmaMHzi3y2MVp5NW96OWJfQ3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://graphicriver.net/item/material-powerpoint-presentation-template/12606695?ref=ercn19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58ACFA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60209" y="3233759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SmoothList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0209" y="4225747"/>
            <a:ext cx="6026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Une application simple avec un design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sobre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pour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crée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vos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taches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en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toute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simplicité</a:t>
            </a:r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Normal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 faire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Important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 faire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rapidement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Très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important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 faire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très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rapidement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SmoothList</a:t>
            </a:r>
            <a:endParaRPr lang="en-US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Simple </a:t>
            </a:r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ToDoList</a:t>
            </a:r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 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Todolist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rassemble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les taches à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effectuer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d’un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projet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ou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la vie courante.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taches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plupart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 temps dates et 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possèdes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statut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981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ToDoList</a:t>
            </a:r>
            <a:endParaRPr lang="en-US" sz="1600" dirty="0">
              <a:solidFill>
                <a:schemeClr val="accent3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9" t="8639" r="25149" b="12864"/>
          <a:stretch/>
        </p:blipFill>
        <p:spPr>
          <a:xfrm>
            <a:off x="532182" y="875631"/>
            <a:ext cx="3351392" cy="5293004"/>
          </a:xfrm>
          <a:prstGeom prst="rect">
            <a:avLst/>
          </a:prstGeom>
        </p:spPr>
      </p:pic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536257" y="433703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6471275" y="430065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402175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35" y="3887926"/>
            <a:ext cx="1223095" cy="122309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92" y="3896607"/>
            <a:ext cx="1232620" cy="12326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73" y="3887926"/>
            <a:ext cx="1241301" cy="12413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0" y="1438623"/>
            <a:ext cx="2217596" cy="397157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34" y="176381"/>
            <a:ext cx="1063723" cy="12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SmoothList</a:t>
            </a:r>
            <a:endParaRPr lang="en-US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Création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Une nouvelle tâche est crée quand l’utilisateur à entré au minimum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 Titre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Une Description</a:t>
            </a:r>
          </a:p>
          <a:p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Il peut par la suite mettre son niveau d’importance élevé ou non, et mettre une image de représentation de cette nouvelle tâche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600" dirty="0">
              <a:solidFill>
                <a:schemeClr val="accent3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9" t="8639" r="25149" b="12864"/>
          <a:stretch/>
        </p:blipFill>
        <p:spPr>
          <a:xfrm>
            <a:off x="532182" y="875631"/>
            <a:ext cx="3351392" cy="5293004"/>
          </a:xfrm>
          <a:prstGeom prst="rect">
            <a:avLst/>
          </a:prstGeom>
        </p:spPr>
      </p:pic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4" y="1448778"/>
            <a:ext cx="2237455" cy="395053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34" y="179775"/>
            <a:ext cx="1063723" cy="12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406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SmoothList</a:t>
            </a:r>
            <a:endParaRPr lang="en-US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Liste</a:t>
            </a:r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tâches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Toutes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tâches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rassemblées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sur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cette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liste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recherche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par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titre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avec la petite loupe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haut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à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droite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et les trier 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Par date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Par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Titre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Par importance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Pour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supprimer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tâche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suffit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rester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appuyé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sur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celle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que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l’on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supprimer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l’opération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pourras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être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annulée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secondes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qui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suivents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600" dirty="0">
              <a:solidFill>
                <a:schemeClr val="accent3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9" t="8639" r="25149" b="12864"/>
          <a:stretch/>
        </p:blipFill>
        <p:spPr>
          <a:xfrm>
            <a:off x="532182" y="875631"/>
            <a:ext cx="3351392" cy="5293004"/>
          </a:xfrm>
          <a:prstGeom prst="rect">
            <a:avLst/>
          </a:prstGeom>
        </p:spPr>
      </p:pic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536257" y="433703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6471275" y="430065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402175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34" y="176381"/>
            <a:ext cx="1063723" cy="126900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55" y="1445384"/>
            <a:ext cx="2249652" cy="39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238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SmoothList</a:t>
            </a:r>
            <a:endParaRPr lang="en-US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Edition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L’utilisateur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choisir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d’éditer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différents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éléments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tâche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mais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aussi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partager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cette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tâche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avec le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calendrier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interne à son smartphone. Il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cliquera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ensuite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sur le bouton “Modification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terminée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”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situé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bas de la page.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600" dirty="0">
              <a:solidFill>
                <a:schemeClr val="accent3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9" t="8639" r="25149" b="12864"/>
          <a:stretch/>
        </p:blipFill>
        <p:spPr>
          <a:xfrm>
            <a:off x="532182" y="875631"/>
            <a:ext cx="3351392" cy="5293004"/>
          </a:xfrm>
          <a:prstGeom prst="rect">
            <a:avLst/>
          </a:prstGeom>
        </p:spPr>
      </p:pic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536257" y="433703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6471275" y="430065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402175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34" y="176381"/>
            <a:ext cx="1063723" cy="126900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6" y="1445384"/>
            <a:ext cx="2292814" cy="39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468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/>
          </p:cNvPr>
          <p:cNvSpPr/>
          <p:nvPr/>
        </p:nvSpPr>
        <p:spPr>
          <a:xfrm>
            <a:off x="3724102" y="4355869"/>
            <a:ext cx="4671753" cy="1230284"/>
          </a:xfrm>
          <a:prstGeom prst="rect">
            <a:avLst/>
          </a:prstGeom>
          <a:solidFill>
            <a:schemeClr val="bg1"/>
          </a:solidFill>
          <a:ln w="76200">
            <a:solidFill>
              <a:srgbClr val="58ACFA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Get the full application here</a:t>
            </a:r>
          </a:p>
        </p:txBody>
      </p:sp>
      <p:sp>
        <p:nvSpPr>
          <p:cNvPr id="43" name="Rectangle 42">
            <a:hlinkClick r:id="rId4"/>
          </p:cNvPr>
          <p:cNvSpPr/>
          <p:nvPr/>
        </p:nvSpPr>
        <p:spPr>
          <a:xfrm>
            <a:off x="3724102" y="4711099"/>
            <a:ext cx="4743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Roboto Medium" charset="0"/>
                <a:ea typeface="Roboto Medium" charset="0"/>
                <a:cs typeface="Roboto Medium" charset="0"/>
                <a:hlinkClick r:id="rId3"/>
              </a:rPr>
              <a:t>DOWNLOAD</a:t>
            </a:r>
            <a:endParaRPr lang="en-US" sz="28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92" y="509755"/>
            <a:ext cx="2099571" cy="25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44250</TotalTime>
  <Words>228</Words>
  <Application>Microsoft Office PowerPoint</Application>
  <PresentationFormat>Grand écran</PresentationFormat>
  <Paragraphs>48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maxime liege</cp:lastModifiedBy>
  <cp:revision>594</cp:revision>
  <dcterms:created xsi:type="dcterms:W3CDTF">2015-05-30T00:46:15Z</dcterms:created>
  <dcterms:modified xsi:type="dcterms:W3CDTF">2017-01-29T18:38:35Z</dcterms:modified>
</cp:coreProperties>
</file>