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67" r:id="rId2"/>
  </p:sldMasterIdLst>
  <p:sldIdLst>
    <p:sldId id="256" r:id="rId3"/>
    <p:sldId id="257" r:id="rId4"/>
    <p:sldId id="290" r:id="rId5"/>
    <p:sldId id="291" r:id="rId6"/>
    <p:sldId id="276" r:id="rId7"/>
    <p:sldId id="261" r:id="rId8"/>
    <p:sldId id="272" r:id="rId9"/>
    <p:sldId id="273" r:id="rId10"/>
    <p:sldId id="274" r:id="rId11"/>
    <p:sldId id="262" r:id="rId12"/>
    <p:sldId id="294" r:id="rId13"/>
    <p:sldId id="292" r:id="rId14"/>
    <p:sldId id="268" r:id="rId15"/>
    <p:sldId id="269" r:id="rId16"/>
    <p:sldId id="293" r:id="rId17"/>
    <p:sldId id="265" r:id="rId18"/>
    <p:sldId id="260" r:id="rId19"/>
    <p:sldId id="275" r:id="rId20"/>
    <p:sldId id="277" r:id="rId21"/>
    <p:sldId id="278" r:id="rId22"/>
    <p:sldId id="271" r:id="rId23"/>
    <p:sldId id="280" r:id="rId24"/>
    <p:sldId id="287" r:id="rId25"/>
    <p:sldId id="289" r:id="rId26"/>
    <p:sldId id="281" r:id="rId27"/>
    <p:sldId id="284" r:id="rId28"/>
    <p:sldId id="288" r:id="rId29"/>
    <p:sldId id="258" r:id="rId30"/>
    <p:sldId id="259" r:id="rId31"/>
    <p:sldId id="2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BC04E-BB7E-4731-A1C6-EC1293E5AD94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FFD77B-EF9D-45F3-99B4-EB9C536E5B34}">
      <dgm:prSet/>
      <dgm:spPr/>
      <dgm:t>
        <a:bodyPr/>
        <a:lstStyle/>
        <a:p>
          <a:r>
            <a:rPr lang="en-US"/>
            <a:t>CPU: 12-24 cores, 2.5-3.5 GHz clock speed </a:t>
          </a:r>
        </a:p>
      </dgm:t>
    </dgm:pt>
    <dgm:pt modelId="{ADF26EDD-2333-42CD-B888-876CD65F8C8A}" type="parTrans" cxnId="{EC08A8F0-B322-43BA-98C6-571FC8CABEAE}">
      <dgm:prSet/>
      <dgm:spPr/>
      <dgm:t>
        <a:bodyPr/>
        <a:lstStyle/>
        <a:p>
          <a:endParaRPr lang="en-US"/>
        </a:p>
      </dgm:t>
    </dgm:pt>
    <dgm:pt modelId="{E304D248-994A-47FE-96D1-1A6E9B1832F6}" type="sibTrans" cxnId="{EC08A8F0-B322-43BA-98C6-571FC8CABEAE}">
      <dgm:prSet/>
      <dgm:spPr/>
      <dgm:t>
        <a:bodyPr/>
        <a:lstStyle/>
        <a:p>
          <a:endParaRPr lang="en-US"/>
        </a:p>
      </dgm:t>
    </dgm:pt>
    <dgm:pt modelId="{71551495-2A70-41A8-8DB2-5D88011EBD2C}">
      <dgm:prSet/>
      <dgm:spPr/>
      <dgm:t>
        <a:bodyPr/>
        <a:lstStyle/>
        <a:p>
          <a:r>
            <a:rPr lang="en-US"/>
            <a:t>RAM: 128-256 GB </a:t>
          </a:r>
        </a:p>
      </dgm:t>
    </dgm:pt>
    <dgm:pt modelId="{7D227D78-69FE-4DED-9D77-5759F4454C00}" type="parTrans" cxnId="{8E5E3116-15F1-46C6-9EE7-B553F034B7D0}">
      <dgm:prSet/>
      <dgm:spPr/>
      <dgm:t>
        <a:bodyPr/>
        <a:lstStyle/>
        <a:p>
          <a:endParaRPr lang="en-US"/>
        </a:p>
      </dgm:t>
    </dgm:pt>
    <dgm:pt modelId="{B01F3222-6168-4385-A7AB-550F0F6AA1AF}" type="sibTrans" cxnId="{8E5E3116-15F1-46C6-9EE7-B553F034B7D0}">
      <dgm:prSet/>
      <dgm:spPr/>
      <dgm:t>
        <a:bodyPr/>
        <a:lstStyle/>
        <a:p>
          <a:endParaRPr lang="en-US"/>
        </a:p>
      </dgm:t>
    </dgm:pt>
    <dgm:pt modelId="{934B8779-426F-4E96-95D7-575FB8ED1621}">
      <dgm:prSet/>
      <dgm:spPr/>
      <dgm:t>
        <a:bodyPr/>
        <a:lstStyle/>
        <a:p>
          <a:r>
            <a:rPr lang="en-US"/>
            <a:t>Storage: Minimum 4TB</a:t>
          </a:r>
        </a:p>
      </dgm:t>
    </dgm:pt>
    <dgm:pt modelId="{ABA02B29-34F8-454E-8F0C-97205A573D0A}" type="parTrans" cxnId="{0BA65E87-E222-479C-80B3-FB09B2D5A1E3}">
      <dgm:prSet/>
      <dgm:spPr/>
      <dgm:t>
        <a:bodyPr/>
        <a:lstStyle/>
        <a:p>
          <a:endParaRPr lang="en-US"/>
        </a:p>
      </dgm:t>
    </dgm:pt>
    <dgm:pt modelId="{02B9873F-8729-4DB3-AEE0-6E858ED52C96}" type="sibTrans" cxnId="{0BA65E87-E222-479C-80B3-FB09B2D5A1E3}">
      <dgm:prSet/>
      <dgm:spPr/>
      <dgm:t>
        <a:bodyPr/>
        <a:lstStyle/>
        <a:p>
          <a:endParaRPr lang="en-US"/>
        </a:p>
      </dgm:t>
    </dgm:pt>
    <dgm:pt modelId="{92CC41A2-B7FC-40CB-9642-0B06DFE73DCD}">
      <dgm:prSet/>
      <dgm:spPr/>
      <dgm:t>
        <a:bodyPr/>
        <a:lstStyle/>
        <a:p>
          <a:r>
            <a:rPr lang="en-US"/>
            <a:t>Power Supply: 750W+</a:t>
          </a:r>
        </a:p>
      </dgm:t>
    </dgm:pt>
    <dgm:pt modelId="{F2C63A02-27EC-489B-A8FE-2D94584DA137}" type="parTrans" cxnId="{3501B3D6-0D39-44B1-ADB4-A158647BAB41}">
      <dgm:prSet/>
      <dgm:spPr/>
      <dgm:t>
        <a:bodyPr/>
        <a:lstStyle/>
        <a:p>
          <a:endParaRPr lang="en-US"/>
        </a:p>
      </dgm:t>
    </dgm:pt>
    <dgm:pt modelId="{DCBF0286-99D4-420F-9D9F-01618FCED9A7}" type="sibTrans" cxnId="{3501B3D6-0D39-44B1-ADB4-A158647BAB41}">
      <dgm:prSet/>
      <dgm:spPr/>
      <dgm:t>
        <a:bodyPr/>
        <a:lstStyle/>
        <a:p>
          <a:endParaRPr lang="en-US"/>
        </a:p>
      </dgm:t>
    </dgm:pt>
    <dgm:pt modelId="{ECB63EA1-7F9B-48F5-BFB8-FB5E0682F590}">
      <dgm:prSet/>
      <dgm:spPr/>
      <dgm:t>
        <a:bodyPr/>
        <a:lstStyle/>
        <a:p>
          <a:r>
            <a:rPr lang="en-US"/>
            <a:t>NIC: 10GbE or higher </a:t>
          </a:r>
        </a:p>
      </dgm:t>
    </dgm:pt>
    <dgm:pt modelId="{B1586DF2-3668-4B4C-BFEB-D274013E2784}" type="parTrans" cxnId="{369CC439-7B13-4586-A9C1-5F7EB8516B8F}">
      <dgm:prSet/>
      <dgm:spPr/>
      <dgm:t>
        <a:bodyPr/>
        <a:lstStyle/>
        <a:p>
          <a:endParaRPr lang="en-US"/>
        </a:p>
      </dgm:t>
    </dgm:pt>
    <dgm:pt modelId="{3C411A26-6244-40A9-AFCA-A800468836DA}" type="sibTrans" cxnId="{369CC439-7B13-4586-A9C1-5F7EB8516B8F}">
      <dgm:prSet/>
      <dgm:spPr/>
      <dgm:t>
        <a:bodyPr/>
        <a:lstStyle/>
        <a:p>
          <a:endParaRPr lang="en-US"/>
        </a:p>
      </dgm:t>
    </dgm:pt>
    <dgm:pt modelId="{4CBDCE5A-4DF9-4088-8AD1-4B0BE169201D}">
      <dgm:prSet/>
      <dgm:spPr/>
      <dgm:t>
        <a:bodyPr/>
        <a:lstStyle/>
        <a:p>
          <a:r>
            <a:rPr lang="en-US"/>
            <a:t>Cooling: High Performance Air cooling / AIO Liquid</a:t>
          </a:r>
        </a:p>
      </dgm:t>
    </dgm:pt>
    <dgm:pt modelId="{BBF2F6A7-8C86-45F5-BC2F-B5A03B639A89}" type="parTrans" cxnId="{25BF8CB8-355B-4265-840A-E7F841F68EFC}">
      <dgm:prSet/>
      <dgm:spPr/>
      <dgm:t>
        <a:bodyPr/>
        <a:lstStyle/>
        <a:p>
          <a:endParaRPr lang="en-US"/>
        </a:p>
      </dgm:t>
    </dgm:pt>
    <dgm:pt modelId="{136D6CB2-3520-4EC4-82E6-24FFA70C084C}" type="sibTrans" cxnId="{25BF8CB8-355B-4265-840A-E7F841F68EFC}">
      <dgm:prSet/>
      <dgm:spPr/>
      <dgm:t>
        <a:bodyPr/>
        <a:lstStyle/>
        <a:p>
          <a:endParaRPr lang="en-US"/>
        </a:p>
      </dgm:t>
    </dgm:pt>
    <dgm:pt modelId="{34755ACA-BE3D-497A-8CA8-6E0C6E929ADA}" type="pres">
      <dgm:prSet presAssocID="{D80BC04E-BB7E-4731-A1C6-EC1293E5AD94}" presName="diagram" presStyleCnt="0">
        <dgm:presLayoutVars>
          <dgm:dir/>
          <dgm:resizeHandles val="exact"/>
        </dgm:presLayoutVars>
      </dgm:prSet>
      <dgm:spPr/>
    </dgm:pt>
    <dgm:pt modelId="{CC88EF8C-7610-406E-869C-3451E076BB0D}" type="pres">
      <dgm:prSet presAssocID="{64FFD77B-EF9D-45F3-99B4-EB9C536E5B34}" presName="node" presStyleLbl="node1" presStyleIdx="0" presStyleCnt="6">
        <dgm:presLayoutVars>
          <dgm:bulletEnabled val="1"/>
        </dgm:presLayoutVars>
      </dgm:prSet>
      <dgm:spPr/>
    </dgm:pt>
    <dgm:pt modelId="{AFE82279-8A44-4F26-8C14-739A49118293}" type="pres">
      <dgm:prSet presAssocID="{E304D248-994A-47FE-96D1-1A6E9B1832F6}" presName="sibTrans" presStyleCnt="0"/>
      <dgm:spPr/>
    </dgm:pt>
    <dgm:pt modelId="{C9FCEE4F-C1E2-4157-A926-1817A55F1442}" type="pres">
      <dgm:prSet presAssocID="{71551495-2A70-41A8-8DB2-5D88011EBD2C}" presName="node" presStyleLbl="node1" presStyleIdx="1" presStyleCnt="6">
        <dgm:presLayoutVars>
          <dgm:bulletEnabled val="1"/>
        </dgm:presLayoutVars>
      </dgm:prSet>
      <dgm:spPr/>
    </dgm:pt>
    <dgm:pt modelId="{AF60C109-380E-41D7-9FB7-E96A48F6FAE8}" type="pres">
      <dgm:prSet presAssocID="{B01F3222-6168-4385-A7AB-550F0F6AA1AF}" presName="sibTrans" presStyleCnt="0"/>
      <dgm:spPr/>
    </dgm:pt>
    <dgm:pt modelId="{D3CE271B-8199-4AE7-B9AE-066F3A987320}" type="pres">
      <dgm:prSet presAssocID="{934B8779-426F-4E96-95D7-575FB8ED1621}" presName="node" presStyleLbl="node1" presStyleIdx="2" presStyleCnt="6">
        <dgm:presLayoutVars>
          <dgm:bulletEnabled val="1"/>
        </dgm:presLayoutVars>
      </dgm:prSet>
      <dgm:spPr/>
    </dgm:pt>
    <dgm:pt modelId="{7B76FD5F-9C35-4543-BC5F-DB808034D9D2}" type="pres">
      <dgm:prSet presAssocID="{02B9873F-8729-4DB3-AEE0-6E858ED52C96}" presName="sibTrans" presStyleCnt="0"/>
      <dgm:spPr/>
    </dgm:pt>
    <dgm:pt modelId="{42EBEF70-F5F9-4651-8C96-61458E8D454D}" type="pres">
      <dgm:prSet presAssocID="{92CC41A2-B7FC-40CB-9642-0B06DFE73DCD}" presName="node" presStyleLbl="node1" presStyleIdx="3" presStyleCnt="6">
        <dgm:presLayoutVars>
          <dgm:bulletEnabled val="1"/>
        </dgm:presLayoutVars>
      </dgm:prSet>
      <dgm:spPr/>
    </dgm:pt>
    <dgm:pt modelId="{E23EDCCA-E0BB-44E3-B2BE-23AC2B761AC7}" type="pres">
      <dgm:prSet presAssocID="{DCBF0286-99D4-420F-9D9F-01618FCED9A7}" presName="sibTrans" presStyleCnt="0"/>
      <dgm:spPr/>
    </dgm:pt>
    <dgm:pt modelId="{72D45F90-CF5D-4B36-A162-F5700A0E1CAB}" type="pres">
      <dgm:prSet presAssocID="{ECB63EA1-7F9B-48F5-BFB8-FB5E0682F590}" presName="node" presStyleLbl="node1" presStyleIdx="4" presStyleCnt="6">
        <dgm:presLayoutVars>
          <dgm:bulletEnabled val="1"/>
        </dgm:presLayoutVars>
      </dgm:prSet>
      <dgm:spPr/>
    </dgm:pt>
    <dgm:pt modelId="{23F87837-EB35-4475-B259-3DD01F6B15B4}" type="pres">
      <dgm:prSet presAssocID="{3C411A26-6244-40A9-AFCA-A800468836DA}" presName="sibTrans" presStyleCnt="0"/>
      <dgm:spPr/>
    </dgm:pt>
    <dgm:pt modelId="{55DEBF72-8B71-4EE3-8C56-40C4E512DE2B}" type="pres">
      <dgm:prSet presAssocID="{4CBDCE5A-4DF9-4088-8AD1-4B0BE169201D}" presName="node" presStyleLbl="node1" presStyleIdx="5" presStyleCnt="6">
        <dgm:presLayoutVars>
          <dgm:bulletEnabled val="1"/>
        </dgm:presLayoutVars>
      </dgm:prSet>
      <dgm:spPr/>
    </dgm:pt>
  </dgm:ptLst>
  <dgm:cxnLst>
    <dgm:cxn modelId="{0950C007-978A-4C05-853B-044024F776DF}" type="presOf" srcId="{92CC41A2-B7FC-40CB-9642-0B06DFE73DCD}" destId="{42EBEF70-F5F9-4651-8C96-61458E8D454D}" srcOrd="0" destOrd="0" presId="urn:microsoft.com/office/officeart/2005/8/layout/default"/>
    <dgm:cxn modelId="{8E5E3116-15F1-46C6-9EE7-B553F034B7D0}" srcId="{D80BC04E-BB7E-4731-A1C6-EC1293E5AD94}" destId="{71551495-2A70-41A8-8DB2-5D88011EBD2C}" srcOrd="1" destOrd="0" parTransId="{7D227D78-69FE-4DED-9D77-5759F4454C00}" sibTransId="{B01F3222-6168-4385-A7AB-550F0F6AA1AF}"/>
    <dgm:cxn modelId="{EB7B2F1D-35EE-40BB-8979-A0B262E62F0B}" type="presOf" srcId="{71551495-2A70-41A8-8DB2-5D88011EBD2C}" destId="{C9FCEE4F-C1E2-4157-A926-1817A55F1442}" srcOrd="0" destOrd="0" presId="urn:microsoft.com/office/officeart/2005/8/layout/default"/>
    <dgm:cxn modelId="{BA432528-868D-4457-9F75-D98C3DE68CAB}" type="presOf" srcId="{ECB63EA1-7F9B-48F5-BFB8-FB5E0682F590}" destId="{72D45F90-CF5D-4B36-A162-F5700A0E1CAB}" srcOrd="0" destOrd="0" presId="urn:microsoft.com/office/officeart/2005/8/layout/default"/>
    <dgm:cxn modelId="{369CC439-7B13-4586-A9C1-5F7EB8516B8F}" srcId="{D80BC04E-BB7E-4731-A1C6-EC1293E5AD94}" destId="{ECB63EA1-7F9B-48F5-BFB8-FB5E0682F590}" srcOrd="4" destOrd="0" parTransId="{B1586DF2-3668-4B4C-BFEB-D274013E2784}" sibTransId="{3C411A26-6244-40A9-AFCA-A800468836DA}"/>
    <dgm:cxn modelId="{FBA0AD3B-61D4-4A44-8F98-913DE351C8F0}" type="presOf" srcId="{4CBDCE5A-4DF9-4088-8AD1-4B0BE169201D}" destId="{55DEBF72-8B71-4EE3-8C56-40C4E512DE2B}" srcOrd="0" destOrd="0" presId="urn:microsoft.com/office/officeart/2005/8/layout/default"/>
    <dgm:cxn modelId="{0BA65E87-E222-479C-80B3-FB09B2D5A1E3}" srcId="{D80BC04E-BB7E-4731-A1C6-EC1293E5AD94}" destId="{934B8779-426F-4E96-95D7-575FB8ED1621}" srcOrd="2" destOrd="0" parTransId="{ABA02B29-34F8-454E-8F0C-97205A573D0A}" sibTransId="{02B9873F-8729-4DB3-AEE0-6E858ED52C96}"/>
    <dgm:cxn modelId="{6BB0C19A-545F-45BE-B745-6D5AB3E7EB9A}" type="presOf" srcId="{934B8779-426F-4E96-95D7-575FB8ED1621}" destId="{D3CE271B-8199-4AE7-B9AE-066F3A987320}" srcOrd="0" destOrd="0" presId="urn:microsoft.com/office/officeart/2005/8/layout/default"/>
    <dgm:cxn modelId="{E655FBAF-EB22-42BB-81C9-33530423B903}" type="presOf" srcId="{D80BC04E-BB7E-4731-A1C6-EC1293E5AD94}" destId="{34755ACA-BE3D-497A-8CA8-6E0C6E929ADA}" srcOrd="0" destOrd="0" presId="urn:microsoft.com/office/officeart/2005/8/layout/default"/>
    <dgm:cxn modelId="{25BF8CB8-355B-4265-840A-E7F841F68EFC}" srcId="{D80BC04E-BB7E-4731-A1C6-EC1293E5AD94}" destId="{4CBDCE5A-4DF9-4088-8AD1-4B0BE169201D}" srcOrd="5" destOrd="0" parTransId="{BBF2F6A7-8C86-45F5-BC2F-B5A03B639A89}" sibTransId="{136D6CB2-3520-4EC4-82E6-24FFA70C084C}"/>
    <dgm:cxn modelId="{7C22EEBA-E2C3-429A-A016-0E2A21254FFD}" type="presOf" srcId="{64FFD77B-EF9D-45F3-99B4-EB9C536E5B34}" destId="{CC88EF8C-7610-406E-869C-3451E076BB0D}" srcOrd="0" destOrd="0" presId="urn:microsoft.com/office/officeart/2005/8/layout/default"/>
    <dgm:cxn modelId="{3501B3D6-0D39-44B1-ADB4-A158647BAB41}" srcId="{D80BC04E-BB7E-4731-A1C6-EC1293E5AD94}" destId="{92CC41A2-B7FC-40CB-9642-0B06DFE73DCD}" srcOrd="3" destOrd="0" parTransId="{F2C63A02-27EC-489B-A8FE-2D94584DA137}" sibTransId="{DCBF0286-99D4-420F-9D9F-01618FCED9A7}"/>
    <dgm:cxn modelId="{EC08A8F0-B322-43BA-98C6-571FC8CABEAE}" srcId="{D80BC04E-BB7E-4731-A1C6-EC1293E5AD94}" destId="{64FFD77B-EF9D-45F3-99B4-EB9C536E5B34}" srcOrd="0" destOrd="0" parTransId="{ADF26EDD-2333-42CD-B888-876CD65F8C8A}" sibTransId="{E304D248-994A-47FE-96D1-1A6E9B1832F6}"/>
    <dgm:cxn modelId="{A4FB9678-A949-40C9-9E32-2323D09A6CCD}" type="presParOf" srcId="{34755ACA-BE3D-497A-8CA8-6E0C6E929ADA}" destId="{CC88EF8C-7610-406E-869C-3451E076BB0D}" srcOrd="0" destOrd="0" presId="urn:microsoft.com/office/officeart/2005/8/layout/default"/>
    <dgm:cxn modelId="{A4469D55-4558-49A2-AA67-916915A6A2A3}" type="presParOf" srcId="{34755ACA-BE3D-497A-8CA8-6E0C6E929ADA}" destId="{AFE82279-8A44-4F26-8C14-739A49118293}" srcOrd="1" destOrd="0" presId="urn:microsoft.com/office/officeart/2005/8/layout/default"/>
    <dgm:cxn modelId="{04C6A8C2-87C8-48FD-9AC1-75F5D2ECD345}" type="presParOf" srcId="{34755ACA-BE3D-497A-8CA8-6E0C6E929ADA}" destId="{C9FCEE4F-C1E2-4157-A926-1817A55F1442}" srcOrd="2" destOrd="0" presId="urn:microsoft.com/office/officeart/2005/8/layout/default"/>
    <dgm:cxn modelId="{472B0A99-2438-4651-9B7F-8C0D3F22AF73}" type="presParOf" srcId="{34755ACA-BE3D-497A-8CA8-6E0C6E929ADA}" destId="{AF60C109-380E-41D7-9FB7-E96A48F6FAE8}" srcOrd="3" destOrd="0" presId="urn:microsoft.com/office/officeart/2005/8/layout/default"/>
    <dgm:cxn modelId="{ADBFC78C-BD3E-4CD3-8D70-17231571D7A7}" type="presParOf" srcId="{34755ACA-BE3D-497A-8CA8-6E0C6E929ADA}" destId="{D3CE271B-8199-4AE7-B9AE-066F3A987320}" srcOrd="4" destOrd="0" presId="urn:microsoft.com/office/officeart/2005/8/layout/default"/>
    <dgm:cxn modelId="{E1321B9E-9DF2-4118-AE46-0AA60075847B}" type="presParOf" srcId="{34755ACA-BE3D-497A-8CA8-6E0C6E929ADA}" destId="{7B76FD5F-9C35-4543-BC5F-DB808034D9D2}" srcOrd="5" destOrd="0" presId="urn:microsoft.com/office/officeart/2005/8/layout/default"/>
    <dgm:cxn modelId="{FFBEA794-67CE-4C22-9F4E-CB8C96C2792D}" type="presParOf" srcId="{34755ACA-BE3D-497A-8CA8-6E0C6E929ADA}" destId="{42EBEF70-F5F9-4651-8C96-61458E8D454D}" srcOrd="6" destOrd="0" presId="urn:microsoft.com/office/officeart/2005/8/layout/default"/>
    <dgm:cxn modelId="{1E73FCC2-6E43-43F6-9CF0-E1404165CDEA}" type="presParOf" srcId="{34755ACA-BE3D-497A-8CA8-6E0C6E929ADA}" destId="{E23EDCCA-E0BB-44E3-B2BE-23AC2B761AC7}" srcOrd="7" destOrd="0" presId="urn:microsoft.com/office/officeart/2005/8/layout/default"/>
    <dgm:cxn modelId="{247650C1-8F3A-4DBF-832B-BE5F833D8CDF}" type="presParOf" srcId="{34755ACA-BE3D-497A-8CA8-6E0C6E929ADA}" destId="{72D45F90-CF5D-4B36-A162-F5700A0E1CAB}" srcOrd="8" destOrd="0" presId="urn:microsoft.com/office/officeart/2005/8/layout/default"/>
    <dgm:cxn modelId="{BBA267FB-DBBB-4706-9C7E-131F772EC0C5}" type="presParOf" srcId="{34755ACA-BE3D-497A-8CA8-6E0C6E929ADA}" destId="{23F87837-EB35-4475-B259-3DD01F6B15B4}" srcOrd="9" destOrd="0" presId="urn:microsoft.com/office/officeart/2005/8/layout/default"/>
    <dgm:cxn modelId="{6D64863C-9329-4455-A8B2-64B01EDEA019}" type="presParOf" srcId="{34755ACA-BE3D-497A-8CA8-6E0C6E929ADA}" destId="{55DEBF72-8B71-4EE3-8C56-40C4E512DE2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930A93-8078-4351-8F81-F7077CED9F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FA202A-F6C7-41FA-9C15-FCC898285795}">
      <dgm:prSet/>
      <dgm:spPr/>
      <dgm:t>
        <a:bodyPr/>
        <a:lstStyle/>
        <a:p>
          <a:r>
            <a:rPr lang="en-US"/>
            <a:t>Web Server will be installed on a dedicated internal server located in Room 124A. (Internal use only)</a:t>
          </a:r>
        </a:p>
      </dgm:t>
    </dgm:pt>
    <dgm:pt modelId="{CE742732-63B5-45B2-9799-B5F010113CB9}" type="parTrans" cxnId="{A864E4D1-B42B-4B93-B808-FC2201EC187D}">
      <dgm:prSet/>
      <dgm:spPr/>
      <dgm:t>
        <a:bodyPr/>
        <a:lstStyle/>
        <a:p>
          <a:endParaRPr lang="en-US"/>
        </a:p>
      </dgm:t>
    </dgm:pt>
    <dgm:pt modelId="{4EC766AD-FA5F-462E-9013-59BE9E2671CD}" type="sibTrans" cxnId="{A864E4D1-B42B-4B93-B808-FC2201EC187D}">
      <dgm:prSet/>
      <dgm:spPr/>
      <dgm:t>
        <a:bodyPr/>
        <a:lstStyle/>
        <a:p>
          <a:endParaRPr lang="en-US"/>
        </a:p>
      </dgm:t>
    </dgm:pt>
    <dgm:pt modelId="{4DE7510D-F936-4171-8103-F131022F8A7F}">
      <dgm:prSet/>
      <dgm:spPr/>
      <dgm:t>
        <a:bodyPr/>
        <a:lstStyle/>
        <a:p>
          <a:r>
            <a:rPr lang="en-US"/>
            <a:t>This server will host internal web applications used by the Toy Design Department.</a:t>
          </a:r>
        </a:p>
      </dgm:t>
    </dgm:pt>
    <dgm:pt modelId="{3505516C-2816-4312-BBDD-5416AC00DAEC}" type="parTrans" cxnId="{05A153F5-DFA1-49BD-B9E0-B867E08A2EE1}">
      <dgm:prSet/>
      <dgm:spPr/>
      <dgm:t>
        <a:bodyPr/>
        <a:lstStyle/>
        <a:p>
          <a:endParaRPr lang="en-US"/>
        </a:p>
      </dgm:t>
    </dgm:pt>
    <dgm:pt modelId="{6528F066-3401-4731-B4BB-1B1091154D87}" type="sibTrans" cxnId="{05A153F5-DFA1-49BD-B9E0-B867E08A2EE1}">
      <dgm:prSet/>
      <dgm:spPr/>
      <dgm:t>
        <a:bodyPr/>
        <a:lstStyle/>
        <a:p>
          <a:endParaRPr lang="en-US"/>
        </a:p>
      </dgm:t>
    </dgm:pt>
    <dgm:pt modelId="{6A8C5422-88CE-460A-BFFC-C0092BD62D47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Recommended Hardware: 8-10 core processor, 32gb RAM, two 1TB  SSD </a:t>
          </a:r>
          <a:r>
            <a:rPr lang="en-US">
              <a:latin typeface="Calibri"/>
              <a:ea typeface="Calibri"/>
              <a:cs typeface="Calibri"/>
            </a:rPr>
            <a:t>(raid 1)</a:t>
          </a:r>
        </a:p>
      </dgm:t>
    </dgm:pt>
    <dgm:pt modelId="{D3C9A8E4-93ED-4FEB-A4D9-0D01C6A0ED43}" type="parTrans" cxnId="{9F18A16D-2AA7-4025-9797-D18974DED379}">
      <dgm:prSet/>
      <dgm:spPr/>
    </dgm:pt>
    <dgm:pt modelId="{C877D9DE-10F0-4066-8D6D-6EE414980169}" type="sibTrans" cxnId="{9F18A16D-2AA7-4025-9797-D18974DED379}">
      <dgm:prSet/>
      <dgm:spPr/>
    </dgm:pt>
    <dgm:pt modelId="{A402C1D3-2A2E-4DDC-B327-FBD20A1D2874}" type="pres">
      <dgm:prSet presAssocID="{5F930A93-8078-4351-8F81-F7077CED9FDA}" presName="linear" presStyleCnt="0">
        <dgm:presLayoutVars>
          <dgm:animLvl val="lvl"/>
          <dgm:resizeHandles val="exact"/>
        </dgm:presLayoutVars>
      </dgm:prSet>
      <dgm:spPr/>
    </dgm:pt>
    <dgm:pt modelId="{78165803-DD72-4DD3-96D0-1D45AE7F8F02}" type="pres">
      <dgm:prSet presAssocID="{6EFA202A-F6C7-41FA-9C15-FCC89828579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0C226B-97B8-4AD8-ACC8-63AF6B5F7C47}" type="pres">
      <dgm:prSet presAssocID="{4EC766AD-FA5F-462E-9013-59BE9E2671CD}" presName="spacer" presStyleCnt="0"/>
      <dgm:spPr/>
    </dgm:pt>
    <dgm:pt modelId="{43C4F40F-AA86-4AB8-95EB-754DA140F754}" type="pres">
      <dgm:prSet presAssocID="{4DE7510D-F936-4171-8103-F131022F8A7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CFA77C-3B5D-47C3-B794-38A5A7ACFBD9}" type="pres">
      <dgm:prSet presAssocID="{6528F066-3401-4731-B4BB-1B1091154D87}" presName="spacer" presStyleCnt="0"/>
      <dgm:spPr/>
    </dgm:pt>
    <dgm:pt modelId="{AB7C23A8-EC77-4290-B684-342B25C855D8}" type="pres">
      <dgm:prSet presAssocID="{6A8C5422-88CE-460A-BFFC-C0092BD62D4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18A16D-2AA7-4025-9797-D18974DED379}" srcId="{5F930A93-8078-4351-8F81-F7077CED9FDA}" destId="{6A8C5422-88CE-460A-BFFC-C0092BD62D47}" srcOrd="2" destOrd="0" parTransId="{D3C9A8E4-93ED-4FEB-A4D9-0D01C6A0ED43}" sibTransId="{C877D9DE-10F0-4066-8D6D-6EE414980169}"/>
    <dgm:cxn modelId="{F0110D73-E9FE-4DD5-B2B1-8054D1B223DB}" type="presOf" srcId="{6A8C5422-88CE-460A-BFFC-C0092BD62D47}" destId="{AB7C23A8-EC77-4290-B684-342B25C855D8}" srcOrd="0" destOrd="0" presId="urn:microsoft.com/office/officeart/2005/8/layout/vList2"/>
    <dgm:cxn modelId="{C582EF83-C884-4475-BEB5-B22BE01173C1}" type="presOf" srcId="{4DE7510D-F936-4171-8103-F131022F8A7F}" destId="{43C4F40F-AA86-4AB8-95EB-754DA140F754}" srcOrd="0" destOrd="0" presId="urn:microsoft.com/office/officeart/2005/8/layout/vList2"/>
    <dgm:cxn modelId="{353384BB-6644-4E6D-80DE-B9CB15D06357}" type="presOf" srcId="{6EFA202A-F6C7-41FA-9C15-FCC898285795}" destId="{78165803-DD72-4DD3-96D0-1D45AE7F8F02}" srcOrd="0" destOrd="0" presId="urn:microsoft.com/office/officeart/2005/8/layout/vList2"/>
    <dgm:cxn modelId="{A864E4D1-B42B-4B93-B808-FC2201EC187D}" srcId="{5F930A93-8078-4351-8F81-F7077CED9FDA}" destId="{6EFA202A-F6C7-41FA-9C15-FCC898285795}" srcOrd="0" destOrd="0" parTransId="{CE742732-63B5-45B2-9799-B5F010113CB9}" sibTransId="{4EC766AD-FA5F-462E-9013-59BE9E2671CD}"/>
    <dgm:cxn modelId="{05A153F5-DFA1-49BD-B9E0-B867E08A2EE1}" srcId="{5F930A93-8078-4351-8F81-F7077CED9FDA}" destId="{4DE7510D-F936-4171-8103-F131022F8A7F}" srcOrd="1" destOrd="0" parTransId="{3505516C-2816-4312-BBDD-5416AC00DAEC}" sibTransId="{6528F066-3401-4731-B4BB-1B1091154D87}"/>
    <dgm:cxn modelId="{BA5768FB-B724-44F7-89CC-36FF6ADC0A3A}" type="presOf" srcId="{5F930A93-8078-4351-8F81-F7077CED9FDA}" destId="{A402C1D3-2A2E-4DDC-B327-FBD20A1D2874}" srcOrd="0" destOrd="0" presId="urn:microsoft.com/office/officeart/2005/8/layout/vList2"/>
    <dgm:cxn modelId="{1844FA23-9C98-4322-B633-A6BF89AD5177}" type="presParOf" srcId="{A402C1D3-2A2E-4DDC-B327-FBD20A1D2874}" destId="{78165803-DD72-4DD3-96D0-1D45AE7F8F02}" srcOrd="0" destOrd="0" presId="urn:microsoft.com/office/officeart/2005/8/layout/vList2"/>
    <dgm:cxn modelId="{3053EC68-EA1E-4C3B-9AC6-72F3F18EB1B1}" type="presParOf" srcId="{A402C1D3-2A2E-4DDC-B327-FBD20A1D2874}" destId="{8D0C226B-97B8-4AD8-ACC8-63AF6B5F7C47}" srcOrd="1" destOrd="0" presId="urn:microsoft.com/office/officeart/2005/8/layout/vList2"/>
    <dgm:cxn modelId="{1C4A4BF2-E972-4223-8291-4FCB238B336A}" type="presParOf" srcId="{A402C1D3-2A2E-4DDC-B327-FBD20A1D2874}" destId="{43C4F40F-AA86-4AB8-95EB-754DA140F754}" srcOrd="2" destOrd="0" presId="urn:microsoft.com/office/officeart/2005/8/layout/vList2"/>
    <dgm:cxn modelId="{6A0E09D5-4E55-41C0-9C31-BD4865126F74}" type="presParOf" srcId="{A402C1D3-2A2E-4DDC-B327-FBD20A1D2874}" destId="{52CFA77C-3B5D-47C3-B794-38A5A7ACFBD9}" srcOrd="3" destOrd="0" presId="urn:microsoft.com/office/officeart/2005/8/layout/vList2"/>
    <dgm:cxn modelId="{A8101A38-D629-473A-B794-A8361563FE03}" type="presParOf" srcId="{A402C1D3-2A2E-4DDC-B327-FBD20A1D2874}" destId="{AB7C23A8-EC77-4290-B684-342B25C855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1E4995-938F-4F60-8CD7-0ECB30B4253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5E3FF0F-6CF1-4ABA-B6E2-03A2EF0FFE67}">
      <dgm:prSet/>
      <dgm:spPr/>
      <dgm:t>
        <a:bodyPr/>
        <a:lstStyle/>
        <a:p>
          <a:r>
            <a:rPr lang="en-US" b="1"/>
            <a:t>Secure Communication</a:t>
          </a:r>
          <a:r>
            <a:rPr lang="en-US"/>
            <a:t>: SSL/TLS will be enabled</a:t>
          </a:r>
        </a:p>
      </dgm:t>
    </dgm:pt>
    <dgm:pt modelId="{10C62D7D-6CF5-49AE-8B9E-2936C4E440DD}" type="parTrans" cxnId="{6C701134-7D03-465D-AD3B-C6F690B2B37A}">
      <dgm:prSet/>
      <dgm:spPr/>
      <dgm:t>
        <a:bodyPr/>
        <a:lstStyle/>
        <a:p>
          <a:endParaRPr lang="en-US"/>
        </a:p>
      </dgm:t>
    </dgm:pt>
    <dgm:pt modelId="{142E9A57-7A6B-4D01-83B9-ECBD89BD53F8}" type="sibTrans" cxnId="{6C701134-7D03-465D-AD3B-C6F690B2B37A}">
      <dgm:prSet/>
      <dgm:spPr/>
      <dgm:t>
        <a:bodyPr/>
        <a:lstStyle/>
        <a:p>
          <a:endParaRPr lang="en-US"/>
        </a:p>
      </dgm:t>
    </dgm:pt>
    <dgm:pt modelId="{64EBBE64-3092-4F3E-92AF-A8A63EF82DD5}">
      <dgm:prSet/>
      <dgm:spPr/>
      <dgm:t>
        <a:bodyPr/>
        <a:lstStyle/>
        <a:p>
          <a:r>
            <a:rPr lang="en-US" b="1"/>
            <a:t>Minimal Modules</a:t>
          </a:r>
          <a:r>
            <a:rPr lang="en-US"/>
            <a:t>: Reduced attack surfaces</a:t>
          </a:r>
        </a:p>
      </dgm:t>
    </dgm:pt>
    <dgm:pt modelId="{1546F555-BB94-4CF8-8E1C-BF5CA092E04E}" type="parTrans" cxnId="{1282C3CD-6948-4E63-A04B-3CBE84575A54}">
      <dgm:prSet/>
      <dgm:spPr/>
      <dgm:t>
        <a:bodyPr/>
        <a:lstStyle/>
        <a:p>
          <a:endParaRPr lang="en-US"/>
        </a:p>
      </dgm:t>
    </dgm:pt>
    <dgm:pt modelId="{FCD5971D-84B2-4F79-9ED4-527447802E7B}" type="sibTrans" cxnId="{1282C3CD-6948-4E63-A04B-3CBE84575A54}">
      <dgm:prSet/>
      <dgm:spPr/>
      <dgm:t>
        <a:bodyPr/>
        <a:lstStyle/>
        <a:p>
          <a:endParaRPr lang="en-US"/>
        </a:p>
      </dgm:t>
    </dgm:pt>
    <dgm:pt modelId="{6DFDE5CB-F5D7-477D-ABC9-C275DE5C1338}">
      <dgm:prSet/>
      <dgm:spPr/>
      <dgm:t>
        <a:bodyPr/>
        <a:lstStyle/>
        <a:p>
          <a:r>
            <a:rPr lang="en-US" b="1"/>
            <a:t>Access Control</a:t>
          </a:r>
          <a:r>
            <a:rPr lang="en-US"/>
            <a:t>: User access will be managed through the company’s Active Directory.</a:t>
          </a:r>
        </a:p>
      </dgm:t>
    </dgm:pt>
    <dgm:pt modelId="{2CA38BD8-FD2D-4402-9CBC-42813AE84348}" type="parTrans" cxnId="{126330F7-742C-4482-B367-CB3E98FDE839}">
      <dgm:prSet/>
      <dgm:spPr/>
      <dgm:t>
        <a:bodyPr/>
        <a:lstStyle/>
        <a:p>
          <a:endParaRPr lang="en-US"/>
        </a:p>
      </dgm:t>
    </dgm:pt>
    <dgm:pt modelId="{A2B0A996-B050-4E18-AEE1-24218A36A523}" type="sibTrans" cxnId="{126330F7-742C-4482-B367-CB3E98FDE839}">
      <dgm:prSet/>
      <dgm:spPr/>
      <dgm:t>
        <a:bodyPr/>
        <a:lstStyle/>
        <a:p>
          <a:endParaRPr lang="en-US"/>
        </a:p>
      </dgm:t>
    </dgm:pt>
    <dgm:pt modelId="{8B532592-01D9-4D61-967D-E640C2CAA2FE}">
      <dgm:prSet/>
      <dgm:spPr/>
      <dgm:t>
        <a:bodyPr/>
        <a:lstStyle/>
        <a:p>
          <a:r>
            <a:rPr lang="en-US" b="1"/>
            <a:t>Firewall Rules</a:t>
          </a:r>
          <a:r>
            <a:rPr lang="en-US"/>
            <a:t>: Traffic to the web server will be limited to specific IP ranges within the network.</a:t>
          </a:r>
          <a:r>
            <a:rPr lang="en-US" b="0">
              <a:latin typeface="Century Gothic" panose="020B0502020202020204"/>
            </a:rPr>
            <a:t> </a:t>
          </a:r>
        </a:p>
      </dgm:t>
    </dgm:pt>
    <dgm:pt modelId="{DD8D7538-2D98-4690-940D-5A125CFB3348}" type="parTrans" cxnId="{347CE859-A817-4857-A844-E9EB8F2F4697}">
      <dgm:prSet/>
      <dgm:spPr/>
      <dgm:t>
        <a:bodyPr/>
        <a:lstStyle/>
        <a:p>
          <a:endParaRPr lang="en-US"/>
        </a:p>
      </dgm:t>
    </dgm:pt>
    <dgm:pt modelId="{B75B7D11-C39E-4BE7-89CE-6DE6E0730E0D}" type="sibTrans" cxnId="{347CE859-A817-4857-A844-E9EB8F2F4697}">
      <dgm:prSet/>
      <dgm:spPr/>
      <dgm:t>
        <a:bodyPr/>
        <a:lstStyle/>
        <a:p>
          <a:endParaRPr lang="en-US"/>
        </a:p>
      </dgm:t>
    </dgm:pt>
    <dgm:pt modelId="{E231C0CA-C1A8-4F3E-9154-270AC3B133E2}">
      <dgm:prSet phldr="0"/>
      <dgm:spPr/>
      <dgm:t>
        <a:bodyPr/>
        <a:lstStyle/>
        <a:p>
          <a:pPr rtl="0"/>
          <a:r>
            <a:rPr lang="en-US" b="1">
              <a:latin typeface="Century Gothic" panose="020B0502020202020204"/>
            </a:rPr>
            <a:t>Operating System: Ubuntu Server</a:t>
          </a:r>
          <a:endParaRPr lang="en-US"/>
        </a:p>
      </dgm:t>
    </dgm:pt>
    <dgm:pt modelId="{45078086-3B4B-4423-8F66-BF3C289D72C2}" type="parTrans" cxnId="{D9234947-2D82-4FE8-B09D-0B468ECD608E}">
      <dgm:prSet/>
      <dgm:spPr/>
    </dgm:pt>
    <dgm:pt modelId="{7A6B2D30-25D9-4656-8F3D-12E8CB3CA89B}" type="sibTrans" cxnId="{D9234947-2D82-4FE8-B09D-0B468ECD608E}">
      <dgm:prSet/>
      <dgm:spPr/>
      <dgm:t>
        <a:bodyPr/>
        <a:lstStyle/>
        <a:p>
          <a:endParaRPr lang="en-US"/>
        </a:p>
      </dgm:t>
    </dgm:pt>
    <dgm:pt modelId="{66C3CE56-32F8-411E-996A-83D96927C691}" type="pres">
      <dgm:prSet presAssocID="{681E4995-938F-4F60-8CD7-0ECB30B4253D}" presName="Name0" presStyleCnt="0">
        <dgm:presLayoutVars>
          <dgm:dir/>
          <dgm:resizeHandles val="exact"/>
        </dgm:presLayoutVars>
      </dgm:prSet>
      <dgm:spPr/>
    </dgm:pt>
    <dgm:pt modelId="{6A5A06DF-C80C-4235-A49B-8D71D57BD1E5}" type="pres">
      <dgm:prSet presAssocID="{05E3FF0F-6CF1-4ABA-B6E2-03A2EF0FFE67}" presName="node" presStyleLbl="node1" presStyleIdx="0" presStyleCnt="5">
        <dgm:presLayoutVars>
          <dgm:bulletEnabled val="1"/>
        </dgm:presLayoutVars>
      </dgm:prSet>
      <dgm:spPr/>
    </dgm:pt>
    <dgm:pt modelId="{6DE23B97-EBF7-4DD4-A5F2-A322D79B21B6}" type="pres">
      <dgm:prSet presAssocID="{142E9A57-7A6B-4D01-83B9-ECBD89BD53F8}" presName="sibTrans" presStyleLbl="sibTrans1D1" presStyleIdx="0" presStyleCnt="4"/>
      <dgm:spPr/>
    </dgm:pt>
    <dgm:pt modelId="{37BEDDD6-FCED-4C6D-B4F9-3DCF22E1D77D}" type="pres">
      <dgm:prSet presAssocID="{142E9A57-7A6B-4D01-83B9-ECBD89BD53F8}" presName="connectorText" presStyleLbl="sibTrans1D1" presStyleIdx="0" presStyleCnt="4"/>
      <dgm:spPr/>
    </dgm:pt>
    <dgm:pt modelId="{53830AA0-BE18-455F-8D8A-351E30AC338A}" type="pres">
      <dgm:prSet presAssocID="{64EBBE64-3092-4F3E-92AF-A8A63EF82DD5}" presName="node" presStyleLbl="node1" presStyleIdx="1" presStyleCnt="5">
        <dgm:presLayoutVars>
          <dgm:bulletEnabled val="1"/>
        </dgm:presLayoutVars>
      </dgm:prSet>
      <dgm:spPr/>
    </dgm:pt>
    <dgm:pt modelId="{ED0F0B96-5192-4C8D-A8B8-D789B51D1A41}" type="pres">
      <dgm:prSet presAssocID="{FCD5971D-84B2-4F79-9ED4-527447802E7B}" presName="sibTrans" presStyleLbl="sibTrans1D1" presStyleIdx="1" presStyleCnt="4"/>
      <dgm:spPr/>
    </dgm:pt>
    <dgm:pt modelId="{E3960843-E22F-42FE-A72D-072EDFB4B027}" type="pres">
      <dgm:prSet presAssocID="{FCD5971D-84B2-4F79-9ED4-527447802E7B}" presName="connectorText" presStyleLbl="sibTrans1D1" presStyleIdx="1" presStyleCnt="4"/>
      <dgm:spPr/>
    </dgm:pt>
    <dgm:pt modelId="{05DC039B-DB02-48CC-834C-0BE911DC8012}" type="pres">
      <dgm:prSet presAssocID="{6DFDE5CB-F5D7-477D-ABC9-C275DE5C1338}" presName="node" presStyleLbl="node1" presStyleIdx="2" presStyleCnt="5">
        <dgm:presLayoutVars>
          <dgm:bulletEnabled val="1"/>
        </dgm:presLayoutVars>
      </dgm:prSet>
      <dgm:spPr/>
    </dgm:pt>
    <dgm:pt modelId="{DC79351A-AB1F-4B1D-8582-A3C277906595}" type="pres">
      <dgm:prSet presAssocID="{A2B0A996-B050-4E18-AEE1-24218A36A523}" presName="sibTrans" presStyleLbl="sibTrans1D1" presStyleIdx="2" presStyleCnt="4"/>
      <dgm:spPr/>
    </dgm:pt>
    <dgm:pt modelId="{4BBCB37C-759A-4DD4-956C-C5FFB34B93AA}" type="pres">
      <dgm:prSet presAssocID="{A2B0A996-B050-4E18-AEE1-24218A36A523}" presName="connectorText" presStyleLbl="sibTrans1D1" presStyleIdx="2" presStyleCnt="4"/>
      <dgm:spPr/>
    </dgm:pt>
    <dgm:pt modelId="{DD45CC9B-0E13-4166-81C9-FB3DD198B3EA}" type="pres">
      <dgm:prSet presAssocID="{8B532592-01D9-4D61-967D-E640C2CAA2FE}" presName="node" presStyleLbl="node1" presStyleIdx="3" presStyleCnt="5">
        <dgm:presLayoutVars>
          <dgm:bulletEnabled val="1"/>
        </dgm:presLayoutVars>
      </dgm:prSet>
      <dgm:spPr/>
    </dgm:pt>
    <dgm:pt modelId="{7D5835A1-F3F5-49CE-9CFC-C7DDC1680C48}" type="pres">
      <dgm:prSet presAssocID="{B75B7D11-C39E-4BE7-89CE-6DE6E0730E0D}" presName="sibTrans" presStyleLbl="sibTrans1D1" presStyleIdx="3" presStyleCnt="4"/>
      <dgm:spPr/>
    </dgm:pt>
    <dgm:pt modelId="{7FFE72FC-34D1-4EB1-A8CE-AF9C38A9FF3C}" type="pres">
      <dgm:prSet presAssocID="{B75B7D11-C39E-4BE7-89CE-6DE6E0730E0D}" presName="connectorText" presStyleLbl="sibTrans1D1" presStyleIdx="3" presStyleCnt="4"/>
      <dgm:spPr/>
    </dgm:pt>
    <dgm:pt modelId="{AABA1057-1934-49D5-B9EE-5A09032141BA}" type="pres">
      <dgm:prSet presAssocID="{E231C0CA-C1A8-4F3E-9154-270AC3B133E2}" presName="node" presStyleLbl="node1" presStyleIdx="4" presStyleCnt="5">
        <dgm:presLayoutVars>
          <dgm:bulletEnabled val="1"/>
        </dgm:presLayoutVars>
      </dgm:prSet>
      <dgm:spPr/>
    </dgm:pt>
  </dgm:ptLst>
  <dgm:cxnLst>
    <dgm:cxn modelId="{38439108-3475-414C-B47F-6462B1078A44}" type="presOf" srcId="{142E9A57-7A6B-4D01-83B9-ECBD89BD53F8}" destId="{6DE23B97-EBF7-4DD4-A5F2-A322D79B21B6}" srcOrd="0" destOrd="0" presId="urn:microsoft.com/office/officeart/2016/7/layout/RepeatingBendingProcessNew"/>
    <dgm:cxn modelId="{CB76A50C-D478-463C-8BE0-9BD2DD48D5AD}" type="presOf" srcId="{142E9A57-7A6B-4D01-83B9-ECBD89BD53F8}" destId="{37BEDDD6-FCED-4C6D-B4F9-3DCF22E1D77D}" srcOrd="1" destOrd="0" presId="urn:microsoft.com/office/officeart/2016/7/layout/RepeatingBendingProcessNew"/>
    <dgm:cxn modelId="{E970AD23-7591-4818-BAFF-77DD5B0245C9}" type="presOf" srcId="{64EBBE64-3092-4F3E-92AF-A8A63EF82DD5}" destId="{53830AA0-BE18-455F-8D8A-351E30AC338A}" srcOrd="0" destOrd="0" presId="urn:microsoft.com/office/officeart/2016/7/layout/RepeatingBendingProcessNew"/>
    <dgm:cxn modelId="{12747225-FFCF-4647-8D1B-ADD7C44B7FB1}" type="presOf" srcId="{05E3FF0F-6CF1-4ABA-B6E2-03A2EF0FFE67}" destId="{6A5A06DF-C80C-4235-A49B-8D71D57BD1E5}" srcOrd="0" destOrd="0" presId="urn:microsoft.com/office/officeart/2016/7/layout/RepeatingBendingProcessNew"/>
    <dgm:cxn modelId="{6C701134-7D03-465D-AD3B-C6F690B2B37A}" srcId="{681E4995-938F-4F60-8CD7-0ECB30B4253D}" destId="{05E3FF0F-6CF1-4ABA-B6E2-03A2EF0FFE67}" srcOrd="0" destOrd="0" parTransId="{10C62D7D-6CF5-49AE-8B9E-2936C4E440DD}" sibTransId="{142E9A57-7A6B-4D01-83B9-ECBD89BD53F8}"/>
    <dgm:cxn modelId="{2C711B39-00B6-4758-A085-FEF288705479}" type="presOf" srcId="{8B532592-01D9-4D61-967D-E640C2CAA2FE}" destId="{DD45CC9B-0E13-4166-81C9-FB3DD198B3EA}" srcOrd="0" destOrd="0" presId="urn:microsoft.com/office/officeart/2016/7/layout/RepeatingBendingProcessNew"/>
    <dgm:cxn modelId="{D9234947-2D82-4FE8-B09D-0B468ECD608E}" srcId="{681E4995-938F-4F60-8CD7-0ECB30B4253D}" destId="{E231C0CA-C1A8-4F3E-9154-270AC3B133E2}" srcOrd="4" destOrd="0" parTransId="{45078086-3B4B-4423-8F66-BF3C289D72C2}" sibTransId="{7A6B2D30-25D9-4656-8F3D-12E8CB3CA89B}"/>
    <dgm:cxn modelId="{347CE859-A817-4857-A844-E9EB8F2F4697}" srcId="{681E4995-938F-4F60-8CD7-0ECB30B4253D}" destId="{8B532592-01D9-4D61-967D-E640C2CAA2FE}" srcOrd="3" destOrd="0" parTransId="{DD8D7538-2D98-4690-940D-5A125CFB3348}" sibTransId="{B75B7D11-C39E-4BE7-89CE-6DE6E0730E0D}"/>
    <dgm:cxn modelId="{A8372683-B3E1-4E60-AAF1-7F940FA2C375}" type="presOf" srcId="{6DFDE5CB-F5D7-477D-ABC9-C275DE5C1338}" destId="{05DC039B-DB02-48CC-834C-0BE911DC8012}" srcOrd="0" destOrd="0" presId="urn:microsoft.com/office/officeart/2016/7/layout/RepeatingBendingProcessNew"/>
    <dgm:cxn modelId="{615099A3-C0A2-468D-95CB-762F0BC314D9}" type="presOf" srcId="{A2B0A996-B050-4E18-AEE1-24218A36A523}" destId="{DC79351A-AB1F-4B1D-8582-A3C277906595}" srcOrd="0" destOrd="0" presId="urn:microsoft.com/office/officeart/2016/7/layout/RepeatingBendingProcessNew"/>
    <dgm:cxn modelId="{55123CCA-FCC7-45A3-B4E8-4BFD46760E12}" type="presOf" srcId="{E231C0CA-C1A8-4F3E-9154-270AC3B133E2}" destId="{AABA1057-1934-49D5-B9EE-5A09032141BA}" srcOrd="0" destOrd="0" presId="urn:microsoft.com/office/officeart/2016/7/layout/RepeatingBendingProcessNew"/>
    <dgm:cxn modelId="{018985CC-EDA6-4538-8BD0-DDC5DC91D8A0}" type="presOf" srcId="{B75B7D11-C39E-4BE7-89CE-6DE6E0730E0D}" destId="{7D5835A1-F3F5-49CE-9CFC-C7DDC1680C48}" srcOrd="0" destOrd="0" presId="urn:microsoft.com/office/officeart/2016/7/layout/RepeatingBendingProcessNew"/>
    <dgm:cxn modelId="{1282C3CD-6948-4E63-A04B-3CBE84575A54}" srcId="{681E4995-938F-4F60-8CD7-0ECB30B4253D}" destId="{64EBBE64-3092-4F3E-92AF-A8A63EF82DD5}" srcOrd="1" destOrd="0" parTransId="{1546F555-BB94-4CF8-8E1C-BF5CA092E04E}" sibTransId="{FCD5971D-84B2-4F79-9ED4-527447802E7B}"/>
    <dgm:cxn modelId="{F0B2FACF-2116-46A7-A616-FA31E78BBCA4}" type="presOf" srcId="{FCD5971D-84B2-4F79-9ED4-527447802E7B}" destId="{ED0F0B96-5192-4C8D-A8B8-D789B51D1A41}" srcOrd="0" destOrd="0" presId="urn:microsoft.com/office/officeart/2016/7/layout/RepeatingBendingProcessNew"/>
    <dgm:cxn modelId="{DB9547D0-AEC5-42F5-BCF6-EBD712679D98}" type="presOf" srcId="{681E4995-938F-4F60-8CD7-0ECB30B4253D}" destId="{66C3CE56-32F8-411E-996A-83D96927C691}" srcOrd="0" destOrd="0" presId="urn:microsoft.com/office/officeart/2016/7/layout/RepeatingBendingProcessNew"/>
    <dgm:cxn modelId="{4BF483E3-221C-402B-8472-9458D782C74F}" type="presOf" srcId="{FCD5971D-84B2-4F79-9ED4-527447802E7B}" destId="{E3960843-E22F-42FE-A72D-072EDFB4B027}" srcOrd="1" destOrd="0" presId="urn:microsoft.com/office/officeart/2016/7/layout/RepeatingBendingProcessNew"/>
    <dgm:cxn modelId="{A8F022EA-4DEE-499D-A8E1-5A00AADAB7D9}" type="presOf" srcId="{B75B7D11-C39E-4BE7-89CE-6DE6E0730E0D}" destId="{7FFE72FC-34D1-4EB1-A8CE-AF9C38A9FF3C}" srcOrd="1" destOrd="0" presId="urn:microsoft.com/office/officeart/2016/7/layout/RepeatingBendingProcessNew"/>
    <dgm:cxn modelId="{63998FF2-5350-4DA5-A2AE-89D596A81C43}" type="presOf" srcId="{A2B0A996-B050-4E18-AEE1-24218A36A523}" destId="{4BBCB37C-759A-4DD4-956C-C5FFB34B93AA}" srcOrd="1" destOrd="0" presId="urn:microsoft.com/office/officeart/2016/7/layout/RepeatingBendingProcessNew"/>
    <dgm:cxn modelId="{126330F7-742C-4482-B367-CB3E98FDE839}" srcId="{681E4995-938F-4F60-8CD7-0ECB30B4253D}" destId="{6DFDE5CB-F5D7-477D-ABC9-C275DE5C1338}" srcOrd="2" destOrd="0" parTransId="{2CA38BD8-FD2D-4402-9CBC-42813AE84348}" sibTransId="{A2B0A996-B050-4E18-AEE1-24218A36A523}"/>
    <dgm:cxn modelId="{00DA0906-8FEB-479E-A24F-64C537111C09}" type="presParOf" srcId="{66C3CE56-32F8-411E-996A-83D96927C691}" destId="{6A5A06DF-C80C-4235-A49B-8D71D57BD1E5}" srcOrd="0" destOrd="0" presId="urn:microsoft.com/office/officeart/2016/7/layout/RepeatingBendingProcessNew"/>
    <dgm:cxn modelId="{F22F899E-5AF9-4CDC-8B67-A1C015EB7357}" type="presParOf" srcId="{66C3CE56-32F8-411E-996A-83D96927C691}" destId="{6DE23B97-EBF7-4DD4-A5F2-A322D79B21B6}" srcOrd="1" destOrd="0" presId="urn:microsoft.com/office/officeart/2016/7/layout/RepeatingBendingProcessNew"/>
    <dgm:cxn modelId="{02E83455-5B94-4A3E-AC9E-7E1F966EEB29}" type="presParOf" srcId="{6DE23B97-EBF7-4DD4-A5F2-A322D79B21B6}" destId="{37BEDDD6-FCED-4C6D-B4F9-3DCF22E1D77D}" srcOrd="0" destOrd="0" presId="urn:microsoft.com/office/officeart/2016/7/layout/RepeatingBendingProcessNew"/>
    <dgm:cxn modelId="{0AD8CE7A-478B-4D03-BC85-A1A41F96B4A5}" type="presParOf" srcId="{66C3CE56-32F8-411E-996A-83D96927C691}" destId="{53830AA0-BE18-455F-8D8A-351E30AC338A}" srcOrd="2" destOrd="0" presId="urn:microsoft.com/office/officeart/2016/7/layout/RepeatingBendingProcessNew"/>
    <dgm:cxn modelId="{B3E08049-06F9-48BD-9C9F-F6A29E663B2D}" type="presParOf" srcId="{66C3CE56-32F8-411E-996A-83D96927C691}" destId="{ED0F0B96-5192-4C8D-A8B8-D789B51D1A41}" srcOrd="3" destOrd="0" presId="urn:microsoft.com/office/officeart/2016/7/layout/RepeatingBendingProcessNew"/>
    <dgm:cxn modelId="{D282B12F-D7D7-4D48-9D43-861926ED0C2A}" type="presParOf" srcId="{ED0F0B96-5192-4C8D-A8B8-D789B51D1A41}" destId="{E3960843-E22F-42FE-A72D-072EDFB4B027}" srcOrd="0" destOrd="0" presId="urn:microsoft.com/office/officeart/2016/7/layout/RepeatingBendingProcessNew"/>
    <dgm:cxn modelId="{26BA223B-AF7C-4517-9CC4-DC01F8F012BA}" type="presParOf" srcId="{66C3CE56-32F8-411E-996A-83D96927C691}" destId="{05DC039B-DB02-48CC-834C-0BE911DC8012}" srcOrd="4" destOrd="0" presId="urn:microsoft.com/office/officeart/2016/7/layout/RepeatingBendingProcessNew"/>
    <dgm:cxn modelId="{08979285-9B72-455A-A757-EF86EAB251DB}" type="presParOf" srcId="{66C3CE56-32F8-411E-996A-83D96927C691}" destId="{DC79351A-AB1F-4B1D-8582-A3C277906595}" srcOrd="5" destOrd="0" presId="urn:microsoft.com/office/officeart/2016/7/layout/RepeatingBendingProcessNew"/>
    <dgm:cxn modelId="{C387BFDE-C9E6-4221-B9F5-5BBBB2E2639D}" type="presParOf" srcId="{DC79351A-AB1F-4B1D-8582-A3C277906595}" destId="{4BBCB37C-759A-4DD4-956C-C5FFB34B93AA}" srcOrd="0" destOrd="0" presId="urn:microsoft.com/office/officeart/2016/7/layout/RepeatingBendingProcessNew"/>
    <dgm:cxn modelId="{3A750315-4012-4421-B3E0-0C9621801CFB}" type="presParOf" srcId="{66C3CE56-32F8-411E-996A-83D96927C691}" destId="{DD45CC9B-0E13-4166-81C9-FB3DD198B3EA}" srcOrd="6" destOrd="0" presId="urn:microsoft.com/office/officeart/2016/7/layout/RepeatingBendingProcessNew"/>
    <dgm:cxn modelId="{76D9EB25-EA9D-486F-9FEA-55B5AABEF772}" type="presParOf" srcId="{66C3CE56-32F8-411E-996A-83D96927C691}" destId="{7D5835A1-F3F5-49CE-9CFC-C7DDC1680C48}" srcOrd="7" destOrd="0" presId="urn:microsoft.com/office/officeart/2016/7/layout/RepeatingBendingProcessNew"/>
    <dgm:cxn modelId="{7D4AEB3F-04FC-4660-B346-E9CB90D36B00}" type="presParOf" srcId="{7D5835A1-F3F5-49CE-9CFC-C7DDC1680C48}" destId="{7FFE72FC-34D1-4EB1-A8CE-AF9C38A9FF3C}" srcOrd="0" destOrd="0" presId="urn:microsoft.com/office/officeart/2016/7/layout/RepeatingBendingProcessNew"/>
    <dgm:cxn modelId="{CBD2F301-5FDA-4956-A73C-912CFE0FF041}" type="presParOf" srcId="{66C3CE56-32F8-411E-996A-83D96927C691}" destId="{AABA1057-1934-49D5-B9EE-5A09032141BA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D6C2E6-AC18-44F2-954E-BD1F16983749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AEFA81F-9FAD-435E-831E-5C8E01C0A30A}">
      <dgm:prSet/>
      <dgm:spPr/>
      <dgm:t>
        <a:bodyPr/>
        <a:lstStyle/>
        <a:p>
          <a:pPr rtl="0"/>
          <a:r>
            <a:rPr lang="en-US"/>
            <a:t>Store and manage </a:t>
          </a:r>
          <a:r>
            <a:rPr lang="en-US">
              <a:latin typeface="Century Gothic" panose="020B0502020202020204"/>
            </a:rPr>
            <a:t>tentative design</a:t>
          </a:r>
          <a:r>
            <a:rPr lang="en-US"/>
            <a:t> files</a:t>
          </a:r>
          <a:r>
            <a:rPr lang="en-US">
              <a:latin typeface="Century Gothic" panose="020B0502020202020204"/>
            </a:rPr>
            <a:t> </a:t>
          </a:r>
          <a:r>
            <a:rPr lang="en-US"/>
            <a:t> </a:t>
          </a:r>
        </a:p>
      </dgm:t>
    </dgm:pt>
    <dgm:pt modelId="{A19A568C-1B6B-46E0-8672-D93B719D13EA}" type="parTrans" cxnId="{EA0E05E5-9C15-45A1-B1EA-80538D6E8F06}">
      <dgm:prSet/>
      <dgm:spPr/>
      <dgm:t>
        <a:bodyPr/>
        <a:lstStyle/>
        <a:p>
          <a:endParaRPr lang="en-US"/>
        </a:p>
      </dgm:t>
    </dgm:pt>
    <dgm:pt modelId="{8D0D261A-6F9B-42D2-BAAA-187B505C8686}" type="sibTrans" cxnId="{EA0E05E5-9C15-45A1-B1EA-80538D6E8F0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708286F-C69D-4C0B-BAAD-DD4D3B831076}">
      <dgm:prSet/>
      <dgm:spPr/>
      <dgm:t>
        <a:bodyPr/>
        <a:lstStyle/>
        <a:p>
          <a:pPr rtl="0"/>
          <a:r>
            <a:rPr lang="en-US" b="0"/>
            <a:t>Ensure fast local access</a:t>
          </a:r>
          <a:r>
            <a:rPr lang="en-US" b="0">
              <a:latin typeface="Century Gothic" panose="020B0502020202020204"/>
            </a:rPr>
            <a:t>,</a:t>
          </a:r>
          <a:r>
            <a:rPr lang="en-US" b="0"/>
            <a:t> version control</a:t>
          </a:r>
          <a:r>
            <a:rPr lang="en-US" b="0">
              <a:latin typeface="Century Gothic" panose="020B0502020202020204"/>
            </a:rPr>
            <a:t>, </a:t>
          </a:r>
          <a:r>
            <a:rPr lang="en-US" b="0">
              <a:latin typeface="Century Gothic"/>
              <a:ea typeface="Calibri"/>
              <a:cs typeface="Calibri"/>
            </a:rPr>
            <a:t>and integration with Autodesk, Adobe, and SolidWorks</a:t>
          </a:r>
          <a:endParaRPr lang="en-US" b="0">
            <a:latin typeface="Calibri"/>
            <a:ea typeface="Calibri"/>
            <a:cs typeface="Calibri"/>
          </a:endParaRPr>
        </a:p>
      </dgm:t>
    </dgm:pt>
    <dgm:pt modelId="{2ACED519-ED95-4B49-B12F-341A240FD703}" type="parTrans" cxnId="{DD6739C1-D8C4-421E-8359-335AFE042A4E}">
      <dgm:prSet/>
      <dgm:spPr/>
      <dgm:t>
        <a:bodyPr/>
        <a:lstStyle/>
        <a:p>
          <a:endParaRPr lang="en-US"/>
        </a:p>
      </dgm:t>
    </dgm:pt>
    <dgm:pt modelId="{51FDAA83-0157-47E3-B7A4-3175772E3F22}" type="sibTrans" cxnId="{DD6739C1-D8C4-421E-8359-335AFE042A4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646994E-AD66-4A14-9597-DF7BF1F45409}">
      <dgm:prSet/>
      <dgm:spPr/>
      <dgm:t>
        <a:bodyPr/>
        <a:lstStyle/>
        <a:p>
          <a:r>
            <a:rPr lang="en-US"/>
            <a:t>Support multi-user collaboration without file corruption or conflicts</a:t>
          </a:r>
        </a:p>
      </dgm:t>
    </dgm:pt>
    <dgm:pt modelId="{54FC20AD-2FC6-49E0-8DF4-343919CA4A04}" type="parTrans" cxnId="{280B3FF7-FD48-4EC7-8B10-CDE2D382E977}">
      <dgm:prSet/>
      <dgm:spPr/>
      <dgm:t>
        <a:bodyPr/>
        <a:lstStyle/>
        <a:p>
          <a:endParaRPr lang="en-US"/>
        </a:p>
      </dgm:t>
    </dgm:pt>
    <dgm:pt modelId="{8E4482D3-7290-4C26-9E62-709A990714C4}" type="sibTrans" cxnId="{280B3FF7-FD48-4EC7-8B10-CDE2D382E97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B1ED221-B670-43DA-8BB4-8EB59182D8C6}" type="pres">
      <dgm:prSet presAssocID="{32D6C2E6-AC18-44F2-954E-BD1F16983749}" presName="Name0" presStyleCnt="0">
        <dgm:presLayoutVars>
          <dgm:animLvl val="lvl"/>
          <dgm:resizeHandles val="exact"/>
        </dgm:presLayoutVars>
      </dgm:prSet>
      <dgm:spPr/>
    </dgm:pt>
    <dgm:pt modelId="{51A12BD7-2ED0-451E-BAD6-B2ADE24DAC25}" type="pres">
      <dgm:prSet presAssocID="{CAEFA81F-9FAD-435E-831E-5C8E01C0A30A}" presName="compositeNode" presStyleCnt="0">
        <dgm:presLayoutVars>
          <dgm:bulletEnabled val="1"/>
        </dgm:presLayoutVars>
      </dgm:prSet>
      <dgm:spPr/>
    </dgm:pt>
    <dgm:pt modelId="{F6EA3B1D-1902-42D3-8E67-010509368BCC}" type="pres">
      <dgm:prSet presAssocID="{CAEFA81F-9FAD-435E-831E-5C8E01C0A30A}" presName="bgRect" presStyleLbl="bgAccFollowNode1" presStyleIdx="0" presStyleCnt="3"/>
      <dgm:spPr/>
    </dgm:pt>
    <dgm:pt modelId="{9AFF467A-2E28-459F-A6A2-DE6A40CD5D2D}" type="pres">
      <dgm:prSet presAssocID="{8D0D261A-6F9B-42D2-BAAA-187B505C868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C9D1F9D-3D41-4A45-8473-5A55F2235814}" type="pres">
      <dgm:prSet presAssocID="{CAEFA81F-9FAD-435E-831E-5C8E01C0A30A}" presName="bottomLine" presStyleLbl="alignNode1" presStyleIdx="1" presStyleCnt="6">
        <dgm:presLayoutVars/>
      </dgm:prSet>
      <dgm:spPr/>
    </dgm:pt>
    <dgm:pt modelId="{75E1536B-C5A7-412F-8DD7-34D3EA56BB47}" type="pres">
      <dgm:prSet presAssocID="{CAEFA81F-9FAD-435E-831E-5C8E01C0A30A}" presName="nodeText" presStyleLbl="bgAccFollowNode1" presStyleIdx="0" presStyleCnt="3">
        <dgm:presLayoutVars>
          <dgm:bulletEnabled val="1"/>
        </dgm:presLayoutVars>
      </dgm:prSet>
      <dgm:spPr/>
    </dgm:pt>
    <dgm:pt modelId="{5455464C-1382-4872-B47B-0798AFB27E6D}" type="pres">
      <dgm:prSet presAssocID="{8D0D261A-6F9B-42D2-BAAA-187B505C8686}" presName="sibTrans" presStyleCnt="0"/>
      <dgm:spPr/>
    </dgm:pt>
    <dgm:pt modelId="{C1275209-46FC-4FA5-95B7-EA9440AA9AD1}" type="pres">
      <dgm:prSet presAssocID="{3708286F-C69D-4C0B-BAAD-DD4D3B831076}" presName="compositeNode" presStyleCnt="0">
        <dgm:presLayoutVars>
          <dgm:bulletEnabled val="1"/>
        </dgm:presLayoutVars>
      </dgm:prSet>
      <dgm:spPr/>
    </dgm:pt>
    <dgm:pt modelId="{5AC93ECD-4613-4223-B2B8-92ED706C0A34}" type="pres">
      <dgm:prSet presAssocID="{3708286F-C69D-4C0B-BAAD-DD4D3B831076}" presName="bgRect" presStyleLbl="bgAccFollowNode1" presStyleIdx="1" presStyleCnt="3"/>
      <dgm:spPr/>
    </dgm:pt>
    <dgm:pt modelId="{598BF1FE-299C-41A2-84DB-36353F5DD9D8}" type="pres">
      <dgm:prSet presAssocID="{51FDAA83-0157-47E3-B7A4-3175772E3F2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1F1084D-C7A8-424E-9CDF-26BB98F0B5FC}" type="pres">
      <dgm:prSet presAssocID="{3708286F-C69D-4C0B-BAAD-DD4D3B831076}" presName="bottomLine" presStyleLbl="alignNode1" presStyleIdx="3" presStyleCnt="6">
        <dgm:presLayoutVars/>
      </dgm:prSet>
      <dgm:spPr/>
    </dgm:pt>
    <dgm:pt modelId="{0F7CADF0-A9B3-4281-ADAD-E80E12590F35}" type="pres">
      <dgm:prSet presAssocID="{3708286F-C69D-4C0B-BAAD-DD4D3B831076}" presName="nodeText" presStyleLbl="bgAccFollowNode1" presStyleIdx="1" presStyleCnt="3">
        <dgm:presLayoutVars>
          <dgm:bulletEnabled val="1"/>
        </dgm:presLayoutVars>
      </dgm:prSet>
      <dgm:spPr/>
    </dgm:pt>
    <dgm:pt modelId="{7BE1BE79-CFB0-423D-AF7F-0418D90537AC}" type="pres">
      <dgm:prSet presAssocID="{51FDAA83-0157-47E3-B7A4-3175772E3F22}" presName="sibTrans" presStyleCnt="0"/>
      <dgm:spPr/>
    </dgm:pt>
    <dgm:pt modelId="{E171A9F4-28EA-4223-838E-EDF73B247B30}" type="pres">
      <dgm:prSet presAssocID="{F646994E-AD66-4A14-9597-DF7BF1F45409}" presName="compositeNode" presStyleCnt="0">
        <dgm:presLayoutVars>
          <dgm:bulletEnabled val="1"/>
        </dgm:presLayoutVars>
      </dgm:prSet>
      <dgm:spPr/>
    </dgm:pt>
    <dgm:pt modelId="{55CF0548-3E1D-45BC-8643-0CDD0BD2A820}" type="pres">
      <dgm:prSet presAssocID="{F646994E-AD66-4A14-9597-DF7BF1F45409}" presName="bgRect" presStyleLbl="bgAccFollowNode1" presStyleIdx="2" presStyleCnt="3"/>
      <dgm:spPr/>
    </dgm:pt>
    <dgm:pt modelId="{F8CDAD2D-AFE6-40DA-989C-2CAB49C7D044}" type="pres">
      <dgm:prSet presAssocID="{8E4482D3-7290-4C26-9E62-709A990714C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D1CA48D-1091-4D40-B96F-273ED9D69645}" type="pres">
      <dgm:prSet presAssocID="{F646994E-AD66-4A14-9597-DF7BF1F45409}" presName="bottomLine" presStyleLbl="alignNode1" presStyleIdx="5" presStyleCnt="6">
        <dgm:presLayoutVars/>
      </dgm:prSet>
      <dgm:spPr/>
    </dgm:pt>
    <dgm:pt modelId="{8DF15ACD-DD6A-4B6F-B010-6358F61F03A1}" type="pres">
      <dgm:prSet presAssocID="{F646994E-AD66-4A14-9597-DF7BF1F4540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517C202-71E5-4C05-83D1-43CA87E8AA4C}" type="presOf" srcId="{32D6C2E6-AC18-44F2-954E-BD1F16983749}" destId="{1B1ED221-B670-43DA-8BB4-8EB59182D8C6}" srcOrd="0" destOrd="0" presId="urn:microsoft.com/office/officeart/2016/7/layout/BasicLinearProcessNumbered"/>
    <dgm:cxn modelId="{1505E30C-DA86-46EC-9212-23043FFD96A9}" type="presOf" srcId="{3708286F-C69D-4C0B-BAAD-DD4D3B831076}" destId="{0F7CADF0-A9B3-4281-ADAD-E80E12590F35}" srcOrd="1" destOrd="0" presId="urn:microsoft.com/office/officeart/2016/7/layout/BasicLinearProcessNumbered"/>
    <dgm:cxn modelId="{6C42DD1D-4785-4D0C-9BE7-E620903E049D}" type="presOf" srcId="{F646994E-AD66-4A14-9597-DF7BF1F45409}" destId="{8DF15ACD-DD6A-4B6F-B010-6358F61F03A1}" srcOrd="1" destOrd="0" presId="urn:microsoft.com/office/officeart/2016/7/layout/BasicLinearProcessNumbered"/>
    <dgm:cxn modelId="{276E6C29-A4BE-4728-B718-43FC2790B09E}" type="presOf" srcId="{CAEFA81F-9FAD-435E-831E-5C8E01C0A30A}" destId="{F6EA3B1D-1902-42D3-8E67-010509368BCC}" srcOrd="0" destOrd="0" presId="urn:microsoft.com/office/officeart/2016/7/layout/BasicLinearProcessNumbered"/>
    <dgm:cxn modelId="{BE354445-8A68-4132-B474-6871FAF91011}" type="presOf" srcId="{8D0D261A-6F9B-42D2-BAAA-187B505C8686}" destId="{9AFF467A-2E28-459F-A6A2-DE6A40CD5D2D}" srcOrd="0" destOrd="0" presId="urn:microsoft.com/office/officeart/2016/7/layout/BasicLinearProcessNumbered"/>
    <dgm:cxn modelId="{92D35385-DDFB-47B3-8045-056009A3675C}" type="presOf" srcId="{CAEFA81F-9FAD-435E-831E-5C8E01C0A30A}" destId="{75E1536B-C5A7-412F-8DD7-34D3EA56BB47}" srcOrd="1" destOrd="0" presId="urn:microsoft.com/office/officeart/2016/7/layout/BasicLinearProcessNumbered"/>
    <dgm:cxn modelId="{DD6739C1-D8C4-421E-8359-335AFE042A4E}" srcId="{32D6C2E6-AC18-44F2-954E-BD1F16983749}" destId="{3708286F-C69D-4C0B-BAAD-DD4D3B831076}" srcOrd="1" destOrd="0" parTransId="{2ACED519-ED95-4B49-B12F-341A240FD703}" sibTransId="{51FDAA83-0157-47E3-B7A4-3175772E3F22}"/>
    <dgm:cxn modelId="{8E6A50CC-A161-4373-8364-F83ABDD3FBAB}" type="presOf" srcId="{51FDAA83-0157-47E3-B7A4-3175772E3F22}" destId="{598BF1FE-299C-41A2-84DB-36353F5DD9D8}" srcOrd="0" destOrd="0" presId="urn:microsoft.com/office/officeart/2016/7/layout/BasicLinearProcessNumbered"/>
    <dgm:cxn modelId="{9E9996D4-B482-4796-BB57-3729298A10C4}" type="presOf" srcId="{F646994E-AD66-4A14-9597-DF7BF1F45409}" destId="{55CF0548-3E1D-45BC-8643-0CDD0BD2A820}" srcOrd="0" destOrd="0" presId="urn:microsoft.com/office/officeart/2016/7/layout/BasicLinearProcessNumbered"/>
    <dgm:cxn modelId="{9FF935D9-990F-41FD-8188-7779589CD7F5}" type="presOf" srcId="{8E4482D3-7290-4C26-9E62-709A990714C4}" destId="{F8CDAD2D-AFE6-40DA-989C-2CAB49C7D044}" srcOrd="0" destOrd="0" presId="urn:microsoft.com/office/officeart/2016/7/layout/BasicLinearProcessNumbered"/>
    <dgm:cxn modelId="{E14B0CDB-D1AA-4309-800D-9837EBEC3BFE}" type="presOf" srcId="{3708286F-C69D-4C0B-BAAD-DD4D3B831076}" destId="{5AC93ECD-4613-4223-B2B8-92ED706C0A34}" srcOrd="0" destOrd="0" presId="urn:microsoft.com/office/officeart/2016/7/layout/BasicLinearProcessNumbered"/>
    <dgm:cxn modelId="{EA0E05E5-9C15-45A1-B1EA-80538D6E8F06}" srcId="{32D6C2E6-AC18-44F2-954E-BD1F16983749}" destId="{CAEFA81F-9FAD-435E-831E-5C8E01C0A30A}" srcOrd="0" destOrd="0" parTransId="{A19A568C-1B6B-46E0-8672-D93B719D13EA}" sibTransId="{8D0D261A-6F9B-42D2-BAAA-187B505C8686}"/>
    <dgm:cxn modelId="{280B3FF7-FD48-4EC7-8B10-CDE2D382E977}" srcId="{32D6C2E6-AC18-44F2-954E-BD1F16983749}" destId="{F646994E-AD66-4A14-9597-DF7BF1F45409}" srcOrd="2" destOrd="0" parTransId="{54FC20AD-2FC6-49E0-8DF4-343919CA4A04}" sibTransId="{8E4482D3-7290-4C26-9E62-709A990714C4}"/>
    <dgm:cxn modelId="{A7487D70-4385-405F-A121-51AB564030ED}" type="presParOf" srcId="{1B1ED221-B670-43DA-8BB4-8EB59182D8C6}" destId="{51A12BD7-2ED0-451E-BAD6-B2ADE24DAC25}" srcOrd="0" destOrd="0" presId="urn:microsoft.com/office/officeart/2016/7/layout/BasicLinearProcessNumbered"/>
    <dgm:cxn modelId="{CA3D1985-467C-41AB-8033-304CAD24C685}" type="presParOf" srcId="{51A12BD7-2ED0-451E-BAD6-B2ADE24DAC25}" destId="{F6EA3B1D-1902-42D3-8E67-010509368BCC}" srcOrd="0" destOrd="0" presId="urn:microsoft.com/office/officeart/2016/7/layout/BasicLinearProcessNumbered"/>
    <dgm:cxn modelId="{902B9F86-E9B0-4B0E-9909-74D1719A9D0F}" type="presParOf" srcId="{51A12BD7-2ED0-451E-BAD6-B2ADE24DAC25}" destId="{9AFF467A-2E28-459F-A6A2-DE6A40CD5D2D}" srcOrd="1" destOrd="0" presId="urn:microsoft.com/office/officeart/2016/7/layout/BasicLinearProcessNumbered"/>
    <dgm:cxn modelId="{1111A0EF-FA3D-4DB8-8F87-74114C4608AE}" type="presParOf" srcId="{51A12BD7-2ED0-451E-BAD6-B2ADE24DAC25}" destId="{EC9D1F9D-3D41-4A45-8473-5A55F2235814}" srcOrd="2" destOrd="0" presId="urn:microsoft.com/office/officeart/2016/7/layout/BasicLinearProcessNumbered"/>
    <dgm:cxn modelId="{11058852-4BA2-4998-AEC8-784A1EA9BC71}" type="presParOf" srcId="{51A12BD7-2ED0-451E-BAD6-B2ADE24DAC25}" destId="{75E1536B-C5A7-412F-8DD7-34D3EA56BB47}" srcOrd="3" destOrd="0" presId="urn:microsoft.com/office/officeart/2016/7/layout/BasicLinearProcessNumbered"/>
    <dgm:cxn modelId="{A0E2ABFD-16FE-43B7-A5CF-B8EDDDD51457}" type="presParOf" srcId="{1B1ED221-B670-43DA-8BB4-8EB59182D8C6}" destId="{5455464C-1382-4872-B47B-0798AFB27E6D}" srcOrd="1" destOrd="0" presId="urn:microsoft.com/office/officeart/2016/7/layout/BasicLinearProcessNumbered"/>
    <dgm:cxn modelId="{F9FCA0C6-F08D-4633-A379-78F323C57E0B}" type="presParOf" srcId="{1B1ED221-B670-43DA-8BB4-8EB59182D8C6}" destId="{C1275209-46FC-4FA5-95B7-EA9440AA9AD1}" srcOrd="2" destOrd="0" presId="urn:microsoft.com/office/officeart/2016/7/layout/BasicLinearProcessNumbered"/>
    <dgm:cxn modelId="{CBE90D3E-0544-4BE8-BF2E-B3BAD7B303C9}" type="presParOf" srcId="{C1275209-46FC-4FA5-95B7-EA9440AA9AD1}" destId="{5AC93ECD-4613-4223-B2B8-92ED706C0A34}" srcOrd="0" destOrd="0" presId="urn:microsoft.com/office/officeart/2016/7/layout/BasicLinearProcessNumbered"/>
    <dgm:cxn modelId="{EFB55AD4-924D-46DB-A263-54A59A2084B7}" type="presParOf" srcId="{C1275209-46FC-4FA5-95B7-EA9440AA9AD1}" destId="{598BF1FE-299C-41A2-84DB-36353F5DD9D8}" srcOrd="1" destOrd="0" presId="urn:microsoft.com/office/officeart/2016/7/layout/BasicLinearProcessNumbered"/>
    <dgm:cxn modelId="{2A0ED4DD-093B-402C-884C-B858218667A7}" type="presParOf" srcId="{C1275209-46FC-4FA5-95B7-EA9440AA9AD1}" destId="{71F1084D-C7A8-424E-9CDF-26BB98F0B5FC}" srcOrd="2" destOrd="0" presId="urn:microsoft.com/office/officeart/2016/7/layout/BasicLinearProcessNumbered"/>
    <dgm:cxn modelId="{81D8D1D9-5404-4792-9835-D7A9EF5D8FF6}" type="presParOf" srcId="{C1275209-46FC-4FA5-95B7-EA9440AA9AD1}" destId="{0F7CADF0-A9B3-4281-ADAD-E80E12590F35}" srcOrd="3" destOrd="0" presId="urn:microsoft.com/office/officeart/2016/7/layout/BasicLinearProcessNumbered"/>
    <dgm:cxn modelId="{5D56A531-0981-437D-A6BA-FBC2F5EF93B9}" type="presParOf" srcId="{1B1ED221-B670-43DA-8BB4-8EB59182D8C6}" destId="{7BE1BE79-CFB0-423D-AF7F-0418D90537AC}" srcOrd="3" destOrd="0" presId="urn:microsoft.com/office/officeart/2016/7/layout/BasicLinearProcessNumbered"/>
    <dgm:cxn modelId="{4D93CED8-621C-4536-8DAC-57BA74F4C5F5}" type="presParOf" srcId="{1B1ED221-B670-43DA-8BB4-8EB59182D8C6}" destId="{E171A9F4-28EA-4223-838E-EDF73B247B30}" srcOrd="4" destOrd="0" presId="urn:microsoft.com/office/officeart/2016/7/layout/BasicLinearProcessNumbered"/>
    <dgm:cxn modelId="{719EF1A5-FCBE-409F-9F9D-DAB16C90756E}" type="presParOf" srcId="{E171A9F4-28EA-4223-838E-EDF73B247B30}" destId="{55CF0548-3E1D-45BC-8643-0CDD0BD2A820}" srcOrd="0" destOrd="0" presId="urn:microsoft.com/office/officeart/2016/7/layout/BasicLinearProcessNumbered"/>
    <dgm:cxn modelId="{F0D59E9D-8EA3-4BE4-810A-8921510FB187}" type="presParOf" srcId="{E171A9F4-28EA-4223-838E-EDF73B247B30}" destId="{F8CDAD2D-AFE6-40DA-989C-2CAB49C7D044}" srcOrd="1" destOrd="0" presId="urn:microsoft.com/office/officeart/2016/7/layout/BasicLinearProcessNumbered"/>
    <dgm:cxn modelId="{71973842-DBF2-463A-BA8B-92B2512EC182}" type="presParOf" srcId="{E171A9F4-28EA-4223-838E-EDF73B247B30}" destId="{7D1CA48D-1091-4D40-B96F-273ED9D69645}" srcOrd="2" destOrd="0" presId="urn:microsoft.com/office/officeart/2016/7/layout/BasicLinearProcessNumbered"/>
    <dgm:cxn modelId="{1D8CAD0B-320C-4543-B6A2-909BE8EAD0B1}" type="presParOf" srcId="{E171A9F4-28EA-4223-838E-EDF73B247B30}" destId="{8DF15ACD-DD6A-4B6F-B010-6358F61F03A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EA0E0F-F16D-4C50-A648-D3B36E2DCC7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6407AA-AA13-403C-9E5E-9DDDD7CF0874}">
      <dgm:prSet/>
      <dgm:spPr/>
      <dgm:t>
        <a:bodyPr/>
        <a:lstStyle/>
        <a:p>
          <a:pPr>
            <a:defRPr cap="all"/>
          </a:pPr>
          <a:r>
            <a:rPr lang="en-US"/>
            <a:t>CPU = Intel Xeon 8+ Cores</a:t>
          </a:r>
        </a:p>
      </dgm:t>
    </dgm:pt>
    <dgm:pt modelId="{483BF50B-10D5-4619-B4D4-D13BFDA21C1C}" type="parTrans" cxnId="{88CCB780-A3B7-4143-8913-BA890D613D9F}">
      <dgm:prSet/>
      <dgm:spPr/>
      <dgm:t>
        <a:bodyPr/>
        <a:lstStyle/>
        <a:p>
          <a:endParaRPr lang="en-US"/>
        </a:p>
      </dgm:t>
    </dgm:pt>
    <dgm:pt modelId="{7CF5E701-7236-4DB8-A712-044C00E81D5F}" type="sibTrans" cxnId="{88CCB780-A3B7-4143-8913-BA890D613D9F}">
      <dgm:prSet/>
      <dgm:spPr/>
      <dgm:t>
        <a:bodyPr/>
        <a:lstStyle/>
        <a:p>
          <a:endParaRPr lang="en-US"/>
        </a:p>
      </dgm:t>
    </dgm:pt>
    <dgm:pt modelId="{86B9F388-4B12-403A-95DC-DE6A78BB71DD}">
      <dgm:prSet/>
      <dgm:spPr/>
      <dgm:t>
        <a:bodyPr/>
        <a:lstStyle/>
        <a:p>
          <a:pPr>
            <a:defRPr cap="all"/>
          </a:pPr>
          <a:r>
            <a:rPr lang="en-US"/>
            <a:t>RAM = 64gb ECC</a:t>
          </a:r>
        </a:p>
      </dgm:t>
    </dgm:pt>
    <dgm:pt modelId="{A5D7D5CC-9D27-442A-BFFA-8C4D7B250CF0}" type="parTrans" cxnId="{0ED295BD-A874-4F04-99C1-0D94571FF027}">
      <dgm:prSet/>
      <dgm:spPr/>
      <dgm:t>
        <a:bodyPr/>
        <a:lstStyle/>
        <a:p>
          <a:endParaRPr lang="en-US"/>
        </a:p>
      </dgm:t>
    </dgm:pt>
    <dgm:pt modelId="{FDE0DDD9-4B9F-4627-A1BF-AAB3822B3A47}" type="sibTrans" cxnId="{0ED295BD-A874-4F04-99C1-0D94571FF027}">
      <dgm:prSet/>
      <dgm:spPr/>
      <dgm:t>
        <a:bodyPr/>
        <a:lstStyle/>
        <a:p>
          <a:endParaRPr lang="en-US"/>
        </a:p>
      </dgm:t>
    </dgm:pt>
    <dgm:pt modelId="{0AD911E3-A5CD-4BAB-8FF1-F3B7E4EBDF80}">
      <dgm:prSet/>
      <dgm:spPr/>
      <dgm:t>
        <a:bodyPr/>
        <a:lstStyle/>
        <a:p>
          <a:pPr>
            <a:defRPr cap="all"/>
          </a:pPr>
          <a:r>
            <a:rPr lang="en-US" dirty="0"/>
            <a:t>Storage = 325TB SAN</a:t>
          </a:r>
        </a:p>
      </dgm:t>
    </dgm:pt>
    <dgm:pt modelId="{82628EDE-CF57-4056-BC1A-C6710596A882}" type="parTrans" cxnId="{AF941F20-3955-4020-91D1-336B9F8B8723}">
      <dgm:prSet/>
      <dgm:spPr/>
      <dgm:t>
        <a:bodyPr/>
        <a:lstStyle/>
        <a:p>
          <a:endParaRPr lang="en-US"/>
        </a:p>
      </dgm:t>
    </dgm:pt>
    <dgm:pt modelId="{57946F7C-D338-4817-8048-062381F0E5C6}" type="sibTrans" cxnId="{AF941F20-3955-4020-91D1-336B9F8B8723}">
      <dgm:prSet/>
      <dgm:spPr/>
      <dgm:t>
        <a:bodyPr/>
        <a:lstStyle/>
        <a:p>
          <a:endParaRPr lang="en-US"/>
        </a:p>
      </dgm:t>
    </dgm:pt>
    <dgm:pt modelId="{C36288F3-F566-4812-AEAF-3654337D73C6}">
      <dgm:prSet/>
      <dgm:spPr/>
      <dgm:t>
        <a:bodyPr/>
        <a:lstStyle/>
        <a:p>
          <a:pPr>
            <a:defRPr cap="all"/>
          </a:pPr>
          <a:r>
            <a:rPr lang="en-US" dirty="0"/>
            <a:t>Operating System = Windows Server (with Active Directory)</a:t>
          </a:r>
        </a:p>
      </dgm:t>
    </dgm:pt>
    <dgm:pt modelId="{8F949FBE-AEDF-4D87-9A75-00DD4C61F1F2}" type="parTrans" cxnId="{4C73556E-9F30-40D8-8F0A-84CB5A57F26F}">
      <dgm:prSet/>
      <dgm:spPr/>
      <dgm:t>
        <a:bodyPr/>
        <a:lstStyle/>
        <a:p>
          <a:endParaRPr lang="en-US"/>
        </a:p>
      </dgm:t>
    </dgm:pt>
    <dgm:pt modelId="{CF455E9E-14F5-4F13-BE36-2D3AEA9F62F5}" type="sibTrans" cxnId="{4C73556E-9F30-40D8-8F0A-84CB5A57F26F}">
      <dgm:prSet/>
      <dgm:spPr/>
      <dgm:t>
        <a:bodyPr/>
        <a:lstStyle/>
        <a:p>
          <a:endParaRPr lang="en-US"/>
        </a:p>
      </dgm:t>
    </dgm:pt>
    <dgm:pt modelId="{D075CFBE-8A9F-4BA8-93A2-76C4998CF073}" type="pres">
      <dgm:prSet presAssocID="{9CEA0E0F-F16D-4C50-A648-D3B36E2DCC7F}" presName="linear" presStyleCnt="0">
        <dgm:presLayoutVars>
          <dgm:animLvl val="lvl"/>
          <dgm:resizeHandles val="exact"/>
        </dgm:presLayoutVars>
      </dgm:prSet>
      <dgm:spPr/>
    </dgm:pt>
    <dgm:pt modelId="{BC1ED3D7-860C-4C85-8D33-3C0E3A2C948F}" type="pres">
      <dgm:prSet presAssocID="{6B6407AA-AA13-403C-9E5E-9DDDD7CF087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FF55D2-4577-4143-9EBD-3A30F46F4F4A}" type="pres">
      <dgm:prSet presAssocID="{7CF5E701-7236-4DB8-A712-044C00E81D5F}" presName="spacer" presStyleCnt="0"/>
      <dgm:spPr/>
    </dgm:pt>
    <dgm:pt modelId="{BFF3E332-4B8F-4CC1-97DA-BB6B429A3E1E}" type="pres">
      <dgm:prSet presAssocID="{86B9F388-4B12-403A-95DC-DE6A78BB71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4EDEDA9-CD0F-4135-ADB5-6D76C6D50896}" type="pres">
      <dgm:prSet presAssocID="{FDE0DDD9-4B9F-4627-A1BF-AAB3822B3A47}" presName="spacer" presStyleCnt="0"/>
      <dgm:spPr/>
    </dgm:pt>
    <dgm:pt modelId="{63164CA5-0DB7-4987-8B86-7426456449DB}" type="pres">
      <dgm:prSet presAssocID="{0AD911E3-A5CD-4BAB-8FF1-F3B7E4EBDF8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922F71-33FD-4D32-9864-022BF85CD531}" type="pres">
      <dgm:prSet presAssocID="{57946F7C-D338-4817-8048-062381F0E5C6}" presName="spacer" presStyleCnt="0"/>
      <dgm:spPr/>
    </dgm:pt>
    <dgm:pt modelId="{91A6D238-B87F-4AB0-80BD-198F75F4720F}" type="pres">
      <dgm:prSet presAssocID="{C36288F3-F566-4812-AEAF-3654337D73C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1F5C615-0BA5-4FE2-BAA4-4DB1B3880C68}" type="presOf" srcId="{86B9F388-4B12-403A-95DC-DE6A78BB71DD}" destId="{BFF3E332-4B8F-4CC1-97DA-BB6B429A3E1E}" srcOrd="0" destOrd="0" presId="urn:microsoft.com/office/officeart/2005/8/layout/vList2"/>
    <dgm:cxn modelId="{AF941F20-3955-4020-91D1-336B9F8B8723}" srcId="{9CEA0E0F-F16D-4C50-A648-D3B36E2DCC7F}" destId="{0AD911E3-A5CD-4BAB-8FF1-F3B7E4EBDF80}" srcOrd="2" destOrd="0" parTransId="{82628EDE-CF57-4056-BC1A-C6710596A882}" sibTransId="{57946F7C-D338-4817-8048-062381F0E5C6}"/>
    <dgm:cxn modelId="{1D869A34-1B31-47E6-A937-C7F55B868F5E}" type="presOf" srcId="{0AD911E3-A5CD-4BAB-8FF1-F3B7E4EBDF80}" destId="{63164CA5-0DB7-4987-8B86-7426456449DB}" srcOrd="0" destOrd="0" presId="urn:microsoft.com/office/officeart/2005/8/layout/vList2"/>
    <dgm:cxn modelId="{4C73556E-9F30-40D8-8F0A-84CB5A57F26F}" srcId="{9CEA0E0F-F16D-4C50-A648-D3B36E2DCC7F}" destId="{C36288F3-F566-4812-AEAF-3654337D73C6}" srcOrd="3" destOrd="0" parTransId="{8F949FBE-AEDF-4D87-9A75-00DD4C61F1F2}" sibTransId="{CF455E9E-14F5-4F13-BE36-2D3AEA9F62F5}"/>
    <dgm:cxn modelId="{87F19976-A8E9-4A0B-8712-226AC08DCFD9}" type="presOf" srcId="{C36288F3-F566-4812-AEAF-3654337D73C6}" destId="{91A6D238-B87F-4AB0-80BD-198F75F4720F}" srcOrd="0" destOrd="0" presId="urn:microsoft.com/office/officeart/2005/8/layout/vList2"/>
    <dgm:cxn modelId="{E84A2E5A-3DA4-4973-90AE-196794E44D0C}" type="presOf" srcId="{6B6407AA-AA13-403C-9E5E-9DDDD7CF0874}" destId="{BC1ED3D7-860C-4C85-8D33-3C0E3A2C948F}" srcOrd="0" destOrd="0" presId="urn:microsoft.com/office/officeart/2005/8/layout/vList2"/>
    <dgm:cxn modelId="{88CCB780-A3B7-4143-8913-BA890D613D9F}" srcId="{9CEA0E0F-F16D-4C50-A648-D3B36E2DCC7F}" destId="{6B6407AA-AA13-403C-9E5E-9DDDD7CF0874}" srcOrd="0" destOrd="0" parTransId="{483BF50B-10D5-4619-B4D4-D13BFDA21C1C}" sibTransId="{7CF5E701-7236-4DB8-A712-044C00E81D5F}"/>
    <dgm:cxn modelId="{7B270DBC-64B6-4BB7-A527-3D0344391D61}" type="presOf" srcId="{9CEA0E0F-F16D-4C50-A648-D3B36E2DCC7F}" destId="{D075CFBE-8A9F-4BA8-93A2-76C4998CF073}" srcOrd="0" destOrd="0" presId="urn:microsoft.com/office/officeart/2005/8/layout/vList2"/>
    <dgm:cxn modelId="{0ED295BD-A874-4F04-99C1-0D94571FF027}" srcId="{9CEA0E0F-F16D-4C50-A648-D3B36E2DCC7F}" destId="{86B9F388-4B12-403A-95DC-DE6A78BB71DD}" srcOrd="1" destOrd="0" parTransId="{A5D7D5CC-9D27-442A-BFFA-8C4D7B250CF0}" sibTransId="{FDE0DDD9-4B9F-4627-A1BF-AAB3822B3A47}"/>
    <dgm:cxn modelId="{1FF63460-2AD4-456D-B119-BDC9B5BB8810}" type="presParOf" srcId="{D075CFBE-8A9F-4BA8-93A2-76C4998CF073}" destId="{BC1ED3D7-860C-4C85-8D33-3C0E3A2C948F}" srcOrd="0" destOrd="0" presId="urn:microsoft.com/office/officeart/2005/8/layout/vList2"/>
    <dgm:cxn modelId="{76361EC6-EA31-4071-A13C-C9536B9304E1}" type="presParOf" srcId="{D075CFBE-8A9F-4BA8-93A2-76C4998CF073}" destId="{3CFF55D2-4577-4143-9EBD-3A30F46F4F4A}" srcOrd="1" destOrd="0" presId="urn:microsoft.com/office/officeart/2005/8/layout/vList2"/>
    <dgm:cxn modelId="{58B5D531-AC68-4D94-8069-C080C741EE6D}" type="presParOf" srcId="{D075CFBE-8A9F-4BA8-93A2-76C4998CF073}" destId="{BFF3E332-4B8F-4CC1-97DA-BB6B429A3E1E}" srcOrd="2" destOrd="0" presId="urn:microsoft.com/office/officeart/2005/8/layout/vList2"/>
    <dgm:cxn modelId="{D75ECC31-09D0-4276-8BB3-E5EB421B96C2}" type="presParOf" srcId="{D075CFBE-8A9F-4BA8-93A2-76C4998CF073}" destId="{D4EDEDA9-CD0F-4135-ADB5-6D76C6D50896}" srcOrd="3" destOrd="0" presId="urn:microsoft.com/office/officeart/2005/8/layout/vList2"/>
    <dgm:cxn modelId="{543F4B20-A8D6-4059-B703-0E0D94A0944D}" type="presParOf" srcId="{D075CFBE-8A9F-4BA8-93A2-76C4998CF073}" destId="{63164CA5-0DB7-4987-8B86-7426456449DB}" srcOrd="4" destOrd="0" presId="urn:microsoft.com/office/officeart/2005/8/layout/vList2"/>
    <dgm:cxn modelId="{2F27527B-DFFA-4578-886D-42813D46CB6E}" type="presParOf" srcId="{D075CFBE-8A9F-4BA8-93A2-76C4998CF073}" destId="{88922F71-33FD-4D32-9864-022BF85CD531}" srcOrd="5" destOrd="0" presId="urn:microsoft.com/office/officeart/2005/8/layout/vList2"/>
    <dgm:cxn modelId="{FB3DC9B3-0F11-4DC7-9E1D-3D8D6964DAF5}" type="presParOf" srcId="{D075CFBE-8A9F-4BA8-93A2-76C4998CF073}" destId="{91A6D238-B87F-4AB0-80BD-198F75F4720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C10634-93AB-4ED3-AE84-7C41782862B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0A2B7FE-6602-489A-B2FE-BB38B2F7BA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Perimeter and Network Security</a:t>
          </a:r>
        </a:p>
      </dgm:t>
    </dgm:pt>
    <dgm:pt modelId="{52709E4E-ACAC-4757-B31E-5D19B9F720B4}" type="parTrans" cxnId="{458DA43F-D3BD-45B4-8484-58CDD629FD86}">
      <dgm:prSet/>
      <dgm:spPr/>
      <dgm:t>
        <a:bodyPr/>
        <a:lstStyle/>
        <a:p>
          <a:endParaRPr lang="en-US"/>
        </a:p>
      </dgm:t>
    </dgm:pt>
    <dgm:pt modelId="{8FBBB022-1D64-469C-AA8D-9182F0AA93C7}" type="sibTrans" cxnId="{458DA43F-D3BD-45B4-8484-58CDD629FD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9A42FA-20DC-442D-8E16-32933A955F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Endpoint Protection</a:t>
          </a:r>
        </a:p>
      </dgm:t>
    </dgm:pt>
    <dgm:pt modelId="{0D995585-328E-4204-B00D-17997C895154}" type="parTrans" cxnId="{D81AAE19-4640-406A-8D5C-7BE61B010FBE}">
      <dgm:prSet/>
      <dgm:spPr/>
      <dgm:t>
        <a:bodyPr/>
        <a:lstStyle/>
        <a:p>
          <a:endParaRPr lang="en-US"/>
        </a:p>
      </dgm:t>
    </dgm:pt>
    <dgm:pt modelId="{6CD68755-FB92-4721-8787-3FF92AC60921}" type="sibTrans" cxnId="{D81AAE19-4640-406A-8D5C-7BE61B010F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F9DC30-B2BC-405B-9942-7445B95B51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Access Control</a:t>
          </a:r>
        </a:p>
      </dgm:t>
    </dgm:pt>
    <dgm:pt modelId="{E6A3446D-4C6E-4C0F-9605-F5AE533F9D8E}" type="parTrans" cxnId="{B9857F14-BF73-41E6-B975-CF1705DFC42C}">
      <dgm:prSet/>
      <dgm:spPr/>
      <dgm:t>
        <a:bodyPr/>
        <a:lstStyle/>
        <a:p>
          <a:endParaRPr lang="en-US"/>
        </a:p>
      </dgm:t>
    </dgm:pt>
    <dgm:pt modelId="{AEBFF331-E14A-4ACA-8E07-3342C56473F4}" type="sibTrans" cxnId="{B9857F14-BF73-41E6-B975-CF1705DFC4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A6B4B2-D5D8-41BE-A484-4F98EE940A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Monitoring and logging</a:t>
          </a:r>
        </a:p>
      </dgm:t>
    </dgm:pt>
    <dgm:pt modelId="{FA5BE271-A1D6-444C-A7CC-65B55EC9213A}" type="parTrans" cxnId="{DB85CDCE-D7B8-4595-B0B4-9CBE0C86B795}">
      <dgm:prSet/>
      <dgm:spPr/>
      <dgm:t>
        <a:bodyPr/>
        <a:lstStyle/>
        <a:p>
          <a:endParaRPr lang="en-US"/>
        </a:p>
      </dgm:t>
    </dgm:pt>
    <dgm:pt modelId="{B779B234-212C-4910-9E2B-FC6FDD113F90}" type="sibTrans" cxnId="{DB85CDCE-D7B8-4595-B0B4-9CBE0C86B7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5FD5BB-FE53-46EF-957F-9AE6F43C0A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Backup and Recovery</a:t>
          </a:r>
        </a:p>
      </dgm:t>
    </dgm:pt>
    <dgm:pt modelId="{554F6739-DEEA-4D11-9B1E-D8DA38354047}" type="parTrans" cxnId="{D2DE6F08-09C5-4916-9706-EAC93D1CC8C8}">
      <dgm:prSet/>
      <dgm:spPr/>
      <dgm:t>
        <a:bodyPr/>
        <a:lstStyle/>
        <a:p>
          <a:endParaRPr lang="en-US"/>
        </a:p>
      </dgm:t>
    </dgm:pt>
    <dgm:pt modelId="{2D279CBC-01E0-4D32-BD78-DFFC663B2F59}" type="sibTrans" cxnId="{D2DE6F08-09C5-4916-9706-EAC93D1CC8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57EE08-7694-4D24-A9E7-C509EB37A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 Awareness and Policies</a:t>
          </a:r>
        </a:p>
      </dgm:t>
    </dgm:pt>
    <dgm:pt modelId="{A1860115-0483-4BB0-9672-541FC4F7D422}" type="parTrans" cxnId="{AD10133A-E6C6-4AAA-9549-D1D515AAD2D5}">
      <dgm:prSet/>
      <dgm:spPr/>
      <dgm:t>
        <a:bodyPr/>
        <a:lstStyle/>
        <a:p>
          <a:endParaRPr lang="en-US"/>
        </a:p>
      </dgm:t>
    </dgm:pt>
    <dgm:pt modelId="{DA4D449C-327E-4354-B759-7C00298D99A7}" type="sibTrans" cxnId="{AD10133A-E6C6-4AAA-9549-D1D515AAD2D5}">
      <dgm:prSet/>
      <dgm:spPr/>
      <dgm:t>
        <a:bodyPr/>
        <a:lstStyle/>
        <a:p>
          <a:endParaRPr lang="en-US"/>
        </a:p>
      </dgm:t>
    </dgm:pt>
    <dgm:pt modelId="{B1ED1BBA-9387-45A9-84AD-65A2A09599D3}" type="pres">
      <dgm:prSet presAssocID="{12C10634-93AB-4ED3-AE84-7C41782862B4}" presName="root" presStyleCnt="0">
        <dgm:presLayoutVars>
          <dgm:dir/>
          <dgm:resizeHandles val="exact"/>
        </dgm:presLayoutVars>
      </dgm:prSet>
      <dgm:spPr/>
    </dgm:pt>
    <dgm:pt modelId="{AE9A8574-D8C6-4CBD-A044-66479189A0EB}" type="pres">
      <dgm:prSet presAssocID="{12C10634-93AB-4ED3-AE84-7C41782862B4}" presName="container" presStyleCnt="0">
        <dgm:presLayoutVars>
          <dgm:dir/>
          <dgm:resizeHandles val="exact"/>
        </dgm:presLayoutVars>
      </dgm:prSet>
      <dgm:spPr/>
    </dgm:pt>
    <dgm:pt modelId="{B4B13CB1-C59A-4C75-A471-9E575579C0D4}" type="pres">
      <dgm:prSet presAssocID="{60A2B7FE-6602-489A-B2FE-BB38B2F7BA9E}" presName="compNode" presStyleCnt="0"/>
      <dgm:spPr/>
    </dgm:pt>
    <dgm:pt modelId="{051116F6-409C-43B8-AE60-76C00116FCD7}" type="pres">
      <dgm:prSet presAssocID="{60A2B7FE-6602-489A-B2FE-BB38B2F7BA9E}" presName="iconBgRect" presStyleLbl="bgShp" presStyleIdx="0" presStyleCnt="6"/>
      <dgm:spPr/>
    </dgm:pt>
    <dgm:pt modelId="{FBDCA8C9-5BC7-4B19-B53D-FB675D7CAB4E}" type="pres">
      <dgm:prSet presAssocID="{60A2B7FE-6602-489A-B2FE-BB38B2F7BA9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9E32B99-08FF-41F0-8120-B1B5809D629C}" type="pres">
      <dgm:prSet presAssocID="{60A2B7FE-6602-489A-B2FE-BB38B2F7BA9E}" presName="spaceRect" presStyleCnt="0"/>
      <dgm:spPr/>
    </dgm:pt>
    <dgm:pt modelId="{59F53942-28CC-4322-9D2A-4A92BF5AEE1B}" type="pres">
      <dgm:prSet presAssocID="{60A2B7FE-6602-489A-B2FE-BB38B2F7BA9E}" presName="textRect" presStyleLbl="revTx" presStyleIdx="0" presStyleCnt="6">
        <dgm:presLayoutVars>
          <dgm:chMax val="1"/>
          <dgm:chPref val="1"/>
        </dgm:presLayoutVars>
      </dgm:prSet>
      <dgm:spPr/>
    </dgm:pt>
    <dgm:pt modelId="{432B171E-F9A4-4EDD-9D32-A63E0281E6E9}" type="pres">
      <dgm:prSet presAssocID="{8FBBB022-1D64-469C-AA8D-9182F0AA93C7}" presName="sibTrans" presStyleLbl="sibTrans2D1" presStyleIdx="0" presStyleCnt="0"/>
      <dgm:spPr/>
    </dgm:pt>
    <dgm:pt modelId="{74D97284-C1EC-481D-A4B7-64BD8515583F}" type="pres">
      <dgm:prSet presAssocID="{419A42FA-20DC-442D-8E16-32933A955F18}" presName="compNode" presStyleCnt="0"/>
      <dgm:spPr/>
    </dgm:pt>
    <dgm:pt modelId="{8D518BED-80EA-4B9E-B81F-8CAB3B47BFE8}" type="pres">
      <dgm:prSet presAssocID="{419A42FA-20DC-442D-8E16-32933A955F18}" presName="iconBgRect" presStyleLbl="bgShp" presStyleIdx="1" presStyleCnt="6"/>
      <dgm:spPr/>
    </dgm:pt>
    <dgm:pt modelId="{B53B6B1C-D72D-4200-9577-1FB3BC2FEF72}" type="pres">
      <dgm:prSet presAssocID="{419A42FA-20DC-442D-8E16-32933A955F1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C0F7559-541B-4BB9-9507-AFE93D357295}" type="pres">
      <dgm:prSet presAssocID="{419A42FA-20DC-442D-8E16-32933A955F18}" presName="spaceRect" presStyleCnt="0"/>
      <dgm:spPr/>
    </dgm:pt>
    <dgm:pt modelId="{46B63F9B-6FB2-4D65-A79E-7441BAF375A4}" type="pres">
      <dgm:prSet presAssocID="{419A42FA-20DC-442D-8E16-32933A955F18}" presName="textRect" presStyleLbl="revTx" presStyleIdx="1" presStyleCnt="6">
        <dgm:presLayoutVars>
          <dgm:chMax val="1"/>
          <dgm:chPref val="1"/>
        </dgm:presLayoutVars>
      </dgm:prSet>
      <dgm:spPr/>
    </dgm:pt>
    <dgm:pt modelId="{4CAC0E69-5371-4B15-9BCB-47BC2CF92447}" type="pres">
      <dgm:prSet presAssocID="{6CD68755-FB92-4721-8787-3FF92AC60921}" presName="sibTrans" presStyleLbl="sibTrans2D1" presStyleIdx="0" presStyleCnt="0"/>
      <dgm:spPr/>
    </dgm:pt>
    <dgm:pt modelId="{239397AB-6EC6-4B3F-BCD8-A47CDF6AA8AC}" type="pres">
      <dgm:prSet presAssocID="{11F9DC30-B2BC-405B-9942-7445B95B51DD}" presName="compNode" presStyleCnt="0"/>
      <dgm:spPr/>
    </dgm:pt>
    <dgm:pt modelId="{C284938C-5052-4DA4-9BDF-696E0F9848A5}" type="pres">
      <dgm:prSet presAssocID="{11F9DC30-B2BC-405B-9942-7445B95B51DD}" presName="iconBgRect" presStyleLbl="bgShp" presStyleIdx="2" presStyleCnt="6"/>
      <dgm:spPr/>
    </dgm:pt>
    <dgm:pt modelId="{AE0AA740-AF4D-44F2-A6CD-1202814751EC}" type="pres">
      <dgm:prSet presAssocID="{11F9DC30-B2BC-405B-9942-7445B95B51D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0969EBE-59D1-4E58-AA9A-2D691FCB8039}" type="pres">
      <dgm:prSet presAssocID="{11F9DC30-B2BC-405B-9942-7445B95B51DD}" presName="spaceRect" presStyleCnt="0"/>
      <dgm:spPr/>
    </dgm:pt>
    <dgm:pt modelId="{38D7DC48-CDBF-4B6D-B384-6EB182DCE884}" type="pres">
      <dgm:prSet presAssocID="{11F9DC30-B2BC-405B-9942-7445B95B51DD}" presName="textRect" presStyleLbl="revTx" presStyleIdx="2" presStyleCnt="6">
        <dgm:presLayoutVars>
          <dgm:chMax val="1"/>
          <dgm:chPref val="1"/>
        </dgm:presLayoutVars>
      </dgm:prSet>
      <dgm:spPr/>
    </dgm:pt>
    <dgm:pt modelId="{7DCF5524-5160-48C0-BEE3-86A845422A6E}" type="pres">
      <dgm:prSet presAssocID="{AEBFF331-E14A-4ACA-8E07-3342C56473F4}" presName="sibTrans" presStyleLbl="sibTrans2D1" presStyleIdx="0" presStyleCnt="0"/>
      <dgm:spPr/>
    </dgm:pt>
    <dgm:pt modelId="{6810A978-F03E-4F70-9918-C01B2D89D2B6}" type="pres">
      <dgm:prSet presAssocID="{FEA6B4B2-D5D8-41BE-A484-4F98EE940AED}" presName="compNode" presStyleCnt="0"/>
      <dgm:spPr/>
    </dgm:pt>
    <dgm:pt modelId="{936F491F-F0E1-4389-9AC6-D552DC5DC697}" type="pres">
      <dgm:prSet presAssocID="{FEA6B4B2-D5D8-41BE-A484-4F98EE940AED}" presName="iconBgRect" presStyleLbl="bgShp" presStyleIdx="3" presStyleCnt="6"/>
      <dgm:spPr/>
    </dgm:pt>
    <dgm:pt modelId="{87172EEB-8338-4426-ABD5-B418EF4EFE99}" type="pres">
      <dgm:prSet presAssocID="{FEA6B4B2-D5D8-41BE-A484-4F98EE940AE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6D6849C-4000-40FC-873A-10D33A2D3F97}" type="pres">
      <dgm:prSet presAssocID="{FEA6B4B2-D5D8-41BE-A484-4F98EE940AED}" presName="spaceRect" presStyleCnt="0"/>
      <dgm:spPr/>
    </dgm:pt>
    <dgm:pt modelId="{4A899045-CEEC-4036-8CFD-6118972CB44E}" type="pres">
      <dgm:prSet presAssocID="{FEA6B4B2-D5D8-41BE-A484-4F98EE940AED}" presName="textRect" presStyleLbl="revTx" presStyleIdx="3" presStyleCnt="6">
        <dgm:presLayoutVars>
          <dgm:chMax val="1"/>
          <dgm:chPref val="1"/>
        </dgm:presLayoutVars>
      </dgm:prSet>
      <dgm:spPr/>
    </dgm:pt>
    <dgm:pt modelId="{18C081D0-44DE-4D0D-A1EB-D08552C0CCB4}" type="pres">
      <dgm:prSet presAssocID="{B779B234-212C-4910-9E2B-FC6FDD113F90}" presName="sibTrans" presStyleLbl="sibTrans2D1" presStyleIdx="0" presStyleCnt="0"/>
      <dgm:spPr/>
    </dgm:pt>
    <dgm:pt modelId="{63B79883-A2E4-4F0B-840D-231075FF2092}" type="pres">
      <dgm:prSet presAssocID="{485FD5BB-FE53-46EF-957F-9AE6F43C0A94}" presName="compNode" presStyleCnt="0"/>
      <dgm:spPr/>
    </dgm:pt>
    <dgm:pt modelId="{F492EDD9-33D0-40DF-B6E5-27A49B7A31CD}" type="pres">
      <dgm:prSet presAssocID="{485FD5BB-FE53-46EF-957F-9AE6F43C0A94}" presName="iconBgRect" presStyleLbl="bgShp" presStyleIdx="4" presStyleCnt="6"/>
      <dgm:spPr/>
    </dgm:pt>
    <dgm:pt modelId="{2D16EAC3-2DA5-4E81-A211-79CF449333F2}" type="pres">
      <dgm:prSet presAssocID="{485FD5BB-FE53-46EF-957F-9AE6F43C0A9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1B881C3-5179-4021-9A89-5B39A9947EC1}" type="pres">
      <dgm:prSet presAssocID="{485FD5BB-FE53-46EF-957F-9AE6F43C0A94}" presName="spaceRect" presStyleCnt="0"/>
      <dgm:spPr/>
    </dgm:pt>
    <dgm:pt modelId="{E16C5F11-9C99-4ED8-98D5-2F75F9136A06}" type="pres">
      <dgm:prSet presAssocID="{485FD5BB-FE53-46EF-957F-9AE6F43C0A94}" presName="textRect" presStyleLbl="revTx" presStyleIdx="4" presStyleCnt="6">
        <dgm:presLayoutVars>
          <dgm:chMax val="1"/>
          <dgm:chPref val="1"/>
        </dgm:presLayoutVars>
      </dgm:prSet>
      <dgm:spPr/>
    </dgm:pt>
    <dgm:pt modelId="{B052E1A4-27B5-4F73-A701-913CB1BA8938}" type="pres">
      <dgm:prSet presAssocID="{2D279CBC-01E0-4D32-BD78-DFFC663B2F59}" presName="sibTrans" presStyleLbl="sibTrans2D1" presStyleIdx="0" presStyleCnt="0"/>
      <dgm:spPr/>
    </dgm:pt>
    <dgm:pt modelId="{DC3F445B-1D6A-4C0C-8FBA-BFDF10A9F717}" type="pres">
      <dgm:prSet presAssocID="{6357EE08-7694-4D24-A9E7-C509EB37A5E0}" presName="compNode" presStyleCnt="0"/>
      <dgm:spPr/>
    </dgm:pt>
    <dgm:pt modelId="{C9C46CC1-CF38-4E82-8A81-5D63F6972077}" type="pres">
      <dgm:prSet presAssocID="{6357EE08-7694-4D24-A9E7-C509EB37A5E0}" presName="iconBgRect" presStyleLbl="bgShp" presStyleIdx="5" presStyleCnt="6"/>
      <dgm:spPr/>
    </dgm:pt>
    <dgm:pt modelId="{1D40A522-9848-467A-965E-B137E95498D5}" type="pres">
      <dgm:prSet presAssocID="{6357EE08-7694-4D24-A9E7-C509EB37A5E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4AFF279F-6071-4354-A70F-A397EC08E182}" type="pres">
      <dgm:prSet presAssocID="{6357EE08-7694-4D24-A9E7-C509EB37A5E0}" presName="spaceRect" presStyleCnt="0"/>
      <dgm:spPr/>
    </dgm:pt>
    <dgm:pt modelId="{FC4CD476-4618-4877-84EF-8F9B2E66E3E9}" type="pres">
      <dgm:prSet presAssocID="{6357EE08-7694-4D24-A9E7-C509EB37A5E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2DE6F08-09C5-4916-9706-EAC93D1CC8C8}" srcId="{12C10634-93AB-4ED3-AE84-7C41782862B4}" destId="{485FD5BB-FE53-46EF-957F-9AE6F43C0A94}" srcOrd="4" destOrd="0" parTransId="{554F6739-DEEA-4D11-9B1E-D8DA38354047}" sibTransId="{2D279CBC-01E0-4D32-BD78-DFFC663B2F59}"/>
    <dgm:cxn modelId="{B9857F14-BF73-41E6-B975-CF1705DFC42C}" srcId="{12C10634-93AB-4ED3-AE84-7C41782862B4}" destId="{11F9DC30-B2BC-405B-9942-7445B95B51DD}" srcOrd="2" destOrd="0" parTransId="{E6A3446D-4C6E-4C0F-9605-F5AE533F9D8E}" sibTransId="{AEBFF331-E14A-4ACA-8E07-3342C56473F4}"/>
    <dgm:cxn modelId="{D81AAE19-4640-406A-8D5C-7BE61B010FBE}" srcId="{12C10634-93AB-4ED3-AE84-7C41782862B4}" destId="{419A42FA-20DC-442D-8E16-32933A955F18}" srcOrd="1" destOrd="0" parTransId="{0D995585-328E-4204-B00D-17997C895154}" sibTransId="{6CD68755-FB92-4721-8787-3FF92AC60921}"/>
    <dgm:cxn modelId="{AD10133A-E6C6-4AAA-9549-D1D515AAD2D5}" srcId="{12C10634-93AB-4ED3-AE84-7C41782862B4}" destId="{6357EE08-7694-4D24-A9E7-C509EB37A5E0}" srcOrd="5" destOrd="0" parTransId="{A1860115-0483-4BB0-9672-541FC4F7D422}" sibTransId="{DA4D449C-327E-4354-B759-7C00298D99A7}"/>
    <dgm:cxn modelId="{C8F9C93A-B56F-48DA-9EE7-837F97ECAC19}" type="presOf" srcId="{B779B234-212C-4910-9E2B-FC6FDD113F90}" destId="{18C081D0-44DE-4D0D-A1EB-D08552C0CCB4}" srcOrd="0" destOrd="0" presId="urn:microsoft.com/office/officeart/2018/2/layout/IconCircleList"/>
    <dgm:cxn modelId="{458DA43F-D3BD-45B4-8484-58CDD629FD86}" srcId="{12C10634-93AB-4ED3-AE84-7C41782862B4}" destId="{60A2B7FE-6602-489A-B2FE-BB38B2F7BA9E}" srcOrd="0" destOrd="0" parTransId="{52709E4E-ACAC-4757-B31E-5D19B9F720B4}" sibTransId="{8FBBB022-1D64-469C-AA8D-9182F0AA93C7}"/>
    <dgm:cxn modelId="{1254FA5E-233E-4A42-A856-796AF8F395F8}" type="presOf" srcId="{8FBBB022-1D64-469C-AA8D-9182F0AA93C7}" destId="{432B171E-F9A4-4EDD-9D32-A63E0281E6E9}" srcOrd="0" destOrd="0" presId="urn:microsoft.com/office/officeart/2018/2/layout/IconCircleList"/>
    <dgm:cxn modelId="{3F534366-95C4-4363-B701-68DE15BBB1ED}" type="presOf" srcId="{6CD68755-FB92-4721-8787-3FF92AC60921}" destId="{4CAC0E69-5371-4B15-9BCB-47BC2CF92447}" srcOrd="0" destOrd="0" presId="urn:microsoft.com/office/officeart/2018/2/layout/IconCircleList"/>
    <dgm:cxn modelId="{624B1C6E-0B3E-4662-95BB-D9B2F4F3CD30}" type="presOf" srcId="{60A2B7FE-6602-489A-B2FE-BB38B2F7BA9E}" destId="{59F53942-28CC-4322-9D2A-4A92BF5AEE1B}" srcOrd="0" destOrd="0" presId="urn:microsoft.com/office/officeart/2018/2/layout/IconCircleList"/>
    <dgm:cxn modelId="{86FE057C-1F5B-496E-BE3E-BB2B51AC74CD}" type="presOf" srcId="{485FD5BB-FE53-46EF-957F-9AE6F43C0A94}" destId="{E16C5F11-9C99-4ED8-98D5-2F75F9136A06}" srcOrd="0" destOrd="0" presId="urn:microsoft.com/office/officeart/2018/2/layout/IconCircleList"/>
    <dgm:cxn modelId="{C8A30C7F-53DB-448D-A577-A48524AEA97B}" type="presOf" srcId="{2D279CBC-01E0-4D32-BD78-DFFC663B2F59}" destId="{B052E1A4-27B5-4F73-A701-913CB1BA8938}" srcOrd="0" destOrd="0" presId="urn:microsoft.com/office/officeart/2018/2/layout/IconCircleList"/>
    <dgm:cxn modelId="{E4B44EC1-A23C-430E-9FD0-A1FC6CDC2F12}" type="presOf" srcId="{419A42FA-20DC-442D-8E16-32933A955F18}" destId="{46B63F9B-6FB2-4D65-A79E-7441BAF375A4}" srcOrd="0" destOrd="0" presId="urn:microsoft.com/office/officeart/2018/2/layout/IconCircleList"/>
    <dgm:cxn modelId="{C2E905C6-527A-4053-8D04-98980F8DAC1C}" type="presOf" srcId="{6357EE08-7694-4D24-A9E7-C509EB37A5E0}" destId="{FC4CD476-4618-4877-84EF-8F9B2E66E3E9}" srcOrd="0" destOrd="0" presId="urn:microsoft.com/office/officeart/2018/2/layout/IconCircleList"/>
    <dgm:cxn modelId="{DB85CDCE-D7B8-4595-B0B4-9CBE0C86B795}" srcId="{12C10634-93AB-4ED3-AE84-7C41782862B4}" destId="{FEA6B4B2-D5D8-41BE-A484-4F98EE940AED}" srcOrd="3" destOrd="0" parTransId="{FA5BE271-A1D6-444C-A7CC-65B55EC9213A}" sibTransId="{B779B234-212C-4910-9E2B-FC6FDD113F90}"/>
    <dgm:cxn modelId="{CDE12BDA-C063-4FA9-BBEC-B518A3BEE9CB}" type="presOf" srcId="{12C10634-93AB-4ED3-AE84-7C41782862B4}" destId="{B1ED1BBA-9387-45A9-84AD-65A2A09599D3}" srcOrd="0" destOrd="0" presId="urn:microsoft.com/office/officeart/2018/2/layout/IconCircleList"/>
    <dgm:cxn modelId="{F25D43F1-50F0-479B-B8C4-13FAA7102682}" type="presOf" srcId="{FEA6B4B2-D5D8-41BE-A484-4F98EE940AED}" destId="{4A899045-CEEC-4036-8CFD-6118972CB44E}" srcOrd="0" destOrd="0" presId="urn:microsoft.com/office/officeart/2018/2/layout/IconCircleList"/>
    <dgm:cxn modelId="{F1612FF2-AC15-40C9-BDC5-F102D7D9BC9E}" type="presOf" srcId="{11F9DC30-B2BC-405B-9942-7445B95B51DD}" destId="{38D7DC48-CDBF-4B6D-B384-6EB182DCE884}" srcOrd="0" destOrd="0" presId="urn:microsoft.com/office/officeart/2018/2/layout/IconCircleList"/>
    <dgm:cxn modelId="{2FF42DF6-9E9D-4D64-8B1F-ED4DF83783EA}" type="presOf" srcId="{AEBFF331-E14A-4ACA-8E07-3342C56473F4}" destId="{7DCF5524-5160-48C0-BEE3-86A845422A6E}" srcOrd="0" destOrd="0" presId="urn:microsoft.com/office/officeart/2018/2/layout/IconCircleList"/>
    <dgm:cxn modelId="{7D45FC52-97F6-45CD-A896-74433FBE3D9F}" type="presParOf" srcId="{B1ED1BBA-9387-45A9-84AD-65A2A09599D3}" destId="{AE9A8574-D8C6-4CBD-A044-66479189A0EB}" srcOrd="0" destOrd="0" presId="urn:microsoft.com/office/officeart/2018/2/layout/IconCircleList"/>
    <dgm:cxn modelId="{9A669CE5-5E77-4A08-889E-A0A238D59C17}" type="presParOf" srcId="{AE9A8574-D8C6-4CBD-A044-66479189A0EB}" destId="{B4B13CB1-C59A-4C75-A471-9E575579C0D4}" srcOrd="0" destOrd="0" presId="urn:microsoft.com/office/officeart/2018/2/layout/IconCircleList"/>
    <dgm:cxn modelId="{E94F3FFE-C992-4402-AE2F-33D26368D30F}" type="presParOf" srcId="{B4B13CB1-C59A-4C75-A471-9E575579C0D4}" destId="{051116F6-409C-43B8-AE60-76C00116FCD7}" srcOrd="0" destOrd="0" presId="urn:microsoft.com/office/officeart/2018/2/layout/IconCircleList"/>
    <dgm:cxn modelId="{4A97F0AE-D6A7-4808-A132-6ECF91EB9DF6}" type="presParOf" srcId="{B4B13CB1-C59A-4C75-A471-9E575579C0D4}" destId="{FBDCA8C9-5BC7-4B19-B53D-FB675D7CAB4E}" srcOrd="1" destOrd="0" presId="urn:microsoft.com/office/officeart/2018/2/layout/IconCircleList"/>
    <dgm:cxn modelId="{69D07903-5889-4DC0-B5A1-87B6D6507662}" type="presParOf" srcId="{B4B13CB1-C59A-4C75-A471-9E575579C0D4}" destId="{49E32B99-08FF-41F0-8120-B1B5809D629C}" srcOrd="2" destOrd="0" presId="urn:microsoft.com/office/officeart/2018/2/layout/IconCircleList"/>
    <dgm:cxn modelId="{18221CD7-3ABA-48D1-9E65-8203CEC86BEB}" type="presParOf" srcId="{B4B13CB1-C59A-4C75-A471-9E575579C0D4}" destId="{59F53942-28CC-4322-9D2A-4A92BF5AEE1B}" srcOrd="3" destOrd="0" presId="urn:microsoft.com/office/officeart/2018/2/layout/IconCircleList"/>
    <dgm:cxn modelId="{5E792CC8-914A-402F-B4BA-16578F9E1D56}" type="presParOf" srcId="{AE9A8574-D8C6-4CBD-A044-66479189A0EB}" destId="{432B171E-F9A4-4EDD-9D32-A63E0281E6E9}" srcOrd="1" destOrd="0" presId="urn:microsoft.com/office/officeart/2018/2/layout/IconCircleList"/>
    <dgm:cxn modelId="{DED25862-CC1C-4D86-8BEB-C064BD88C187}" type="presParOf" srcId="{AE9A8574-D8C6-4CBD-A044-66479189A0EB}" destId="{74D97284-C1EC-481D-A4B7-64BD8515583F}" srcOrd="2" destOrd="0" presId="urn:microsoft.com/office/officeart/2018/2/layout/IconCircleList"/>
    <dgm:cxn modelId="{5B6EA886-728D-4E03-A5F1-819DB7D9CDE3}" type="presParOf" srcId="{74D97284-C1EC-481D-A4B7-64BD8515583F}" destId="{8D518BED-80EA-4B9E-B81F-8CAB3B47BFE8}" srcOrd="0" destOrd="0" presId="urn:microsoft.com/office/officeart/2018/2/layout/IconCircleList"/>
    <dgm:cxn modelId="{A9A20184-0BB3-4ABA-A55E-410898C20895}" type="presParOf" srcId="{74D97284-C1EC-481D-A4B7-64BD8515583F}" destId="{B53B6B1C-D72D-4200-9577-1FB3BC2FEF72}" srcOrd="1" destOrd="0" presId="urn:microsoft.com/office/officeart/2018/2/layout/IconCircleList"/>
    <dgm:cxn modelId="{AA7975F0-19BD-431F-9414-2C9C2D72DE0D}" type="presParOf" srcId="{74D97284-C1EC-481D-A4B7-64BD8515583F}" destId="{2C0F7559-541B-4BB9-9507-AFE93D357295}" srcOrd="2" destOrd="0" presId="urn:microsoft.com/office/officeart/2018/2/layout/IconCircleList"/>
    <dgm:cxn modelId="{25161BDB-0E74-495C-9CD4-C1CF6D8B0EA0}" type="presParOf" srcId="{74D97284-C1EC-481D-A4B7-64BD8515583F}" destId="{46B63F9B-6FB2-4D65-A79E-7441BAF375A4}" srcOrd="3" destOrd="0" presId="urn:microsoft.com/office/officeart/2018/2/layout/IconCircleList"/>
    <dgm:cxn modelId="{3BCC4968-362F-40FC-9A79-13A9E877071F}" type="presParOf" srcId="{AE9A8574-D8C6-4CBD-A044-66479189A0EB}" destId="{4CAC0E69-5371-4B15-9BCB-47BC2CF92447}" srcOrd="3" destOrd="0" presId="urn:microsoft.com/office/officeart/2018/2/layout/IconCircleList"/>
    <dgm:cxn modelId="{08CFD581-3284-4447-82E6-AFE8D1768578}" type="presParOf" srcId="{AE9A8574-D8C6-4CBD-A044-66479189A0EB}" destId="{239397AB-6EC6-4B3F-BCD8-A47CDF6AA8AC}" srcOrd="4" destOrd="0" presId="urn:microsoft.com/office/officeart/2018/2/layout/IconCircleList"/>
    <dgm:cxn modelId="{57C7373A-4DD9-4FE9-A8D6-009CFD91705F}" type="presParOf" srcId="{239397AB-6EC6-4B3F-BCD8-A47CDF6AA8AC}" destId="{C284938C-5052-4DA4-9BDF-696E0F9848A5}" srcOrd="0" destOrd="0" presId="urn:microsoft.com/office/officeart/2018/2/layout/IconCircleList"/>
    <dgm:cxn modelId="{BD83F3C0-79C0-4B94-BEAD-990F8B89FD64}" type="presParOf" srcId="{239397AB-6EC6-4B3F-BCD8-A47CDF6AA8AC}" destId="{AE0AA740-AF4D-44F2-A6CD-1202814751EC}" srcOrd="1" destOrd="0" presId="urn:microsoft.com/office/officeart/2018/2/layout/IconCircleList"/>
    <dgm:cxn modelId="{4F9A721D-7749-4FAD-84C9-BB1367118232}" type="presParOf" srcId="{239397AB-6EC6-4B3F-BCD8-A47CDF6AA8AC}" destId="{10969EBE-59D1-4E58-AA9A-2D691FCB8039}" srcOrd="2" destOrd="0" presId="urn:microsoft.com/office/officeart/2018/2/layout/IconCircleList"/>
    <dgm:cxn modelId="{75E9FE90-8F0F-4E86-9C81-38CE27294ABF}" type="presParOf" srcId="{239397AB-6EC6-4B3F-BCD8-A47CDF6AA8AC}" destId="{38D7DC48-CDBF-4B6D-B384-6EB182DCE884}" srcOrd="3" destOrd="0" presId="urn:microsoft.com/office/officeart/2018/2/layout/IconCircleList"/>
    <dgm:cxn modelId="{61C13586-77D0-4DDF-AD28-A5CB6C3C7949}" type="presParOf" srcId="{AE9A8574-D8C6-4CBD-A044-66479189A0EB}" destId="{7DCF5524-5160-48C0-BEE3-86A845422A6E}" srcOrd="5" destOrd="0" presId="urn:microsoft.com/office/officeart/2018/2/layout/IconCircleList"/>
    <dgm:cxn modelId="{C259A9DC-9814-4990-BF29-7CFE12CACDE6}" type="presParOf" srcId="{AE9A8574-D8C6-4CBD-A044-66479189A0EB}" destId="{6810A978-F03E-4F70-9918-C01B2D89D2B6}" srcOrd="6" destOrd="0" presId="urn:microsoft.com/office/officeart/2018/2/layout/IconCircleList"/>
    <dgm:cxn modelId="{A4116A3D-DCFD-4A14-A9B0-06F7FB072131}" type="presParOf" srcId="{6810A978-F03E-4F70-9918-C01B2D89D2B6}" destId="{936F491F-F0E1-4389-9AC6-D552DC5DC697}" srcOrd="0" destOrd="0" presId="urn:microsoft.com/office/officeart/2018/2/layout/IconCircleList"/>
    <dgm:cxn modelId="{1328B5DB-F995-419D-A0BB-101EB9632C06}" type="presParOf" srcId="{6810A978-F03E-4F70-9918-C01B2D89D2B6}" destId="{87172EEB-8338-4426-ABD5-B418EF4EFE99}" srcOrd="1" destOrd="0" presId="urn:microsoft.com/office/officeart/2018/2/layout/IconCircleList"/>
    <dgm:cxn modelId="{83B2A314-B82A-4EF4-9145-B479CB1408C4}" type="presParOf" srcId="{6810A978-F03E-4F70-9918-C01B2D89D2B6}" destId="{F6D6849C-4000-40FC-873A-10D33A2D3F97}" srcOrd="2" destOrd="0" presId="urn:microsoft.com/office/officeart/2018/2/layout/IconCircleList"/>
    <dgm:cxn modelId="{C033B94A-9ECA-494E-8DFE-6C4D04C6695F}" type="presParOf" srcId="{6810A978-F03E-4F70-9918-C01B2D89D2B6}" destId="{4A899045-CEEC-4036-8CFD-6118972CB44E}" srcOrd="3" destOrd="0" presId="urn:microsoft.com/office/officeart/2018/2/layout/IconCircleList"/>
    <dgm:cxn modelId="{B30212B2-9D27-4811-973A-6BE7B1961A02}" type="presParOf" srcId="{AE9A8574-D8C6-4CBD-A044-66479189A0EB}" destId="{18C081D0-44DE-4D0D-A1EB-D08552C0CCB4}" srcOrd="7" destOrd="0" presId="urn:microsoft.com/office/officeart/2018/2/layout/IconCircleList"/>
    <dgm:cxn modelId="{CF6B5736-46BC-4F1E-8902-D809FC319A14}" type="presParOf" srcId="{AE9A8574-D8C6-4CBD-A044-66479189A0EB}" destId="{63B79883-A2E4-4F0B-840D-231075FF2092}" srcOrd="8" destOrd="0" presId="urn:microsoft.com/office/officeart/2018/2/layout/IconCircleList"/>
    <dgm:cxn modelId="{2A714D83-BA36-4FF5-9FA9-A1F793DFC5B1}" type="presParOf" srcId="{63B79883-A2E4-4F0B-840D-231075FF2092}" destId="{F492EDD9-33D0-40DF-B6E5-27A49B7A31CD}" srcOrd="0" destOrd="0" presId="urn:microsoft.com/office/officeart/2018/2/layout/IconCircleList"/>
    <dgm:cxn modelId="{77AC1EFC-352F-4975-925B-6B66112752DE}" type="presParOf" srcId="{63B79883-A2E4-4F0B-840D-231075FF2092}" destId="{2D16EAC3-2DA5-4E81-A211-79CF449333F2}" srcOrd="1" destOrd="0" presId="urn:microsoft.com/office/officeart/2018/2/layout/IconCircleList"/>
    <dgm:cxn modelId="{852B8D1B-5F65-452C-8AE2-D7235A4FD31D}" type="presParOf" srcId="{63B79883-A2E4-4F0B-840D-231075FF2092}" destId="{B1B881C3-5179-4021-9A89-5B39A9947EC1}" srcOrd="2" destOrd="0" presId="urn:microsoft.com/office/officeart/2018/2/layout/IconCircleList"/>
    <dgm:cxn modelId="{5B281538-17AA-4930-87AA-F61FBE364A31}" type="presParOf" srcId="{63B79883-A2E4-4F0B-840D-231075FF2092}" destId="{E16C5F11-9C99-4ED8-98D5-2F75F9136A06}" srcOrd="3" destOrd="0" presId="urn:microsoft.com/office/officeart/2018/2/layout/IconCircleList"/>
    <dgm:cxn modelId="{4355D752-55BA-44F8-9135-89F316481589}" type="presParOf" srcId="{AE9A8574-D8C6-4CBD-A044-66479189A0EB}" destId="{B052E1A4-27B5-4F73-A701-913CB1BA8938}" srcOrd="9" destOrd="0" presId="urn:microsoft.com/office/officeart/2018/2/layout/IconCircleList"/>
    <dgm:cxn modelId="{113555A5-5FE2-4709-87AB-6B7975D19968}" type="presParOf" srcId="{AE9A8574-D8C6-4CBD-A044-66479189A0EB}" destId="{DC3F445B-1D6A-4C0C-8FBA-BFDF10A9F717}" srcOrd="10" destOrd="0" presId="urn:microsoft.com/office/officeart/2018/2/layout/IconCircleList"/>
    <dgm:cxn modelId="{975F1A16-7528-4967-BF13-1131FF0B277B}" type="presParOf" srcId="{DC3F445B-1D6A-4C0C-8FBA-BFDF10A9F717}" destId="{C9C46CC1-CF38-4E82-8A81-5D63F6972077}" srcOrd="0" destOrd="0" presId="urn:microsoft.com/office/officeart/2018/2/layout/IconCircleList"/>
    <dgm:cxn modelId="{FADA5E58-A575-4965-939D-46F6C7BEEB65}" type="presParOf" srcId="{DC3F445B-1D6A-4C0C-8FBA-BFDF10A9F717}" destId="{1D40A522-9848-467A-965E-B137E95498D5}" srcOrd="1" destOrd="0" presId="urn:microsoft.com/office/officeart/2018/2/layout/IconCircleList"/>
    <dgm:cxn modelId="{BFA3EDA8-96DB-4C64-9DB3-D23451B708C9}" type="presParOf" srcId="{DC3F445B-1D6A-4C0C-8FBA-BFDF10A9F717}" destId="{4AFF279F-6071-4354-A70F-A397EC08E182}" srcOrd="2" destOrd="0" presId="urn:microsoft.com/office/officeart/2018/2/layout/IconCircleList"/>
    <dgm:cxn modelId="{F901C2CF-42E3-4453-A426-5E553600B195}" type="presParOf" srcId="{DC3F445B-1D6A-4C0C-8FBA-BFDF10A9F717}" destId="{FC4CD476-4618-4877-84EF-8F9B2E66E3E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A23BCA-D16F-4222-AAE8-E359478C4B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DD97522D-C1A4-491F-AF3B-ED5C4C8D49BE}">
      <dgm:prSet/>
      <dgm:spPr/>
      <dgm:t>
        <a:bodyPr/>
        <a:lstStyle/>
        <a:p>
          <a:pPr rtl="0"/>
          <a:r>
            <a:rPr lang="en-US"/>
            <a:t>The Sensitive Compartmented Information Facility (SCIF) is a Type III Compartmented Area, which consists of</a:t>
          </a:r>
          <a:r>
            <a:rPr lang="en-US">
              <a:latin typeface="Century Gothic" panose="020B0502020202020204"/>
            </a:rPr>
            <a:t> </a:t>
          </a:r>
          <a:r>
            <a:rPr lang="en-US"/>
            <a:t>physical and procedural boundaries. </a:t>
          </a:r>
        </a:p>
      </dgm:t>
    </dgm:pt>
    <dgm:pt modelId="{9363FA0C-CB61-4138-B57D-0616AA94CCC5}" type="parTrans" cxnId="{F12C5C71-42D5-44F6-8A06-3BCAE405FD8D}">
      <dgm:prSet/>
      <dgm:spPr/>
      <dgm:t>
        <a:bodyPr/>
        <a:lstStyle/>
        <a:p>
          <a:endParaRPr lang="en-US"/>
        </a:p>
      </dgm:t>
    </dgm:pt>
    <dgm:pt modelId="{BDF8859C-469B-4775-AC6A-280CC29507F5}" type="sibTrans" cxnId="{F12C5C71-42D5-44F6-8A06-3BCAE405FD8D}">
      <dgm:prSet/>
      <dgm:spPr/>
      <dgm:t>
        <a:bodyPr/>
        <a:lstStyle/>
        <a:p>
          <a:endParaRPr lang="en-US"/>
        </a:p>
      </dgm:t>
    </dgm:pt>
    <dgm:pt modelId="{C7490E7C-8952-470A-A5BF-DA05F3B28A4A}">
      <dgm:prSet/>
      <dgm:spPr/>
      <dgm:t>
        <a:bodyPr/>
        <a:lstStyle/>
        <a:p>
          <a:r>
            <a:rPr lang="en-US"/>
            <a:t>Used for storing, processing, and discussing compartmented information with strict accountability and controls. </a:t>
          </a:r>
        </a:p>
      </dgm:t>
    </dgm:pt>
    <dgm:pt modelId="{716A01BE-5AF1-4F61-BB61-886AF0EF980C}" type="parTrans" cxnId="{8DF3C10F-1879-4B22-BD8B-1747636BE2DB}">
      <dgm:prSet/>
      <dgm:spPr/>
      <dgm:t>
        <a:bodyPr/>
        <a:lstStyle/>
        <a:p>
          <a:endParaRPr lang="en-US"/>
        </a:p>
      </dgm:t>
    </dgm:pt>
    <dgm:pt modelId="{4ADF3E08-2CFB-4826-8262-EEF1B2D07E1C}" type="sibTrans" cxnId="{8DF3C10F-1879-4B22-BD8B-1747636BE2DB}">
      <dgm:prSet/>
      <dgm:spPr/>
      <dgm:t>
        <a:bodyPr/>
        <a:lstStyle/>
        <a:p>
          <a:endParaRPr lang="en-US"/>
        </a:p>
      </dgm:t>
    </dgm:pt>
    <dgm:pt modelId="{5E024A5D-A741-47FB-B353-66E95EDB54B5}">
      <dgm:prSet/>
      <dgm:spPr/>
      <dgm:t>
        <a:bodyPr/>
        <a:lstStyle/>
        <a:p>
          <a:r>
            <a:rPr lang="en-US"/>
            <a:t>All </a:t>
          </a:r>
          <a:r>
            <a:rPr lang="en-US">
              <a:latin typeface="Century Gothic" panose="020B0502020202020204"/>
            </a:rPr>
            <a:t>personnel</a:t>
          </a:r>
          <a:r>
            <a:rPr lang="en-US"/>
            <a:t> must be formally cleared for all compartments, visitors can only enter with supervision and sensitive information is secured.</a:t>
          </a:r>
        </a:p>
      </dgm:t>
    </dgm:pt>
    <dgm:pt modelId="{8BDEADD9-473A-4D84-9C3F-39A17305AE68}" type="parTrans" cxnId="{E788B6C5-CC7D-47B1-857C-B5BA41615029}">
      <dgm:prSet/>
      <dgm:spPr/>
      <dgm:t>
        <a:bodyPr/>
        <a:lstStyle/>
        <a:p>
          <a:endParaRPr lang="en-US"/>
        </a:p>
      </dgm:t>
    </dgm:pt>
    <dgm:pt modelId="{7348F239-EA18-43A6-BAE9-9ACCB425D33B}" type="sibTrans" cxnId="{E788B6C5-CC7D-47B1-857C-B5BA41615029}">
      <dgm:prSet/>
      <dgm:spPr/>
      <dgm:t>
        <a:bodyPr/>
        <a:lstStyle/>
        <a:p>
          <a:endParaRPr lang="en-US"/>
        </a:p>
      </dgm:t>
    </dgm:pt>
    <dgm:pt modelId="{58F3C272-D6AA-4070-B58B-B03E756BE7C4}" type="pres">
      <dgm:prSet presAssocID="{C1A23BCA-D16F-4222-AAE8-E359478C4BE0}" presName="root" presStyleCnt="0">
        <dgm:presLayoutVars>
          <dgm:dir/>
          <dgm:resizeHandles val="exact"/>
        </dgm:presLayoutVars>
      </dgm:prSet>
      <dgm:spPr/>
    </dgm:pt>
    <dgm:pt modelId="{809E5BBE-5446-4B3D-A28B-D7879030FB7B}" type="pres">
      <dgm:prSet presAssocID="{DD97522D-C1A4-491F-AF3B-ED5C4C8D49BE}" presName="compNode" presStyleCnt="0"/>
      <dgm:spPr/>
    </dgm:pt>
    <dgm:pt modelId="{8053FF03-4ADC-483A-BCB5-83CA02950194}" type="pres">
      <dgm:prSet presAssocID="{DD97522D-C1A4-491F-AF3B-ED5C4C8D49BE}" presName="bgRect" presStyleLbl="bgShp" presStyleIdx="0" presStyleCnt="3"/>
      <dgm:spPr/>
    </dgm:pt>
    <dgm:pt modelId="{8D4AAA7D-A5C0-4677-8524-DDA018FE404D}" type="pres">
      <dgm:prSet presAssocID="{DD97522D-C1A4-491F-AF3B-ED5C4C8D49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41C74C35-9AE1-4378-9014-0920CD231291}" type="pres">
      <dgm:prSet presAssocID="{DD97522D-C1A4-491F-AF3B-ED5C4C8D49BE}" presName="spaceRect" presStyleCnt="0"/>
      <dgm:spPr/>
    </dgm:pt>
    <dgm:pt modelId="{2230DF25-98D6-4C70-A8AF-4A51B7CBA916}" type="pres">
      <dgm:prSet presAssocID="{DD97522D-C1A4-491F-AF3B-ED5C4C8D49BE}" presName="parTx" presStyleLbl="revTx" presStyleIdx="0" presStyleCnt="3">
        <dgm:presLayoutVars>
          <dgm:chMax val="0"/>
          <dgm:chPref val="0"/>
        </dgm:presLayoutVars>
      </dgm:prSet>
      <dgm:spPr/>
    </dgm:pt>
    <dgm:pt modelId="{AD2F27CC-B20E-4152-993B-CD229B69558D}" type="pres">
      <dgm:prSet presAssocID="{BDF8859C-469B-4775-AC6A-280CC29507F5}" presName="sibTrans" presStyleCnt="0"/>
      <dgm:spPr/>
    </dgm:pt>
    <dgm:pt modelId="{704660A0-095C-46A1-B643-B69FEF1EE9EE}" type="pres">
      <dgm:prSet presAssocID="{C7490E7C-8952-470A-A5BF-DA05F3B28A4A}" presName="compNode" presStyleCnt="0"/>
      <dgm:spPr/>
    </dgm:pt>
    <dgm:pt modelId="{B8FEFFD6-41F4-434E-BD31-E8A00ACEC6D4}" type="pres">
      <dgm:prSet presAssocID="{C7490E7C-8952-470A-A5BF-DA05F3B28A4A}" presName="bgRect" presStyleLbl="bgShp" presStyleIdx="1" presStyleCnt="3"/>
      <dgm:spPr/>
    </dgm:pt>
    <dgm:pt modelId="{2514DD94-FE1C-4396-9F3B-B46A61C51272}" type="pres">
      <dgm:prSet presAssocID="{C7490E7C-8952-470A-A5BF-DA05F3B28A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71ACF72B-DE77-4B89-949A-1904A2265C7C}" type="pres">
      <dgm:prSet presAssocID="{C7490E7C-8952-470A-A5BF-DA05F3B28A4A}" presName="spaceRect" presStyleCnt="0"/>
      <dgm:spPr/>
    </dgm:pt>
    <dgm:pt modelId="{B11641B9-2ACB-46CB-A4FA-28560E65EFCD}" type="pres">
      <dgm:prSet presAssocID="{C7490E7C-8952-470A-A5BF-DA05F3B28A4A}" presName="parTx" presStyleLbl="revTx" presStyleIdx="1" presStyleCnt="3">
        <dgm:presLayoutVars>
          <dgm:chMax val="0"/>
          <dgm:chPref val="0"/>
        </dgm:presLayoutVars>
      </dgm:prSet>
      <dgm:spPr/>
    </dgm:pt>
    <dgm:pt modelId="{17F10C0F-6B39-411B-9661-56139F46300E}" type="pres">
      <dgm:prSet presAssocID="{4ADF3E08-2CFB-4826-8262-EEF1B2D07E1C}" presName="sibTrans" presStyleCnt="0"/>
      <dgm:spPr/>
    </dgm:pt>
    <dgm:pt modelId="{47CCDEDF-8611-4820-95E3-B220D32FEBFA}" type="pres">
      <dgm:prSet presAssocID="{5E024A5D-A741-47FB-B353-66E95EDB54B5}" presName="compNode" presStyleCnt="0"/>
      <dgm:spPr/>
    </dgm:pt>
    <dgm:pt modelId="{1510A6CD-FEC7-4778-ACFB-CE9A415D2B53}" type="pres">
      <dgm:prSet presAssocID="{5E024A5D-A741-47FB-B353-66E95EDB54B5}" presName="bgRect" presStyleLbl="bgShp" presStyleIdx="2" presStyleCnt="3"/>
      <dgm:spPr/>
    </dgm:pt>
    <dgm:pt modelId="{F36F8467-25B9-40AE-8318-B521931F1792}" type="pres">
      <dgm:prSet presAssocID="{5E024A5D-A741-47FB-B353-66E95EDB54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3A2ECAD1-3BF3-4EF3-8FCD-E4DC084E5361}" type="pres">
      <dgm:prSet presAssocID="{5E024A5D-A741-47FB-B353-66E95EDB54B5}" presName="spaceRect" presStyleCnt="0"/>
      <dgm:spPr/>
    </dgm:pt>
    <dgm:pt modelId="{F95AAE63-35C5-4253-88BD-7031C173790F}" type="pres">
      <dgm:prSet presAssocID="{5E024A5D-A741-47FB-B353-66E95EDB54B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DF3C10F-1879-4B22-BD8B-1747636BE2DB}" srcId="{C1A23BCA-D16F-4222-AAE8-E359478C4BE0}" destId="{C7490E7C-8952-470A-A5BF-DA05F3B28A4A}" srcOrd="1" destOrd="0" parTransId="{716A01BE-5AF1-4F61-BB61-886AF0EF980C}" sibTransId="{4ADF3E08-2CFB-4826-8262-EEF1B2D07E1C}"/>
    <dgm:cxn modelId="{34DA9B34-AB43-40D5-93E7-4C68C7547BBB}" type="presOf" srcId="{5E024A5D-A741-47FB-B353-66E95EDB54B5}" destId="{F95AAE63-35C5-4253-88BD-7031C173790F}" srcOrd="0" destOrd="0" presId="urn:microsoft.com/office/officeart/2018/2/layout/IconVerticalSolidList"/>
    <dgm:cxn modelId="{F12C5C71-42D5-44F6-8A06-3BCAE405FD8D}" srcId="{C1A23BCA-D16F-4222-AAE8-E359478C4BE0}" destId="{DD97522D-C1A4-491F-AF3B-ED5C4C8D49BE}" srcOrd="0" destOrd="0" parTransId="{9363FA0C-CB61-4138-B57D-0616AA94CCC5}" sibTransId="{BDF8859C-469B-4775-AC6A-280CC29507F5}"/>
    <dgm:cxn modelId="{5A0BF551-2614-40DB-974D-692DAC543A2A}" type="presOf" srcId="{C1A23BCA-D16F-4222-AAE8-E359478C4BE0}" destId="{58F3C272-D6AA-4070-B58B-B03E756BE7C4}" srcOrd="0" destOrd="0" presId="urn:microsoft.com/office/officeart/2018/2/layout/IconVerticalSolidList"/>
    <dgm:cxn modelId="{02A5817B-12C2-4782-A189-19B5CBCD3AD9}" type="presOf" srcId="{C7490E7C-8952-470A-A5BF-DA05F3B28A4A}" destId="{B11641B9-2ACB-46CB-A4FA-28560E65EFCD}" srcOrd="0" destOrd="0" presId="urn:microsoft.com/office/officeart/2018/2/layout/IconVerticalSolidList"/>
    <dgm:cxn modelId="{E788B6C5-CC7D-47B1-857C-B5BA41615029}" srcId="{C1A23BCA-D16F-4222-AAE8-E359478C4BE0}" destId="{5E024A5D-A741-47FB-B353-66E95EDB54B5}" srcOrd="2" destOrd="0" parTransId="{8BDEADD9-473A-4D84-9C3F-39A17305AE68}" sibTransId="{7348F239-EA18-43A6-BAE9-9ACCB425D33B}"/>
    <dgm:cxn modelId="{4D6FCCF7-F14E-4F41-8372-457E4D3FF1BA}" type="presOf" srcId="{DD97522D-C1A4-491F-AF3B-ED5C4C8D49BE}" destId="{2230DF25-98D6-4C70-A8AF-4A51B7CBA916}" srcOrd="0" destOrd="0" presId="urn:microsoft.com/office/officeart/2018/2/layout/IconVerticalSolidList"/>
    <dgm:cxn modelId="{7D42F8E0-DDB2-4F1C-AF48-47270FD85574}" type="presParOf" srcId="{58F3C272-D6AA-4070-B58B-B03E756BE7C4}" destId="{809E5BBE-5446-4B3D-A28B-D7879030FB7B}" srcOrd="0" destOrd="0" presId="urn:microsoft.com/office/officeart/2018/2/layout/IconVerticalSolidList"/>
    <dgm:cxn modelId="{855B5687-6270-495F-95E7-2B82D1F63D10}" type="presParOf" srcId="{809E5BBE-5446-4B3D-A28B-D7879030FB7B}" destId="{8053FF03-4ADC-483A-BCB5-83CA02950194}" srcOrd="0" destOrd="0" presId="urn:microsoft.com/office/officeart/2018/2/layout/IconVerticalSolidList"/>
    <dgm:cxn modelId="{C15FB7C7-0913-4F14-97B9-5CD0706DAB4D}" type="presParOf" srcId="{809E5BBE-5446-4B3D-A28B-D7879030FB7B}" destId="{8D4AAA7D-A5C0-4677-8524-DDA018FE404D}" srcOrd="1" destOrd="0" presId="urn:microsoft.com/office/officeart/2018/2/layout/IconVerticalSolidList"/>
    <dgm:cxn modelId="{1AC77050-4E34-40F4-B80B-61BFF1984408}" type="presParOf" srcId="{809E5BBE-5446-4B3D-A28B-D7879030FB7B}" destId="{41C74C35-9AE1-4378-9014-0920CD231291}" srcOrd="2" destOrd="0" presId="urn:microsoft.com/office/officeart/2018/2/layout/IconVerticalSolidList"/>
    <dgm:cxn modelId="{097FD60E-5C02-42DA-9FB9-FD0EDC0D7BFD}" type="presParOf" srcId="{809E5BBE-5446-4B3D-A28B-D7879030FB7B}" destId="{2230DF25-98D6-4C70-A8AF-4A51B7CBA916}" srcOrd="3" destOrd="0" presId="urn:microsoft.com/office/officeart/2018/2/layout/IconVerticalSolidList"/>
    <dgm:cxn modelId="{EB9428CB-9E60-42B4-9F7D-A67B49ECBB2A}" type="presParOf" srcId="{58F3C272-D6AA-4070-B58B-B03E756BE7C4}" destId="{AD2F27CC-B20E-4152-993B-CD229B69558D}" srcOrd="1" destOrd="0" presId="urn:microsoft.com/office/officeart/2018/2/layout/IconVerticalSolidList"/>
    <dgm:cxn modelId="{EC9FAE21-1B6F-43B8-BEA3-B56AE0D0888E}" type="presParOf" srcId="{58F3C272-D6AA-4070-B58B-B03E756BE7C4}" destId="{704660A0-095C-46A1-B643-B69FEF1EE9EE}" srcOrd="2" destOrd="0" presId="urn:microsoft.com/office/officeart/2018/2/layout/IconVerticalSolidList"/>
    <dgm:cxn modelId="{C5F1BFA3-1BDD-43DC-BA07-19E1B79F22BB}" type="presParOf" srcId="{704660A0-095C-46A1-B643-B69FEF1EE9EE}" destId="{B8FEFFD6-41F4-434E-BD31-E8A00ACEC6D4}" srcOrd="0" destOrd="0" presId="urn:microsoft.com/office/officeart/2018/2/layout/IconVerticalSolidList"/>
    <dgm:cxn modelId="{69ADCD03-89AE-4FB8-AEF4-9A5D2ABC5812}" type="presParOf" srcId="{704660A0-095C-46A1-B643-B69FEF1EE9EE}" destId="{2514DD94-FE1C-4396-9F3B-B46A61C51272}" srcOrd="1" destOrd="0" presId="urn:microsoft.com/office/officeart/2018/2/layout/IconVerticalSolidList"/>
    <dgm:cxn modelId="{8767F2F7-5BA9-4682-B64D-03102FD00B14}" type="presParOf" srcId="{704660A0-095C-46A1-B643-B69FEF1EE9EE}" destId="{71ACF72B-DE77-4B89-949A-1904A2265C7C}" srcOrd="2" destOrd="0" presId="urn:microsoft.com/office/officeart/2018/2/layout/IconVerticalSolidList"/>
    <dgm:cxn modelId="{5ED75B8A-8B21-4DDD-8893-8BCE4747F253}" type="presParOf" srcId="{704660A0-095C-46A1-B643-B69FEF1EE9EE}" destId="{B11641B9-2ACB-46CB-A4FA-28560E65EFCD}" srcOrd="3" destOrd="0" presId="urn:microsoft.com/office/officeart/2018/2/layout/IconVerticalSolidList"/>
    <dgm:cxn modelId="{76672F4A-E3B3-4E5B-ADD5-19B3AA6CEB52}" type="presParOf" srcId="{58F3C272-D6AA-4070-B58B-B03E756BE7C4}" destId="{17F10C0F-6B39-411B-9661-56139F46300E}" srcOrd="3" destOrd="0" presId="urn:microsoft.com/office/officeart/2018/2/layout/IconVerticalSolidList"/>
    <dgm:cxn modelId="{C10D5E6F-1F4F-40BF-B471-2DD1E6FABCA9}" type="presParOf" srcId="{58F3C272-D6AA-4070-B58B-B03E756BE7C4}" destId="{47CCDEDF-8611-4820-95E3-B220D32FEBFA}" srcOrd="4" destOrd="0" presId="urn:microsoft.com/office/officeart/2018/2/layout/IconVerticalSolidList"/>
    <dgm:cxn modelId="{AA9FE85B-9E82-4CB5-8D00-E9802CDA7165}" type="presParOf" srcId="{47CCDEDF-8611-4820-95E3-B220D32FEBFA}" destId="{1510A6CD-FEC7-4778-ACFB-CE9A415D2B53}" srcOrd="0" destOrd="0" presId="urn:microsoft.com/office/officeart/2018/2/layout/IconVerticalSolidList"/>
    <dgm:cxn modelId="{2C93841C-4A67-4F16-98B5-49D4E99D0C31}" type="presParOf" srcId="{47CCDEDF-8611-4820-95E3-B220D32FEBFA}" destId="{F36F8467-25B9-40AE-8318-B521931F1792}" srcOrd="1" destOrd="0" presId="urn:microsoft.com/office/officeart/2018/2/layout/IconVerticalSolidList"/>
    <dgm:cxn modelId="{8821588F-686A-4E2A-A166-6E2F498EF8A2}" type="presParOf" srcId="{47CCDEDF-8611-4820-95E3-B220D32FEBFA}" destId="{3A2ECAD1-3BF3-4EF3-8FCD-E4DC084E5361}" srcOrd="2" destOrd="0" presId="urn:microsoft.com/office/officeart/2018/2/layout/IconVerticalSolidList"/>
    <dgm:cxn modelId="{723B0766-5DDF-4840-9253-FD5FA809039C}" type="presParOf" srcId="{47CCDEDF-8611-4820-95E3-B220D32FEBFA}" destId="{F95AAE63-35C5-4253-88BD-7031C17379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88EF8C-7610-406E-869C-3451E076BB0D}">
      <dsp:nvSpPr>
        <dsp:cNvPr id="0" name=""/>
        <dsp:cNvSpPr/>
      </dsp:nvSpPr>
      <dsp:spPr>
        <a:xfrm>
          <a:off x="963691" y="975"/>
          <a:ext cx="2779067" cy="16674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CPU: 12-24 cores, 2.5-3.5 GHz clock speed </a:t>
          </a:r>
        </a:p>
      </dsp:txBody>
      <dsp:txXfrm>
        <a:off x="963691" y="975"/>
        <a:ext cx="2779067" cy="1667440"/>
      </dsp:txXfrm>
    </dsp:sp>
    <dsp:sp modelId="{C9FCEE4F-C1E2-4157-A926-1817A55F1442}">
      <dsp:nvSpPr>
        <dsp:cNvPr id="0" name=""/>
        <dsp:cNvSpPr/>
      </dsp:nvSpPr>
      <dsp:spPr>
        <a:xfrm>
          <a:off x="4020665" y="975"/>
          <a:ext cx="2779067" cy="1667440"/>
        </a:xfrm>
        <a:prstGeom prst="rect">
          <a:avLst/>
        </a:prstGeom>
        <a:solidFill>
          <a:schemeClr val="accent2">
            <a:hueOff val="-1750886"/>
            <a:satOff val="-1580"/>
            <a:lumOff val="-352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RAM: 128-256 GB </a:t>
          </a:r>
        </a:p>
      </dsp:txBody>
      <dsp:txXfrm>
        <a:off x="4020665" y="975"/>
        <a:ext cx="2779067" cy="1667440"/>
      </dsp:txXfrm>
    </dsp:sp>
    <dsp:sp modelId="{D3CE271B-8199-4AE7-B9AE-066F3A987320}">
      <dsp:nvSpPr>
        <dsp:cNvPr id="0" name=""/>
        <dsp:cNvSpPr/>
      </dsp:nvSpPr>
      <dsp:spPr>
        <a:xfrm>
          <a:off x="7077639" y="975"/>
          <a:ext cx="2779067" cy="1667440"/>
        </a:xfrm>
        <a:prstGeom prst="rect">
          <a:avLst/>
        </a:prstGeom>
        <a:solidFill>
          <a:schemeClr val="accent2">
            <a:hueOff val="-3501772"/>
            <a:satOff val="-3160"/>
            <a:lumOff val="-70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Storage: Minimum 4TB</a:t>
          </a:r>
        </a:p>
      </dsp:txBody>
      <dsp:txXfrm>
        <a:off x="7077639" y="975"/>
        <a:ext cx="2779067" cy="1667440"/>
      </dsp:txXfrm>
    </dsp:sp>
    <dsp:sp modelId="{42EBEF70-F5F9-4651-8C96-61458E8D454D}">
      <dsp:nvSpPr>
        <dsp:cNvPr id="0" name=""/>
        <dsp:cNvSpPr/>
      </dsp:nvSpPr>
      <dsp:spPr>
        <a:xfrm>
          <a:off x="963691" y="1946322"/>
          <a:ext cx="2779067" cy="1667440"/>
        </a:xfrm>
        <a:prstGeom prst="rect">
          <a:avLst/>
        </a:prstGeom>
        <a:solidFill>
          <a:schemeClr val="accent2">
            <a:hueOff val="-5252659"/>
            <a:satOff val="-4740"/>
            <a:lumOff val="-1057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Power Supply: 750W+</a:t>
          </a:r>
        </a:p>
      </dsp:txBody>
      <dsp:txXfrm>
        <a:off x="963691" y="1946322"/>
        <a:ext cx="2779067" cy="1667440"/>
      </dsp:txXfrm>
    </dsp:sp>
    <dsp:sp modelId="{72D45F90-CF5D-4B36-A162-F5700A0E1CAB}">
      <dsp:nvSpPr>
        <dsp:cNvPr id="0" name=""/>
        <dsp:cNvSpPr/>
      </dsp:nvSpPr>
      <dsp:spPr>
        <a:xfrm>
          <a:off x="4020665" y="1946322"/>
          <a:ext cx="2779067" cy="1667440"/>
        </a:xfrm>
        <a:prstGeom prst="rect">
          <a:avLst/>
        </a:prstGeom>
        <a:solidFill>
          <a:schemeClr val="accent2">
            <a:hueOff val="-7003545"/>
            <a:satOff val="-6320"/>
            <a:lumOff val="-141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NIC: 10GbE or higher </a:t>
          </a:r>
        </a:p>
      </dsp:txBody>
      <dsp:txXfrm>
        <a:off x="4020665" y="1946322"/>
        <a:ext cx="2779067" cy="1667440"/>
      </dsp:txXfrm>
    </dsp:sp>
    <dsp:sp modelId="{55DEBF72-8B71-4EE3-8C56-40C4E512DE2B}">
      <dsp:nvSpPr>
        <dsp:cNvPr id="0" name=""/>
        <dsp:cNvSpPr/>
      </dsp:nvSpPr>
      <dsp:spPr>
        <a:xfrm>
          <a:off x="7077639" y="1946322"/>
          <a:ext cx="2779067" cy="1667440"/>
        </a:xfrm>
        <a:prstGeom prst="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Cooling: High Performance Air cooling / AIO Liquid</a:t>
          </a:r>
        </a:p>
      </dsp:txBody>
      <dsp:txXfrm>
        <a:off x="7077639" y="1946322"/>
        <a:ext cx="2779067" cy="1667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65803-DD72-4DD3-96D0-1D45AE7F8F02}">
      <dsp:nvSpPr>
        <dsp:cNvPr id="0" name=""/>
        <dsp:cNvSpPr/>
      </dsp:nvSpPr>
      <dsp:spPr>
        <a:xfrm>
          <a:off x="0" y="58770"/>
          <a:ext cx="6190459" cy="14985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Web Server will be installed on a dedicated internal server located in Room 124A. (Internal use only)</a:t>
          </a:r>
        </a:p>
      </dsp:txBody>
      <dsp:txXfrm>
        <a:off x="73153" y="131923"/>
        <a:ext cx="6044153" cy="1352244"/>
      </dsp:txXfrm>
    </dsp:sp>
    <dsp:sp modelId="{43C4F40F-AA86-4AB8-95EB-754DA140F754}">
      <dsp:nvSpPr>
        <dsp:cNvPr id="0" name=""/>
        <dsp:cNvSpPr/>
      </dsp:nvSpPr>
      <dsp:spPr>
        <a:xfrm>
          <a:off x="0" y="1635081"/>
          <a:ext cx="6190459" cy="1498550"/>
        </a:xfrm>
        <a:prstGeom prst="round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This server will host internal web applications used by the Toy Design Department.</a:t>
          </a:r>
        </a:p>
      </dsp:txBody>
      <dsp:txXfrm>
        <a:off x="73153" y="1708234"/>
        <a:ext cx="6044153" cy="1352244"/>
      </dsp:txXfrm>
    </dsp:sp>
    <dsp:sp modelId="{AB7C23A8-EC77-4290-B684-342B25C855D8}">
      <dsp:nvSpPr>
        <dsp:cNvPr id="0" name=""/>
        <dsp:cNvSpPr/>
      </dsp:nvSpPr>
      <dsp:spPr>
        <a:xfrm>
          <a:off x="0" y="3211391"/>
          <a:ext cx="6190459" cy="1498550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Century Gothic" panose="020B0502020202020204"/>
            </a:rPr>
            <a:t>Recommended Hardware: 8-10 core processor, 32gb RAM, two 1TB  SSD </a:t>
          </a:r>
          <a:r>
            <a:rPr lang="en-US" sz="2700" kern="1200">
              <a:latin typeface="Calibri"/>
              <a:ea typeface="Calibri"/>
              <a:cs typeface="Calibri"/>
            </a:rPr>
            <a:t>(raid 1)</a:t>
          </a:r>
        </a:p>
      </dsp:txBody>
      <dsp:txXfrm>
        <a:off x="73153" y="3284544"/>
        <a:ext cx="6044153" cy="13522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23B97-EBF7-4DD4-A5F2-A322D79B21B6}">
      <dsp:nvSpPr>
        <dsp:cNvPr id="0" name=""/>
        <dsp:cNvSpPr/>
      </dsp:nvSpPr>
      <dsp:spPr>
        <a:xfrm>
          <a:off x="3389492" y="669071"/>
          <a:ext cx="5164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463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4048" y="712055"/>
        <a:ext cx="27353" cy="5470"/>
      </dsp:txXfrm>
    </dsp:sp>
    <dsp:sp modelId="{6A5A06DF-C80C-4235-A49B-8D71D57BD1E5}">
      <dsp:nvSpPr>
        <dsp:cNvPr id="0" name=""/>
        <dsp:cNvSpPr/>
      </dsp:nvSpPr>
      <dsp:spPr>
        <a:xfrm>
          <a:off x="1012756" y="1230"/>
          <a:ext cx="2378536" cy="14271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50" tIns="122340" rIns="116550" bIns="1223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Secure Communication</a:t>
          </a:r>
          <a:r>
            <a:rPr lang="en-US" sz="1700" kern="1200"/>
            <a:t>: SSL/TLS will be enabled</a:t>
          </a:r>
        </a:p>
      </dsp:txBody>
      <dsp:txXfrm>
        <a:off x="1012756" y="1230"/>
        <a:ext cx="2378536" cy="1427122"/>
      </dsp:txXfrm>
    </dsp:sp>
    <dsp:sp modelId="{ED0F0B96-5192-4C8D-A8B8-D789B51D1A41}">
      <dsp:nvSpPr>
        <dsp:cNvPr id="0" name=""/>
        <dsp:cNvSpPr/>
      </dsp:nvSpPr>
      <dsp:spPr>
        <a:xfrm>
          <a:off x="6315093" y="669071"/>
          <a:ext cx="5164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463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59648" y="712055"/>
        <a:ext cx="27353" cy="5470"/>
      </dsp:txXfrm>
    </dsp:sp>
    <dsp:sp modelId="{53830AA0-BE18-455F-8D8A-351E30AC338A}">
      <dsp:nvSpPr>
        <dsp:cNvPr id="0" name=""/>
        <dsp:cNvSpPr/>
      </dsp:nvSpPr>
      <dsp:spPr>
        <a:xfrm>
          <a:off x="3938356" y="1230"/>
          <a:ext cx="2378536" cy="14271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50" tIns="122340" rIns="116550" bIns="1223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Minimal Modules</a:t>
          </a:r>
          <a:r>
            <a:rPr lang="en-US" sz="1700" kern="1200"/>
            <a:t>: Reduced attack surfaces</a:t>
          </a:r>
        </a:p>
      </dsp:txBody>
      <dsp:txXfrm>
        <a:off x="3938356" y="1230"/>
        <a:ext cx="2378536" cy="1427122"/>
      </dsp:txXfrm>
    </dsp:sp>
    <dsp:sp modelId="{DC79351A-AB1F-4B1D-8582-A3C277906595}">
      <dsp:nvSpPr>
        <dsp:cNvPr id="0" name=""/>
        <dsp:cNvSpPr/>
      </dsp:nvSpPr>
      <dsp:spPr>
        <a:xfrm>
          <a:off x="2202024" y="1426552"/>
          <a:ext cx="5851200" cy="516463"/>
        </a:xfrm>
        <a:custGeom>
          <a:avLst/>
          <a:gdLst/>
          <a:ahLst/>
          <a:cxnLst/>
          <a:rect l="0" t="0" r="0" b="0"/>
          <a:pathLst>
            <a:path>
              <a:moveTo>
                <a:pt x="5851200" y="0"/>
              </a:moveTo>
              <a:lnTo>
                <a:pt x="5851200" y="275331"/>
              </a:lnTo>
              <a:lnTo>
                <a:pt x="0" y="275331"/>
              </a:lnTo>
              <a:lnTo>
                <a:pt x="0" y="516463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80707" y="1682048"/>
        <a:ext cx="293835" cy="5470"/>
      </dsp:txXfrm>
    </dsp:sp>
    <dsp:sp modelId="{05DC039B-DB02-48CC-834C-0BE911DC8012}">
      <dsp:nvSpPr>
        <dsp:cNvPr id="0" name=""/>
        <dsp:cNvSpPr/>
      </dsp:nvSpPr>
      <dsp:spPr>
        <a:xfrm>
          <a:off x="6863957" y="1230"/>
          <a:ext cx="2378536" cy="14271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50" tIns="122340" rIns="116550" bIns="1223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Access Control</a:t>
          </a:r>
          <a:r>
            <a:rPr lang="en-US" sz="1700" kern="1200"/>
            <a:t>: User access will be managed through the company’s Active Directory.</a:t>
          </a:r>
        </a:p>
      </dsp:txBody>
      <dsp:txXfrm>
        <a:off x="6863957" y="1230"/>
        <a:ext cx="2378536" cy="1427122"/>
      </dsp:txXfrm>
    </dsp:sp>
    <dsp:sp modelId="{7D5835A1-F3F5-49CE-9CFC-C7DDC1680C48}">
      <dsp:nvSpPr>
        <dsp:cNvPr id="0" name=""/>
        <dsp:cNvSpPr/>
      </dsp:nvSpPr>
      <dsp:spPr>
        <a:xfrm>
          <a:off x="3389492" y="2643256"/>
          <a:ext cx="5164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463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4048" y="2686241"/>
        <a:ext cx="27353" cy="5470"/>
      </dsp:txXfrm>
    </dsp:sp>
    <dsp:sp modelId="{DD45CC9B-0E13-4166-81C9-FB3DD198B3EA}">
      <dsp:nvSpPr>
        <dsp:cNvPr id="0" name=""/>
        <dsp:cNvSpPr/>
      </dsp:nvSpPr>
      <dsp:spPr>
        <a:xfrm>
          <a:off x="1012756" y="1975415"/>
          <a:ext cx="2378536" cy="14271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50" tIns="122340" rIns="116550" bIns="12234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Firewall Rules</a:t>
          </a:r>
          <a:r>
            <a:rPr lang="en-US" sz="1700" kern="1200"/>
            <a:t>: Traffic to the web server will be limited to specific IP ranges within the network.</a:t>
          </a:r>
          <a:r>
            <a:rPr lang="en-US" sz="1700" b="0" kern="1200">
              <a:latin typeface="Century Gothic" panose="020B0502020202020204"/>
            </a:rPr>
            <a:t> </a:t>
          </a:r>
        </a:p>
      </dsp:txBody>
      <dsp:txXfrm>
        <a:off x="1012756" y="1975415"/>
        <a:ext cx="2378536" cy="1427122"/>
      </dsp:txXfrm>
    </dsp:sp>
    <dsp:sp modelId="{AABA1057-1934-49D5-B9EE-5A09032141BA}">
      <dsp:nvSpPr>
        <dsp:cNvPr id="0" name=""/>
        <dsp:cNvSpPr/>
      </dsp:nvSpPr>
      <dsp:spPr>
        <a:xfrm>
          <a:off x="3938356" y="1975415"/>
          <a:ext cx="2378536" cy="142712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50" tIns="122340" rIns="116550" bIns="12234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Century Gothic" panose="020B0502020202020204"/>
            </a:rPr>
            <a:t>Operating System: Ubuntu Server</a:t>
          </a:r>
          <a:endParaRPr lang="en-US" sz="1700" kern="1200"/>
        </a:p>
      </dsp:txBody>
      <dsp:txXfrm>
        <a:off x="3938356" y="1975415"/>
        <a:ext cx="2378536" cy="1427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A3B1D-1902-42D3-8E67-010509368BCC}">
      <dsp:nvSpPr>
        <dsp:cNvPr id="0" name=""/>
        <dsp:cNvSpPr/>
      </dsp:nvSpPr>
      <dsp:spPr>
        <a:xfrm>
          <a:off x="0" y="0"/>
          <a:ext cx="3381374" cy="361473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625" tIns="330200" rIns="263625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Store and manage </a:t>
          </a:r>
          <a:r>
            <a:rPr lang="en-US" sz="1900" kern="1200">
              <a:latin typeface="Century Gothic" panose="020B0502020202020204"/>
            </a:rPr>
            <a:t>tentative design</a:t>
          </a:r>
          <a:r>
            <a:rPr lang="en-US" sz="1900" kern="1200"/>
            <a:t> files</a:t>
          </a:r>
          <a:r>
            <a:rPr lang="en-US" sz="1900" kern="1200">
              <a:latin typeface="Century Gothic" panose="020B0502020202020204"/>
            </a:rPr>
            <a:t> </a:t>
          </a:r>
          <a:r>
            <a:rPr lang="en-US" sz="1900" kern="1200"/>
            <a:t> </a:t>
          </a:r>
        </a:p>
      </dsp:txBody>
      <dsp:txXfrm>
        <a:off x="0" y="1373600"/>
        <a:ext cx="3381374" cy="2168842"/>
      </dsp:txXfrm>
    </dsp:sp>
    <dsp:sp modelId="{9AFF467A-2E28-459F-A6A2-DE6A40CD5D2D}">
      <dsp:nvSpPr>
        <dsp:cNvPr id="0" name=""/>
        <dsp:cNvSpPr/>
      </dsp:nvSpPr>
      <dsp:spPr>
        <a:xfrm>
          <a:off x="1148476" y="361473"/>
          <a:ext cx="1084421" cy="10844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546" tIns="12700" rIns="8454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07286" y="520283"/>
        <a:ext cx="766801" cy="766801"/>
      </dsp:txXfrm>
    </dsp:sp>
    <dsp:sp modelId="{EC9D1F9D-3D41-4A45-8473-5A55F2235814}">
      <dsp:nvSpPr>
        <dsp:cNvPr id="0" name=""/>
        <dsp:cNvSpPr/>
      </dsp:nvSpPr>
      <dsp:spPr>
        <a:xfrm>
          <a:off x="0" y="3614666"/>
          <a:ext cx="3381374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AC93ECD-4613-4223-B2B8-92ED706C0A34}">
      <dsp:nvSpPr>
        <dsp:cNvPr id="0" name=""/>
        <dsp:cNvSpPr/>
      </dsp:nvSpPr>
      <dsp:spPr>
        <a:xfrm>
          <a:off x="3719512" y="0"/>
          <a:ext cx="3381374" cy="361473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625" tIns="330200" rIns="263625" bIns="33020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/>
            <a:t>Ensure fast local access</a:t>
          </a:r>
          <a:r>
            <a:rPr lang="en-US" sz="1900" b="0" kern="1200">
              <a:latin typeface="Century Gothic" panose="020B0502020202020204"/>
            </a:rPr>
            <a:t>,</a:t>
          </a:r>
          <a:r>
            <a:rPr lang="en-US" sz="1900" b="0" kern="1200"/>
            <a:t> version control</a:t>
          </a:r>
          <a:r>
            <a:rPr lang="en-US" sz="1900" b="0" kern="1200">
              <a:latin typeface="Century Gothic" panose="020B0502020202020204"/>
            </a:rPr>
            <a:t>, </a:t>
          </a:r>
          <a:r>
            <a:rPr lang="en-US" sz="1900" b="0" kern="1200">
              <a:latin typeface="Century Gothic"/>
              <a:ea typeface="Calibri"/>
              <a:cs typeface="Calibri"/>
            </a:rPr>
            <a:t>and integration with Autodesk, Adobe, and SolidWorks</a:t>
          </a:r>
          <a:endParaRPr lang="en-US" sz="1900" b="0" kern="1200">
            <a:latin typeface="Calibri"/>
            <a:ea typeface="Calibri"/>
            <a:cs typeface="Calibri"/>
          </a:endParaRPr>
        </a:p>
      </dsp:txBody>
      <dsp:txXfrm>
        <a:off x="3719512" y="1373600"/>
        <a:ext cx="3381374" cy="2168842"/>
      </dsp:txXfrm>
    </dsp:sp>
    <dsp:sp modelId="{598BF1FE-299C-41A2-84DB-36353F5DD9D8}">
      <dsp:nvSpPr>
        <dsp:cNvPr id="0" name=""/>
        <dsp:cNvSpPr/>
      </dsp:nvSpPr>
      <dsp:spPr>
        <a:xfrm>
          <a:off x="4867988" y="361473"/>
          <a:ext cx="1084421" cy="10844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546" tIns="12700" rIns="8454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26798" y="520283"/>
        <a:ext cx="766801" cy="766801"/>
      </dsp:txXfrm>
    </dsp:sp>
    <dsp:sp modelId="{71F1084D-C7A8-424E-9CDF-26BB98F0B5FC}">
      <dsp:nvSpPr>
        <dsp:cNvPr id="0" name=""/>
        <dsp:cNvSpPr/>
      </dsp:nvSpPr>
      <dsp:spPr>
        <a:xfrm>
          <a:off x="3719512" y="3614666"/>
          <a:ext cx="3381374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CF0548-3E1D-45BC-8643-0CDD0BD2A820}">
      <dsp:nvSpPr>
        <dsp:cNvPr id="0" name=""/>
        <dsp:cNvSpPr/>
      </dsp:nvSpPr>
      <dsp:spPr>
        <a:xfrm>
          <a:off x="7439024" y="0"/>
          <a:ext cx="3381374" cy="3614738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625" tIns="330200" rIns="263625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Support multi-user collaboration without file corruption or conflicts</a:t>
          </a:r>
        </a:p>
      </dsp:txBody>
      <dsp:txXfrm>
        <a:off x="7439024" y="1373600"/>
        <a:ext cx="3381374" cy="2168842"/>
      </dsp:txXfrm>
    </dsp:sp>
    <dsp:sp modelId="{F8CDAD2D-AFE6-40DA-989C-2CAB49C7D044}">
      <dsp:nvSpPr>
        <dsp:cNvPr id="0" name=""/>
        <dsp:cNvSpPr/>
      </dsp:nvSpPr>
      <dsp:spPr>
        <a:xfrm>
          <a:off x="8587500" y="361473"/>
          <a:ext cx="1084421" cy="10844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546" tIns="12700" rIns="8454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46310" y="520283"/>
        <a:ext cx="766801" cy="766801"/>
      </dsp:txXfrm>
    </dsp:sp>
    <dsp:sp modelId="{7D1CA48D-1091-4D40-B96F-273ED9D69645}">
      <dsp:nvSpPr>
        <dsp:cNvPr id="0" name=""/>
        <dsp:cNvSpPr/>
      </dsp:nvSpPr>
      <dsp:spPr>
        <a:xfrm>
          <a:off x="7439024" y="3614666"/>
          <a:ext cx="3381374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ED3D7-860C-4C85-8D33-3C0E3A2C948F}">
      <dsp:nvSpPr>
        <dsp:cNvPr id="0" name=""/>
        <dsp:cNvSpPr/>
      </dsp:nvSpPr>
      <dsp:spPr>
        <a:xfrm>
          <a:off x="0" y="38787"/>
          <a:ext cx="6190459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CPU = Intel Xeon 8+ Cores</a:t>
          </a:r>
        </a:p>
      </dsp:txBody>
      <dsp:txXfrm>
        <a:off x="54298" y="93085"/>
        <a:ext cx="6081863" cy="1003708"/>
      </dsp:txXfrm>
    </dsp:sp>
    <dsp:sp modelId="{BFF3E332-4B8F-4CC1-97DA-BB6B429A3E1E}">
      <dsp:nvSpPr>
        <dsp:cNvPr id="0" name=""/>
        <dsp:cNvSpPr/>
      </dsp:nvSpPr>
      <dsp:spPr>
        <a:xfrm>
          <a:off x="0" y="1231732"/>
          <a:ext cx="6190459" cy="1112304"/>
        </a:xfrm>
        <a:prstGeom prst="roundRect">
          <a:avLst/>
        </a:prstGeom>
        <a:solidFill>
          <a:schemeClr val="accent2">
            <a:hueOff val="-2918144"/>
            <a:satOff val="-2633"/>
            <a:lumOff val="-5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RAM = 64gb ECC</a:t>
          </a:r>
        </a:p>
      </dsp:txBody>
      <dsp:txXfrm>
        <a:off x="54298" y="1286030"/>
        <a:ext cx="6081863" cy="1003708"/>
      </dsp:txXfrm>
    </dsp:sp>
    <dsp:sp modelId="{63164CA5-0DB7-4987-8B86-7426456449DB}">
      <dsp:nvSpPr>
        <dsp:cNvPr id="0" name=""/>
        <dsp:cNvSpPr/>
      </dsp:nvSpPr>
      <dsp:spPr>
        <a:xfrm>
          <a:off x="0" y="2424676"/>
          <a:ext cx="6190459" cy="1112304"/>
        </a:xfrm>
        <a:prstGeom prst="roundRect">
          <a:avLst/>
        </a:prstGeom>
        <a:solidFill>
          <a:schemeClr val="accent2">
            <a:hueOff val="-5836287"/>
            <a:satOff val="-5267"/>
            <a:lumOff val="-11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Storage = 325TB SAN</a:t>
          </a:r>
        </a:p>
      </dsp:txBody>
      <dsp:txXfrm>
        <a:off x="54298" y="2478974"/>
        <a:ext cx="6081863" cy="1003708"/>
      </dsp:txXfrm>
    </dsp:sp>
    <dsp:sp modelId="{91A6D238-B87F-4AB0-80BD-198F75F4720F}">
      <dsp:nvSpPr>
        <dsp:cNvPr id="0" name=""/>
        <dsp:cNvSpPr/>
      </dsp:nvSpPr>
      <dsp:spPr>
        <a:xfrm>
          <a:off x="0" y="3617620"/>
          <a:ext cx="6190459" cy="1112304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/>
            <a:t>Operating System = Windows Server (with Active Directory)</a:t>
          </a:r>
        </a:p>
      </dsp:txBody>
      <dsp:txXfrm>
        <a:off x="54298" y="3671918"/>
        <a:ext cx="6081863" cy="10037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116F6-409C-43B8-AE60-76C00116FCD7}">
      <dsp:nvSpPr>
        <dsp:cNvPr id="0" name=""/>
        <dsp:cNvSpPr/>
      </dsp:nvSpPr>
      <dsp:spPr>
        <a:xfrm>
          <a:off x="11865" y="34907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CA8C9-5BC7-4B19-B53D-FB675D7CAB4E}">
      <dsp:nvSpPr>
        <dsp:cNvPr id="0" name=""/>
        <dsp:cNvSpPr/>
      </dsp:nvSpPr>
      <dsp:spPr>
        <a:xfrm>
          <a:off x="183308" y="52052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53942-28CC-4322-9D2A-4A92BF5AEE1B}">
      <dsp:nvSpPr>
        <dsp:cNvPr id="0" name=""/>
        <dsp:cNvSpPr/>
      </dsp:nvSpPr>
      <dsp:spPr>
        <a:xfrm>
          <a:off x="1003206" y="34907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Perimeter and Network Security</a:t>
          </a:r>
        </a:p>
      </dsp:txBody>
      <dsp:txXfrm>
        <a:off x="1003206" y="349076"/>
        <a:ext cx="1924369" cy="816399"/>
      </dsp:txXfrm>
    </dsp:sp>
    <dsp:sp modelId="{8D518BED-80EA-4B9E-B81F-8CAB3B47BFE8}">
      <dsp:nvSpPr>
        <dsp:cNvPr id="0" name=""/>
        <dsp:cNvSpPr/>
      </dsp:nvSpPr>
      <dsp:spPr>
        <a:xfrm>
          <a:off x="3262882" y="34907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B6B1C-D72D-4200-9577-1FB3BC2FEF72}">
      <dsp:nvSpPr>
        <dsp:cNvPr id="0" name=""/>
        <dsp:cNvSpPr/>
      </dsp:nvSpPr>
      <dsp:spPr>
        <a:xfrm>
          <a:off x="3434326" y="52052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63F9B-6FB2-4D65-A79E-7441BAF375A4}">
      <dsp:nvSpPr>
        <dsp:cNvPr id="0" name=""/>
        <dsp:cNvSpPr/>
      </dsp:nvSpPr>
      <dsp:spPr>
        <a:xfrm>
          <a:off x="4254224" y="34907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Endpoint Protection</a:t>
          </a:r>
        </a:p>
      </dsp:txBody>
      <dsp:txXfrm>
        <a:off x="4254224" y="349076"/>
        <a:ext cx="1924369" cy="816399"/>
      </dsp:txXfrm>
    </dsp:sp>
    <dsp:sp modelId="{C284938C-5052-4DA4-9BDF-696E0F9848A5}">
      <dsp:nvSpPr>
        <dsp:cNvPr id="0" name=""/>
        <dsp:cNvSpPr/>
      </dsp:nvSpPr>
      <dsp:spPr>
        <a:xfrm>
          <a:off x="11865" y="1976156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AA740-AF4D-44F2-A6CD-1202814751EC}">
      <dsp:nvSpPr>
        <dsp:cNvPr id="0" name=""/>
        <dsp:cNvSpPr/>
      </dsp:nvSpPr>
      <dsp:spPr>
        <a:xfrm>
          <a:off x="183308" y="214760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7DC48-CDBF-4B6D-B384-6EB182DCE884}">
      <dsp:nvSpPr>
        <dsp:cNvPr id="0" name=""/>
        <dsp:cNvSpPr/>
      </dsp:nvSpPr>
      <dsp:spPr>
        <a:xfrm>
          <a:off x="1003206" y="197615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Access Control</a:t>
          </a:r>
        </a:p>
      </dsp:txBody>
      <dsp:txXfrm>
        <a:off x="1003206" y="1976156"/>
        <a:ext cx="1924369" cy="816399"/>
      </dsp:txXfrm>
    </dsp:sp>
    <dsp:sp modelId="{936F491F-F0E1-4389-9AC6-D552DC5DC697}">
      <dsp:nvSpPr>
        <dsp:cNvPr id="0" name=""/>
        <dsp:cNvSpPr/>
      </dsp:nvSpPr>
      <dsp:spPr>
        <a:xfrm>
          <a:off x="3262882" y="1976156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72EEB-8338-4426-ABD5-B418EF4EFE99}">
      <dsp:nvSpPr>
        <dsp:cNvPr id="0" name=""/>
        <dsp:cNvSpPr/>
      </dsp:nvSpPr>
      <dsp:spPr>
        <a:xfrm>
          <a:off x="3434326" y="214760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99045-CEEC-4036-8CFD-6118972CB44E}">
      <dsp:nvSpPr>
        <dsp:cNvPr id="0" name=""/>
        <dsp:cNvSpPr/>
      </dsp:nvSpPr>
      <dsp:spPr>
        <a:xfrm>
          <a:off x="4254224" y="197615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Monitoring and logging</a:t>
          </a:r>
        </a:p>
      </dsp:txBody>
      <dsp:txXfrm>
        <a:off x="4254224" y="1976156"/>
        <a:ext cx="1924369" cy="816399"/>
      </dsp:txXfrm>
    </dsp:sp>
    <dsp:sp modelId="{F492EDD9-33D0-40DF-B6E5-27A49B7A31CD}">
      <dsp:nvSpPr>
        <dsp:cNvPr id="0" name=""/>
        <dsp:cNvSpPr/>
      </dsp:nvSpPr>
      <dsp:spPr>
        <a:xfrm>
          <a:off x="11865" y="3603237"/>
          <a:ext cx="816399" cy="8163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6EAC3-2DA5-4E81-A211-79CF449333F2}">
      <dsp:nvSpPr>
        <dsp:cNvPr id="0" name=""/>
        <dsp:cNvSpPr/>
      </dsp:nvSpPr>
      <dsp:spPr>
        <a:xfrm>
          <a:off x="183308" y="3774681"/>
          <a:ext cx="473511" cy="4735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C5F11-9C99-4ED8-98D5-2F75F9136A06}">
      <dsp:nvSpPr>
        <dsp:cNvPr id="0" name=""/>
        <dsp:cNvSpPr/>
      </dsp:nvSpPr>
      <dsp:spPr>
        <a:xfrm>
          <a:off x="1003206" y="360323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Backup and Recovery</a:t>
          </a:r>
        </a:p>
      </dsp:txBody>
      <dsp:txXfrm>
        <a:off x="1003206" y="3603237"/>
        <a:ext cx="1924369" cy="816399"/>
      </dsp:txXfrm>
    </dsp:sp>
    <dsp:sp modelId="{C9C46CC1-CF38-4E82-8A81-5D63F6972077}">
      <dsp:nvSpPr>
        <dsp:cNvPr id="0" name=""/>
        <dsp:cNvSpPr/>
      </dsp:nvSpPr>
      <dsp:spPr>
        <a:xfrm>
          <a:off x="3262882" y="3603237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0A522-9848-467A-965E-B137E95498D5}">
      <dsp:nvSpPr>
        <dsp:cNvPr id="0" name=""/>
        <dsp:cNvSpPr/>
      </dsp:nvSpPr>
      <dsp:spPr>
        <a:xfrm>
          <a:off x="3434326" y="3774681"/>
          <a:ext cx="473511" cy="4735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CD476-4618-4877-84EF-8F9B2E66E3E9}">
      <dsp:nvSpPr>
        <dsp:cNvPr id="0" name=""/>
        <dsp:cNvSpPr/>
      </dsp:nvSpPr>
      <dsp:spPr>
        <a:xfrm>
          <a:off x="4254224" y="360323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Security Awareness and Policies</a:t>
          </a:r>
        </a:p>
      </dsp:txBody>
      <dsp:txXfrm>
        <a:off x="4254224" y="3603237"/>
        <a:ext cx="1924369" cy="8163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3FF03-4ADC-483A-BCB5-83CA02950194}">
      <dsp:nvSpPr>
        <dsp:cNvPr id="0" name=""/>
        <dsp:cNvSpPr/>
      </dsp:nvSpPr>
      <dsp:spPr>
        <a:xfrm>
          <a:off x="0" y="415"/>
          <a:ext cx="10255250" cy="9722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AAA7D-A5C0-4677-8524-DDA018FE404D}">
      <dsp:nvSpPr>
        <dsp:cNvPr id="0" name=""/>
        <dsp:cNvSpPr/>
      </dsp:nvSpPr>
      <dsp:spPr>
        <a:xfrm>
          <a:off x="294110" y="219175"/>
          <a:ext cx="534747" cy="534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0DF25-98D6-4C70-A8AF-4A51B7CBA916}">
      <dsp:nvSpPr>
        <dsp:cNvPr id="0" name=""/>
        <dsp:cNvSpPr/>
      </dsp:nvSpPr>
      <dsp:spPr>
        <a:xfrm>
          <a:off x="1122969" y="415"/>
          <a:ext cx="9132280" cy="97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98" tIns="102898" rIns="102898" bIns="102898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Sensitive Compartmented Information Facility (SCIF) is a Type III Compartmented Area, which consists of</a:t>
          </a:r>
          <a:r>
            <a:rPr lang="en-US" sz="1800" kern="1200">
              <a:latin typeface="Century Gothic" panose="020B0502020202020204"/>
            </a:rPr>
            <a:t> </a:t>
          </a:r>
          <a:r>
            <a:rPr lang="en-US" sz="1800" kern="1200"/>
            <a:t>physical and procedural boundaries. </a:t>
          </a:r>
        </a:p>
      </dsp:txBody>
      <dsp:txXfrm>
        <a:off x="1122969" y="415"/>
        <a:ext cx="9132280" cy="972267"/>
      </dsp:txXfrm>
    </dsp:sp>
    <dsp:sp modelId="{B8FEFFD6-41F4-434E-BD31-E8A00ACEC6D4}">
      <dsp:nvSpPr>
        <dsp:cNvPr id="0" name=""/>
        <dsp:cNvSpPr/>
      </dsp:nvSpPr>
      <dsp:spPr>
        <a:xfrm>
          <a:off x="0" y="1215750"/>
          <a:ext cx="10255250" cy="972267"/>
        </a:xfrm>
        <a:prstGeom prst="roundRect">
          <a:avLst>
            <a:gd name="adj" fmla="val 10000"/>
          </a:avLst>
        </a:prstGeom>
        <a:solidFill>
          <a:schemeClr val="accent5">
            <a:hueOff val="10077129"/>
            <a:satOff val="-4709"/>
            <a:lumOff val="-52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4DD94-FE1C-4396-9F3B-B46A61C51272}">
      <dsp:nvSpPr>
        <dsp:cNvPr id="0" name=""/>
        <dsp:cNvSpPr/>
      </dsp:nvSpPr>
      <dsp:spPr>
        <a:xfrm>
          <a:off x="294110" y="1434510"/>
          <a:ext cx="534747" cy="534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641B9-2ACB-46CB-A4FA-28560E65EFCD}">
      <dsp:nvSpPr>
        <dsp:cNvPr id="0" name=""/>
        <dsp:cNvSpPr/>
      </dsp:nvSpPr>
      <dsp:spPr>
        <a:xfrm>
          <a:off x="1122969" y="1215750"/>
          <a:ext cx="9132280" cy="97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98" tIns="102898" rIns="102898" bIns="10289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Used for storing, processing, and discussing compartmented information with strict accountability and controls. </a:t>
          </a:r>
        </a:p>
      </dsp:txBody>
      <dsp:txXfrm>
        <a:off x="1122969" y="1215750"/>
        <a:ext cx="9132280" cy="972267"/>
      </dsp:txXfrm>
    </dsp:sp>
    <dsp:sp modelId="{1510A6CD-FEC7-4778-ACFB-CE9A415D2B53}">
      <dsp:nvSpPr>
        <dsp:cNvPr id="0" name=""/>
        <dsp:cNvSpPr/>
      </dsp:nvSpPr>
      <dsp:spPr>
        <a:xfrm>
          <a:off x="0" y="2431084"/>
          <a:ext cx="10255250" cy="972267"/>
        </a:xfrm>
        <a:prstGeom prst="roundRect">
          <a:avLst>
            <a:gd name="adj" fmla="val 10000"/>
          </a:avLst>
        </a:prstGeom>
        <a:solidFill>
          <a:schemeClr val="accent5">
            <a:hueOff val="20154258"/>
            <a:satOff val="-9417"/>
            <a:lumOff val="-105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6F8467-25B9-40AE-8318-B521931F1792}">
      <dsp:nvSpPr>
        <dsp:cNvPr id="0" name=""/>
        <dsp:cNvSpPr/>
      </dsp:nvSpPr>
      <dsp:spPr>
        <a:xfrm>
          <a:off x="294110" y="2649845"/>
          <a:ext cx="534747" cy="534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AAE63-35C5-4253-88BD-7031C173790F}">
      <dsp:nvSpPr>
        <dsp:cNvPr id="0" name=""/>
        <dsp:cNvSpPr/>
      </dsp:nvSpPr>
      <dsp:spPr>
        <a:xfrm>
          <a:off x="1122969" y="2431084"/>
          <a:ext cx="9132280" cy="972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98" tIns="102898" rIns="102898" bIns="10289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 </a:t>
          </a:r>
          <a:r>
            <a:rPr lang="en-US" sz="1800" kern="1200">
              <a:latin typeface="Century Gothic" panose="020B0502020202020204"/>
            </a:rPr>
            <a:t>personnel</a:t>
          </a:r>
          <a:r>
            <a:rPr lang="en-US" sz="1800" kern="1200"/>
            <a:t> must be formally cleared for all compartments, visitors can only enter with supervision and sensitive information is secured.</a:t>
          </a:r>
        </a:p>
      </dsp:txBody>
      <dsp:txXfrm>
        <a:off x="1122969" y="2431084"/>
        <a:ext cx="9132280" cy="972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60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1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15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503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090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0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75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6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72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1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4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2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62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957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64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57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948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841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53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3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4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3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7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30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3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fin-guy-bande-de-cin%C3%A9ma-film-vid%C3%A9o-139848/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men wearing crowns&#10;&#10;AI-generated content may be incorrect.">
            <a:extLst>
              <a:ext uri="{FF2B5EF4-FFF2-40B4-BE49-F238E27FC236}">
                <a16:creationId xmlns:a16="http://schemas.microsoft.com/office/drawing/2014/main" id="{455849D0-AB06-DB5A-14FC-A49F08DFDB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746" b="1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The </a:t>
            </a:r>
            <a:r>
              <a:rPr lang="en-US" err="1"/>
              <a:t>LANLords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765100" cy="194733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Ben Dunkin</a:t>
            </a:r>
          </a:p>
          <a:p>
            <a:r>
              <a:rPr lang="en-US">
                <a:solidFill>
                  <a:schemeClr val="tx1"/>
                </a:solidFill>
              </a:rPr>
              <a:t>Tyler Delk</a:t>
            </a:r>
          </a:p>
          <a:p>
            <a:r>
              <a:rPr lang="en-US">
                <a:solidFill>
                  <a:schemeClr val="tx1"/>
                </a:solidFill>
              </a:rPr>
              <a:t>Brody Owen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5A73-BB79-C7D1-2570-279C9688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SQL Server Hardware Specs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8722CF-0016-EAFE-A070-4A0F17EA3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068115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986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0484F-0DA7-C356-C645-B1E808A4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r>
              <a:rPr lang="en-US"/>
              <a:t>SQL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A9F7C-637D-C050-EA7A-11DFE5E6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704425"/>
            <a:ext cx="7493137" cy="37829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/>
              <a:t>CPU</a:t>
            </a:r>
            <a:r>
              <a:rPr lang="en-US" sz="1700"/>
              <a:t>: </a:t>
            </a:r>
            <a:r>
              <a:rPr lang="en-US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x64 multi-core processor, Intel Xeon 6724P Processor, 16 total cores, 4.30 GHz Max Turbo Frequency, 3.60 GHz Processor Base Frequency, 72 MB Cache, 210 W TDP</a:t>
            </a:r>
          </a:p>
          <a:p>
            <a:pPr>
              <a:lnSpc>
                <a:spcPct val="90000"/>
              </a:lnSpc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RAM: </a:t>
            </a:r>
            <a:r>
              <a:rPr lang="en-US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Kingston FURY Beast Black 128GB (4x32GB) 5600MT/s CL40 DDR5 XMP DIMM</a:t>
            </a:r>
          </a:p>
          <a:p>
            <a:pPr>
              <a:lnSpc>
                <a:spcPct val="90000"/>
              </a:lnSpc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Storage</a:t>
            </a:r>
            <a:r>
              <a:rPr lang="en-US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Intel DC P4610 6.4TB PCIe NVMe MU 2.5'' SSD SSDPE2KE064T8T Dell DP/N: 092F30</a:t>
            </a:r>
          </a:p>
          <a:p>
            <a:pPr>
              <a:lnSpc>
                <a:spcPct val="90000"/>
              </a:lnSpc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Network Interface Card: </a:t>
            </a:r>
            <a:r>
              <a:rPr lang="en-US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Intel X722-DA4 10GbE PCIe Network Adapter Card</a:t>
            </a:r>
          </a:p>
          <a:p>
            <a:pPr>
              <a:lnSpc>
                <a:spcPct val="90000"/>
              </a:lnSpc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Cooling: </a:t>
            </a:r>
            <a:r>
              <a:rPr lang="en-US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Noctua NH-U12A</a:t>
            </a: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(CPU Cooler), Noctua NF-A12x25 (High-Performance Fan)</a:t>
            </a:r>
            <a:b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700"/>
          </a:p>
        </p:txBody>
      </p:sp>
      <p:pic>
        <p:nvPicPr>
          <p:cNvPr id="5" name="Picture 4" descr="Close-up of circuit board">
            <a:extLst>
              <a:ext uri="{FF2B5EF4-FFF2-40B4-BE49-F238E27FC236}">
                <a16:creationId xmlns:a16="http://schemas.microsoft.com/office/drawing/2014/main" id="{A2682D1E-5EEE-3FAE-2491-7B536713A2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004" r="12181" b="-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166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FC3BF2D-25C6-4594-8B55-8F1185219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36A15-1E63-87BB-2190-F95094B35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378" y="4487332"/>
            <a:ext cx="5556822" cy="1507067"/>
          </a:xfrm>
        </p:spPr>
        <p:txBody>
          <a:bodyPr>
            <a:normAutofit/>
          </a:bodyPr>
          <a:lstStyle/>
          <a:p>
            <a:r>
              <a:rPr lang="en-US"/>
              <a:t>SQL Server Example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A12C12-F8D4-4AC9-84E1-E4F85BFAB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07092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9D5AD32-8A98-F197-FEFA-ACE5BCC76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108" y="489453"/>
            <a:ext cx="2795614" cy="2795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E414E4-9FF6-AE3C-DCBE-AC3C6EE70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53" y="4165601"/>
            <a:ext cx="3664709" cy="14109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2196-1EFF-1F8C-0A3B-BF7ACAD75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378" y="685800"/>
            <a:ext cx="6952234" cy="3615267"/>
          </a:xfrm>
        </p:spPr>
        <p:txBody>
          <a:bodyPr>
            <a:normAutofit/>
          </a:bodyPr>
          <a:lstStyle/>
          <a:p>
            <a:r>
              <a:rPr lang="en-US"/>
              <a:t>Microsoft SQL Server 2022 Enterprise Edition can meet the standards for the hardware specifications  </a:t>
            </a:r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FD8AD14-0613-481A-BA78-CCA8DD1F3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36D0C6A-5417-49B9-A556-98633131B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727C4A-D172-4E5A-9D28-9C04CC829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3D19D09-0DC1-4FC2-B1AD-011ED901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9016FDD-D596-484A-87E8-CC1E7BAD8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7E80C5-88F9-44F8-A8D1-0F2F223A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03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29391A-8546-0F33-D20C-06AE9BF4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Apache Web Server</a:t>
            </a:r>
            <a:br>
              <a:rPr lang="en-US">
                <a:solidFill>
                  <a:srgbClr val="FFFFFF"/>
                </a:solidFill>
              </a:rPr>
            </a:br>
            <a:endParaRPr lang="en-US" sz="2400">
              <a:solidFill>
                <a:srgbClr val="FFFFFF"/>
              </a:solidFill>
            </a:endParaRP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1AF9C2F2-0EAC-75BD-125F-989F6D8B0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412689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202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BB2EF-35CF-9725-F0D4-95066CA3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Apache Web Server Security </a:t>
            </a:r>
          </a:p>
        </p:txBody>
      </p:sp>
      <p:sp>
        <p:nvSpPr>
          <p:cNvPr id="26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B96F5E-E958-0772-D523-1E3D44EDB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803649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855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8286-203A-2657-0DD7-AA09611C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Local File Server Purpose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2601814-A330-92AE-8F1C-E63A72532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71033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689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414854-D795-259B-AF03-EE3B77EC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File Server Specs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486503C-D749-4981-F60C-BFAFD75DA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489392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7705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1797B0-0CAD-FC1A-D9F4-886274DC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6 Layers of 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409C64-D904-A4A8-6925-49A04926A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768814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345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6D131F1-A2D1-4005-A4D4-3E6CED0BF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91986-EA4A-C209-E4C9-F68F9876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Security 1</a:t>
            </a:r>
          </a:p>
        </p:txBody>
      </p:sp>
      <p:sp>
        <p:nvSpPr>
          <p:cNvPr id="42" name="Snip Diagonal Corner Rectangle 21">
            <a:extLst>
              <a:ext uri="{FF2B5EF4-FFF2-40B4-BE49-F238E27FC236}">
                <a16:creationId xmlns:a16="http://schemas.microsoft.com/office/drawing/2014/main" id="{81A7082F-8898-45F9-9051-28EFBA30F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tx1">
              <a:alpha val="3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DBCE578-FC9E-FBB3-F6EF-5F216F66A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763294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PERIMETER &amp; NETWORK SECURITY</a:t>
            </a:r>
          </a:p>
          <a:p>
            <a:pPr marL="342900" indent="-342900"/>
            <a:r>
              <a:rPr lang="en-US"/>
              <a:t>Next-Gen firewall with deep packet inspection</a:t>
            </a:r>
          </a:p>
          <a:p>
            <a:pPr marL="342900" indent="-342900">
              <a:buClr>
                <a:srgbClr val="FFFFFF"/>
              </a:buClr>
            </a:pPr>
            <a:r>
              <a:rPr lang="en-US"/>
              <a:t>IDS/IDP for threat detection</a:t>
            </a:r>
          </a:p>
          <a:p>
            <a:pPr marL="342900" indent="-342900">
              <a:buClr>
                <a:srgbClr val="FFFFFF"/>
              </a:buClr>
            </a:pPr>
            <a:r>
              <a:rPr lang="en-US"/>
              <a:t>Segmented VLANs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/>
              <a:t>ENDPOINT PROTECTION</a:t>
            </a:r>
          </a:p>
          <a:p>
            <a:pPr marL="342900" indent="-342900"/>
            <a:r>
              <a:rPr lang="en-US"/>
              <a:t>Enterprise grade Anti-Malware / Endpoint Detection and Response tools</a:t>
            </a:r>
          </a:p>
          <a:p>
            <a:pPr marL="342900" indent="-342900">
              <a:buClr>
                <a:srgbClr val="FFFFFF"/>
              </a:buClr>
            </a:pPr>
            <a:r>
              <a:rPr lang="en-US"/>
              <a:t>USB port lockdown on critical systems(Unless approved)</a:t>
            </a:r>
          </a:p>
          <a:p>
            <a:pPr marL="342900" indent="-342900">
              <a:buClr>
                <a:srgbClr val="FFFFFF"/>
              </a:buClr>
            </a:pPr>
            <a:r>
              <a:rPr lang="en-US"/>
              <a:t>Regular patching and system hardening</a:t>
            </a:r>
          </a:p>
        </p:txBody>
      </p:sp>
    </p:spTree>
    <p:extLst>
      <p:ext uri="{BB962C8B-B14F-4D97-AF65-F5344CB8AC3E}">
        <p14:creationId xmlns:p14="http://schemas.microsoft.com/office/powerpoint/2010/main" val="3108621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D131F1-A2D1-4005-A4D4-3E6CED0BF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5434B-DD8F-453B-1E84-A745DDDD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SECURITY 2</a:t>
            </a:r>
          </a:p>
        </p:txBody>
      </p:sp>
      <p:sp>
        <p:nvSpPr>
          <p:cNvPr id="10" name="Snip Diagonal Corner Rectangle 21">
            <a:extLst>
              <a:ext uri="{FF2B5EF4-FFF2-40B4-BE49-F238E27FC236}">
                <a16:creationId xmlns:a16="http://schemas.microsoft.com/office/drawing/2014/main" id="{81A7082F-8898-45F9-9051-28EFBA30F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tx1">
              <a:alpha val="3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91651-75B7-63D4-754A-72C9B80A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763294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ACCESS CONTROL</a:t>
            </a:r>
          </a:p>
          <a:p>
            <a:pPr marL="342900" indent="-342900"/>
            <a:r>
              <a:rPr lang="en-US"/>
              <a:t>Active Directory integration</a:t>
            </a:r>
          </a:p>
          <a:p>
            <a:pPr marL="342900" indent="-342900">
              <a:buClr>
                <a:srgbClr val="FFFFFF"/>
              </a:buClr>
            </a:pPr>
            <a:r>
              <a:rPr lang="en-US"/>
              <a:t>Role-Based Access Control</a:t>
            </a:r>
          </a:p>
          <a:p>
            <a:pPr marL="342900" indent="-342900">
              <a:buClr>
                <a:srgbClr val="FFFFFF"/>
              </a:buClr>
            </a:pPr>
            <a:r>
              <a:rPr lang="en-US"/>
              <a:t>Multi-Factor Authentication for admins</a:t>
            </a:r>
          </a:p>
          <a:p>
            <a:pPr marL="0" indent="0">
              <a:buNone/>
            </a:pPr>
            <a:r>
              <a:rPr lang="en-US"/>
              <a:t>MONITORING &amp; LOGGING</a:t>
            </a:r>
            <a:endParaRPr lang="en-US">
              <a:solidFill>
                <a:srgbClr val="FFFFFF"/>
              </a:solidFill>
            </a:endParaRPr>
          </a:p>
          <a:p>
            <a:pPr marL="342900" indent="-342900">
              <a:buClr>
                <a:srgbClr val="FFFFFF"/>
              </a:buClr>
              <a:buFont typeface="Wingdings 3"/>
            </a:pPr>
            <a:r>
              <a:rPr lang="en-US"/>
              <a:t>AlienVault SIEM in SCIF (Security Operations Center)</a:t>
            </a:r>
            <a:endParaRPr lang="en-US">
              <a:solidFill>
                <a:srgbClr val="FFFFFF"/>
              </a:solidFill>
            </a:endParaRPr>
          </a:p>
          <a:p>
            <a:pPr marL="342900" indent="-342900">
              <a:buClr>
                <a:srgbClr val="FFFFFF"/>
              </a:buClr>
              <a:buFont typeface="Wingdings 3"/>
            </a:pPr>
            <a:r>
              <a:rPr lang="en-US"/>
              <a:t>Centralized log aggregation and real-time alerts</a:t>
            </a:r>
            <a:endParaRPr lang="en-US">
              <a:solidFill>
                <a:srgbClr val="FFFFFF"/>
              </a:solidFill>
            </a:endParaRPr>
          </a:p>
          <a:p>
            <a:pPr marL="342900" indent="-342900">
              <a:buClr>
                <a:srgbClr val="FFFFFF"/>
              </a:buClr>
              <a:buFont typeface="Wingdings 3"/>
            </a:pPr>
            <a:r>
              <a:rPr lang="en-US"/>
              <a:t>Continuous CCTV of IT sensitive areas</a:t>
            </a:r>
          </a:p>
        </p:txBody>
      </p:sp>
    </p:spTree>
    <p:extLst>
      <p:ext uri="{BB962C8B-B14F-4D97-AF65-F5344CB8AC3E}">
        <p14:creationId xmlns:p14="http://schemas.microsoft.com/office/powerpoint/2010/main" val="345159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0B81D-8549-5F99-00DB-E855A9C8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en-US"/>
              <a:t>Scenario</a:t>
            </a:r>
          </a:p>
        </p:txBody>
      </p:sp>
      <p:pic>
        <p:nvPicPr>
          <p:cNvPr id="5" name="Picture 4" descr="Empty open plan office">
            <a:extLst>
              <a:ext uri="{FF2B5EF4-FFF2-40B4-BE49-F238E27FC236}">
                <a16:creationId xmlns:a16="http://schemas.microsoft.com/office/drawing/2014/main" id="{5949DB89-CFD0-ABCB-EEE2-864ADD4D20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346" r="36721" b="-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934F-80A4-4F78-AABC-D15149EB9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612" y="368300"/>
            <a:ext cx="6626072" cy="393276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>
                <a:ea typeface="+mn-lt"/>
                <a:cs typeface="+mn-lt"/>
              </a:rPr>
              <a:t>The HO </a:t>
            </a:r>
            <a:r>
              <a:rPr lang="en-US" sz="1900" err="1">
                <a:ea typeface="+mn-lt"/>
                <a:cs typeface="+mn-lt"/>
              </a:rPr>
              <a:t>HO</a:t>
            </a:r>
            <a:r>
              <a:rPr lang="en-US" sz="1900">
                <a:ea typeface="+mn-lt"/>
                <a:cs typeface="+mn-lt"/>
              </a:rPr>
              <a:t> </a:t>
            </a:r>
            <a:r>
              <a:rPr lang="en-US" sz="1900" err="1">
                <a:ea typeface="+mn-lt"/>
                <a:cs typeface="+mn-lt"/>
              </a:rPr>
              <a:t>HO</a:t>
            </a:r>
            <a:r>
              <a:rPr lang="en-US" sz="1900">
                <a:ea typeface="+mn-lt"/>
                <a:cs typeface="+mn-lt"/>
              </a:rPr>
              <a:t> Company is requesting a comprehensive solution to design, install, and secure an IT infrastructure for the "Toy Design Department", specifically for:</a:t>
            </a:r>
            <a:endParaRPr lang="en-US" sz="1900"/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900" b="1">
                <a:ea typeface="+mn-lt"/>
                <a:cs typeface="+mn-lt"/>
              </a:rPr>
              <a:t>Room 124</a:t>
            </a:r>
            <a:r>
              <a:rPr lang="en-US" sz="1900">
                <a:ea typeface="+mn-lt"/>
                <a:cs typeface="+mn-lt"/>
              </a:rPr>
              <a:t>: Main work area with cubicles and team tables</a:t>
            </a:r>
            <a:endParaRPr lang="en-US" sz="1900"/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900" b="1">
                <a:ea typeface="+mn-lt"/>
                <a:cs typeface="+mn-lt"/>
              </a:rPr>
              <a:t>Room 124A</a:t>
            </a:r>
            <a:r>
              <a:rPr lang="en-US" sz="1900">
                <a:ea typeface="+mn-lt"/>
                <a:cs typeface="+mn-lt"/>
              </a:rPr>
              <a:t>: IT Services Room (server and cable terminations)</a:t>
            </a:r>
            <a:endParaRPr lang="en-US" sz="1900"/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900" b="1">
                <a:ea typeface="+mn-lt"/>
                <a:cs typeface="+mn-lt"/>
              </a:rPr>
              <a:t>Room 123</a:t>
            </a:r>
            <a:r>
              <a:rPr lang="en-US" sz="1900">
                <a:ea typeface="+mn-lt"/>
                <a:cs typeface="+mn-lt"/>
              </a:rPr>
              <a:t>: Meeting/Work Room</a:t>
            </a:r>
            <a:endParaRPr lang="en-US" sz="1900"/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900" b="1">
                <a:ea typeface="+mn-lt"/>
                <a:cs typeface="+mn-lt"/>
              </a:rPr>
              <a:t>Room 122:</a:t>
            </a:r>
            <a:r>
              <a:rPr lang="en-US" sz="1900">
                <a:ea typeface="+mn-lt"/>
                <a:cs typeface="+mn-lt"/>
              </a:rPr>
              <a:t> Executive Suite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 sz="1900" b="1">
                <a:ea typeface="+mn-lt"/>
                <a:cs typeface="+mn-lt"/>
              </a:rPr>
              <a:t>Room 125</a:t>
            </a:r>
            <a:r>
              <a:rPr lang="en-US" sz="1900">
                <a:ea typeface="+mn-lt"/>
                <a:cs typeface="+mn-lt"/>
              </a:rPr>
              <a:t>: Secure Compartmented Information Facility (SCIF)</a:t>
            </a:r>
            <a:endParaRPr lang="en-US" sz="1900"/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 sz="19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2630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D131F1-A2D1-4005-A4D4-3E6CED0BF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58681-9FED-D1ED-5A12-55397598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Security 3</a:t>
            </a:r>
          </a:p>
        </p:txBody>
      </p:sp>
      <p:sp>
        <p:nvSpPr>
          <p:cNvPr id="10" name="Snip Diagonal Corner Rectangle 21">
            <a:extLst>
              <a:ext uri="{FF2B5EF4-FFF2-40B4-BE49-F238E27FC236}">
                <a16:creationId xmlns:a16="http://schemas.microsoft.com/office/drawing/2014/main" id="{81A7082F-8898-45F9-9051-28EFBA30F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tx1">
              <a:alpha val="3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9AD2E-0095-DEDB-A4CC-E316BD2B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763294" cy="361526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900"/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BACKUP &amp; RECOVERY</a:t>
            </a:r>
          </a:p>
          <a:p>
            <a:pPr marL="342900" indent="-342900">
              <a:lnSpc>
                <a:spcPct val="9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sz="1900"/>
              <a:t>Encrypted Backups</a:t>
            </a:r>
          </a:p>
          <a:p>
            <a:pPr marL="342900" indent="-342900">
              <a:lnSpc>
                <a:spcPct val="9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sz="1800"/>
              <a:t>Monthly backup testing</a:t>
            </a:r>
          </a:p>
          <a:p>
            <a:pPr marL="342900" indent="-342900">
              <a:lnSpc>
                <a:spcPct val="90000"/>
              </a:lnSpc>
              <a:buClr>
                <a:srgbClr val="FFFFFF"/>
              </a:buClr>
              <a:buFont typeface="Wingdings 3"/>
              <a:buChar char=""/>
            </a:pPr>
            <a:r>
              <a:rPr lang="en-US" sz="1900"/>
              <a:t>Disaster recovery and Incident Response plans</a:t>
            </a:r>
          </a:p>
          <a:p>
            <a:pPr marL="342900" indent="-342900">
              <a:lnSpc>
                <a:spcPct val="90000"/>
              </a:lnSpc>
              <a:buClr>
                <a:srgbClr val="FFFFFF"/>
              </a:buClr>
              <a:buFont typeface="Wingdings 3"/>
              <a:buChar char=""/>
            </a:pPr>
            <a:endParaRPr lang="en-US" sz="1900"/>
          </a:p>
          <a:p>
            <a:pPr marL="0" indent="0">
              <a:lnSpc>
                <a:spcPct val="90000"/>
              </a:lnSpc>
              <a:buClr>
                <a:srgbClr val="FFFFFF"/>
              </a:buClr>
              <a:buNone/>
            </a:pPr>
            <a:r>
              <a:rPr lang="en-US" sz="1900"/>
              <a:t>SECURITY AWARENESS &amp; POLICIES</a:t>
            </a:r>
          </a:p>
          <a:p>
            <a:pPr marL="342900" indent="-342900">
              <a:lnSpc>
                <a:spcPct val="90000"/>
              </a:lnSpc>
            </a:pPr>
            <a:r>
              <a:rPr lang="en-US" sz="1900"/>
              <a:t>Staff training on threats and best practices</a:t>
            </a:r>
          </a:p>
          <a:p>
            <a:pPr marL="342900" indent="-342900">
              <a:lnSpc>
                <a:spcPct val="90000"/>
              </a:lnSpc>
              <a:buClr>
                <a:srgbClr val="FFFFFF"/>
              </a:buClr>
            </a:pPr>
            <a:r>
              <a:rPr lang="en-US" sz="1900">
                <a:ea typeface="+mn-lt"/>
                <a:cs typeface="+mn-lt"/>
              </a:rPr>
              <a:t>Security &amp; Configuration policy documentation</a:t>
            </a:r>
            <a:endParaRPr lang="en-US" sz="1900"/>
          </a:p>
          <a:p>
            <a:pPr marL="342900" indent="-342900">
              <a:lnSpc>
                <a:spcPct val="90000"/>
              </a:lnSpc>
              <a:buClr>
                <a:srgbClr val="FFFFFF"/>
              </a:buClr>
            </a:pPr>
            <a:endParaRPr lang="en-US" sz="1900"/>
          </a:p>
          <a:p>
            <a:pPr marL="0" indent="0">
              <a:lnSpc>
                <a:spcPct val="90000"/>
              </a:lnSpc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614451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76D1E-2752-91FC-9E4C-D1F52DDD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General Security Policies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85C3D-0652-4F16-3558-F5A1C376D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Acceptable Use Policy: Defines appropriate use of company resources. 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Access Control Policy: Defines user permissions and enforce least-privilege method. 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Workstation Security: Auto-lock after inactivity, mandated antivirus software. 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Incident Response Plan: Define roles and procedures for detecting and responding to an incident. </a:t>
            </a:r>
          </a:p>
        </p:txBody>
      </p:sp>
    </p:spTree>
    <p:extLst>
      <p:ext uri="{BB962C8B-B14F-4D97-AF65-F5344CB8AC3E}">
        <p14:creationId xmlns:p14="http://schemas.microsoft.com/office/powerpoint/2010/main" val="2378833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AFEA7-253B-6177-39A8-694DFC04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SCIF (Room 125) </a:t>
            </a:r>
          </a:p>
        </p:txBody>
      </p:sp>
      <p:sp>
        <p:nvSpPr>
          <p:cNvPr id="35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F19F537F-BF33-ABCB-5655-9935603D0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195127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242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855C-B13B-5DB7-A2AF-3D329697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350079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SCIF Door Criteria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ABF81-0983-4B8B-B049-A16698FCF9A7}"/>
              </a:ext>
            </a:extLst>
          </p:cNvPr>
          <p:cNvSpPr txBox="1"/>
          <p:nvPr/>
        </p:nvSpPr>
        <p:spPr>
          <a:xfrm>
            <a:off x="684212" y="685800"/>
            <a:ext cx="7350079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40102010807070707" pitchFamily="18" charset="2"/>
              <a:buChar char="Ø"/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All perimeter doors must meet TEMPEST requirements per CTTA(</a:t>
            </a:r>
            <a:r>
              <a:rPr lang="en-US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Certified TEMPEST Technical Authority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) guidance 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40102010807070707" pitchFamily="18" charset="2"/>
              <a:buChar char="Ø"/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High Security Sensors will signal an alarm when the non-hinged side of the door opens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40102010807070707" pitchFamily="18" charset="2"/>
              <a:buChar char="Ø"/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Emergency exit doors must be alarmed and monitored 24 hours a day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40102010807070707" pitchFamily="18" charset="2"/>
              <a:buChar char="Ø"/>
            </a:pPr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 descr="Light from open door">
            <a:extLst>
              <a:ext uri="{FF2B5EF4-FFF2-40B4-BE49-F238E27FC236}">
                <a16:creationId xmlns:a16="http://schemas.microsoft.com/office/drawing/2014/main" id="{7AC74FE6-9DAD-47ED-EEDC-8F97943D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740" r="4163" b="-2"/>
          <a:stretch/>
        </p:blipFill>
        <p:spPr>
          <a:xfrm>
            <a:off x="8314288" y="732999"/>
            <a:ext cx="3239538" cy="4334450"/>
          </a:xfrm>
          <a:custGeom>
            <a:avLst/>
            <a:gdLst/>
            <a:ahLst/>
            <a:cxnLst/>
            <a:rect l="l" t="t" r="r" b="b"/>
            <a:pathLst>
              <a:path w="3239538" h="4334450">
                <a:moveTo>
                  <a:pt x="322464" y="0"/>
                </a:moveTo>
                <a:lnTo>
                  <a:pt x="3239538" y="0"/>
                </a:lnTo>
                <a:lnTo>
                  <a:pt x="3239538" y="4011987"/>
                </a:lnTo>
                <a:lnTo>
                  <a:pt x="2917075" y="4334450"/>
                </a:lnTo>
                <a:lnTo>
                  <a:pt x="0" y="4334450"/>
                </a:lnTo>
                <a:lnTo>
                  <a:pt x="0" y="322464"/>
                </a:lnTo>
                <a:close/>
              </a:path>
            </a:pathLst>
          </a:cu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B975FEB-EB22-4265-87DB-98C8B1A03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59517"/>
            <a:ext cx="2981858" cy="3208867"/>
            <a:chOff x="9206969" y="2963333"/>
            <a:chExt cx="2981858" cy="3208867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65F12FA-1912-4E22-A32D-0831ADB49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D85A33A-E141-4004-96FE-2B25852F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DBBF9A1-F02B-475F-8E25-E42F60053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4E10861-F5C5-4FCE-BB8E-126306C8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EE8BD36-DC78-4FAA-AC76-FF2D4FAD3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139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687DD-5931-D73E-32DE-B9C2DFF8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r>
              <a:rPr lang="en-US"/>
              <a:t>SCIF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5A48-8523-8833-56B4-0FC881A42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7493137" cy="3615267"/>
          </a:xfrm>
        </p:spPr>
        <p:txBody>
          <a:bodyPr>
            <a:normAutofit/>
          </a:bodyPr>
          <a:lstStyle/>
          <a:p>
            <a:pPr>
              <a:buFont typeface="Wingdings" panose="05040102010807070707" pitchFamily="18" charset="2"/>
              <a:buChar char="Ø"/>
            </a:pPr>
            <a:r>
              <a:rPr lang="en-US"/>
              <a:t>Automated identity verification must include 2 of the following three technologies: ID badge/card, A PIN number consisting of at least 4 digits, or a biometric scan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/>
              <a:t>For non-cleared individuals, an escort must be present and additional logging will be required</a:t>
            </a:r>
          </a:p>
          <a:p>
            <a:pPr>
              <a:buFont typeface="Wingdings" panose="05040102010807070707" pitchFamily="18" charset="2"/>
              <a:buChar char="Ø"/>
            </a:pPr>
            <a:endParaRPr lang="en-US"/>
          </a:p>
        </p:txBody>
      </p:sp>
      <p:pic>
        <p:nvPicPr>
          <p:cNvPr id="5" name="Picture 4" descr="3D technology art">
            <a:extLst>
              <a:ext uri="{FF2B5EF4-FFF2-40B4-BE49-F238E27FC236}">
                <a16:creationId xmlns:a16="http://schemas.microsoft.com/office/drawing/2014/main" id="{2AB5272E-9686-F223-0201-F3AC009E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02" r="41284" b="-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0632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1A6B7-61EF-2730-22D0-48448AFB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SCIF Visual Protection </a:t>
            </a:r>
          </a:p>
        </p:txBody>
      </p:sp>
      <p:pic>
        <p:nvPicPr>
          <p:cNvPr id="19" name="Graphic 18" descr="Flowchart">
            <a:extLst>
              <a:ext uri="{FF2B5EF4-FFF2-40B4-BE49-F238E27FC236}">
                <a16:creationId xmlns:a16="http://schemas.microsoft.com/office/drawing/2014/main" id="{274F0A02-17B4-5ACA-BD83-587F083C8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51" y="875199"/>
            <a:ext cx="4887466" cy="488746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30791-F514-BD7B-F41E-D353EA00D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pPr>
              <a:buFont typeface="Wingdings" panose="05040102010807070707" pitchFamily="18" charset="2"/>
              <a:buChar char="Ø"/>
            </a:pPr>
            <a:r>
              <a:rPr lang="en-US" sz="1800">
                <a:solidFill>
                  <a:srgbClr val="0F496F"/>
                </a:solidFill>
              </a:rPr>
              <a:t>These measures should be taken to reduce the risk of shoulder surfing or accidental viewing:</a:t>
            </a:r>
            <a:endParaRPr lang="en-US"/>
          </a:p>
          <a:p>
            <a:pPr>
              <a:buFont typeface="Wingdings" panose="05040102010807070707" pitchFamily="18" charset="2"/>
              <a:buChar char="Ø"/>
            </a:pPr>
            <a:r>
              <a:rPr lang="en-US" sz="1800">
                <a:solidFill>
                  <a:srgbClr val="0F496F"/>
                </a:solidFill>
              </a:rPr>
              <a:t>Position computer screens away from doors or other openings</a:t>
            </a:r>
          </a:p>
          <a:p>
            <a:pPr>
              <a:buFont typeface="Wingdings" panose="05040102010807070707" pitchFamily="18" charset="2"/>
              <a:buChar char="Ø"/>
            </a:pPr>
            <a:r>
              <a:rPr lang="en-US" sz="1800">
                <a:solidFill>
                  <a:srgbClr val="0F496F"/>
                </a:solidFill>
              </a:rPr>
              <a:t>Use privacy screens </a:t>
            </a:r>
          </a:p>
          <a:p>
            <a:pPr>
              <a:buFont typeface="Wingdings" panose="05040102010807070707" pitchFamily="18" charset="2"/>
              <a:buChar char="Ø"/>
            </a:pPr>
            <a:r>
              <a:rPr lang="en-US" sz="1800">
                <a:solidFill>
                  <a:srgbClr val="0F496F"/>
                </a:solidFill>
              </a:rPr>
              <a:t>Use partitions and signs </a:t>
            </a:r>
          </a:p>
          <a:p>
            <a:pPr marL="0" indent="0">
              <a:buNone/>
            </a:pPr>
            <a:endParaRPr lang="en-US" sz="1800">
              <a:solidFill>
                <a:srgbClr val="0F496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2710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CFA5C-6EDF-4FA1-E4B8-AF4935D4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SCIF Intrusion Detection System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8F5C5C-6185-6391-284F-D4EF7173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7201259" cy="3615267"/>
          </a:xfrm>
        </p:spPr>
        <p:txBody>
          <a:bodyPr>
            <a:normAutofit/>
          </a:bodyPr>
          <a:lstStyle/>
          <a:p>
            <a:r>
              <a:rPr lang="en-US"/>
              <a:t>Room 125 will be protected by IDS when it isn’t occupied</a:t>
            </a:r>
          </a:p>
          <a:p>
            <a:r>
              <a:rPr lang="en-US"/>
              <a:t> IDS installation components and monitoring stations must comply with Underwriters Laboratories Standard for National Industrial Security Systems for Protection of Classified Material </a:t>
            </a:r>
          </a:p>
          <a:p>
            <a:r>
              <a:rPr lang="en-US"/>
              <a:t>Failed sensors shall cause immediate and continuous alarm activation until it is investigated and corrected as documented in the SCIF Standard Operating Procedures or the Emergency Action Plan</a:t>
            </a:r>
          </a:p>
        </p:txBody>
      </p:sp>
      <p:pic>
        <p:nvPicPr>
          <p:cNvPr id="23" name="Graphic 22" descr="Irritant">
            <a:extLst>
              <a:ext uri="{FF2B5EF4-FFF2-40B4-BE49-F238E27FC236}">
                <a16:creationId xmlns:a16="http://schemas.microsoft.com/office/drawing/2014/main" id="{45F0DEA4-1B6C-D33E-F4DF-065B808CC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9504" y="1054101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7075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FB78F-C9C8-6D1D-125E-FF40F7B5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SCIF Policies Summary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DB52-065D-FD6C-05CC-DCBDABB1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40102010807070707" pitchFamily="18" charset="2"/>
              <a:buChar char="Ø"/>
            </a:pPr>
            <a:r>
              <a:rPr lang="en-US" sz="1900">
                <a:solidFill>
                  <a:schemeClr val="tx1"/>
                </a:solidFill>
              </a:rPr>
              <a:t>Physical Access Control: </a:t>
            </a:r>
            <a:r>
              <a:rPr lang="en-US" sz="1900">
                <a:solidFill>
                  <a:schemeClr val="tx1"/>
                </a:solidFill>
                <a:ea typeface="+mn-lt"/>
                <a:cs typeface="+mn-lt"/>
              </a:rPr>
              <a:t>Strict access via keycards, passcodes, and escort requirements for non-cleared individuals. </a:t>
            </a:r>
            <a:endParaRPr lang="en-US"/>
          </a:p>
          <a:p>
            <a:pPr>
              <a:lnSpc>
                <a:spcPct val="90000"/>
              </a:lnSpc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900">
                <a:solidFill>
                  <a:schemeClr val="tx1"/>
                </a:solidFill>
              </a:rPr>
              <a:t>Media Control Policy: </a:t>
            </a:r>
            <a:r>
              <a:rPr lang="en-US" sz="1900">
                <a:solidFill>
                  <a:schemeClr val="tx1"/>
                </a:solidFill>
                <a:ea typeface="+mn-lt"/>
                <a:cs typeface="+mn-lt"/>
              </a:rPr>
              <a:t>Governs the use, transfer, and destruction of digital and physical media.</a:t>
            </a:r>
          </a:p>
          <a:p>
            <a:pPr>
              <a:lnSpc>
                <a:spcPct val="90000"/>
              </a:lnSpc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900">
                <a:solidFill>
                  <a:schemeClr val="tx1"/>
                </a:solidFill>
              </a:rPr>
              <a:t>Data Transfer Policy: </a:t>
            </a:r>
            <a:r>
              <a:rPr lang="en-US" sz="1900">
                <a:solidFill>
                  <a:schemeClr val="tx1"/>
                </a:solidFill>
                <a:ea typeface="+mn-lt"/>
                <a:cs typeface="+mn-lt"/>
              </a:rPr>
              <a:t>Regulates the secure movement of data between SCIF and external systems. </a:t>
            </a:r>
          </a:p>
          <a:p>
            <a:pPr>
              <a:lnSpc>
                <a:spcPct val="90000"/>
              </a:lnSpc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900">
                <a:solidFill>
                  <a:schemeClr val="tx1"/>
                </a:solidFill>
              </a:rPr>
              <a:t>Monitoring and Logging: </a:t>
            </a:r>
            <a:r>
              <a:rPr lang="en-US" sz="1900">
                <a:solidFill>
                  <a:schemeClr val="tx1"/>
                </a:solidFill>
                <a:ea typeface="+mn-lt"/>
                <a:cs typeface="+mn-lt"/>
              </a:rPr>
              <a:t>Requires 24/7 surveillance, SIEM log collection, and audit trails of all activity within the SCIF. </a:t>
            </a:r>
          </a:p>
          <a:p>
            <a:pPr>
              <a:lnSpc>
                <a:spcPct val="90000"/>
              </a:lnSpc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900">
                <a:solidFill>
                  <a:schemeClr val="tx1"/>
                </a:solidFill>
              </a:rPr>
              <a:t>SCIF Compliance: </a:t>
            </a:r>
            <a:r>
              <a:rPr lang="en-US" sz="1900">
                <a:solidFill>
                  <a:schemeClr val="tx1"/>
                </a:solidFill>
                <a:ea typeface="+mn-lt"/>
                <a:cs typeface="+mn-lt"/>
              </a:rPr>
              <a:t>Outlines adherence to IC Tech Spec for ICD/ICS 705 including soundproofing, shielding, and emergency lockdown procedures.</a:t>
            </a:r>
            <a:endParaRPr lang="en-US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33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E86EE-092A-0178-368E-B14372C49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8481-E8B4-F9A1-B1B6-7C50F9FD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Required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EF8C-3801-1E5C-55AF-2CC73E68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413131" cy="3577364"/>
          </a:xfrm>
        </p:spPr>
        <p:txBody>
          <a:bodyPr>
            <a:normAutofit lnSpcReduction="10000"/>
          </a:bodyPr>
          <a:lstStyle/>
          <a:p>
            <a:pPr>
              <a:buClr>
                <a:prstClr val="white"/>
              </a:buClr>
              <a:buFont typeface="Wingdings" panose="05040102010807070707" pitchFamily="18" charset="2"/>
              <a:buChar char="Ø"/>
            </a:pPr>
            <a:r>
              <a:rPr lang="en-US" sz="1800"/>
              <a:t>6x </a:t>
            </a:r>
            <a:r>
              <a:rPr lang="en-US" sz="1800">
                <a:ea typeface="+mn-lt"/>
                <a:cs typeface="+mn-lt"/>
              </a:rPr>
              <a:t>Cisco SG100-24 Switches</a:t>
            </a:r>
            <a:endParaRPr lang="en-US"/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800"/>
              <a:t>4x Cisco 892FSP Routers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800"/>
              <a:t>2x Cisco Firepower 2110 (Firewall)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800"/>
              <a:t>1x Cable Matters 12 port Patch Panel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800"/>
              <a:t>1x Cisco 1131 Wireless Router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800"/>
              <a:t>1x Innovations RACK-151-42U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800"/>
              <a:t>~3,600 ft CAT 6A wire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800"/>
              <a:t>~200 ft SMA coax cable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Ø"/>
            </a:pPr>
            <a:r>
              <a:rPr lang="en-US" sz="1800"/>
              <a:t>1x 100 count Ezex44 RJ45 Connectors</a:t>
            </a: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Ø"/>
            </a:pPr>
            <a:endParaRPr 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8A323-1EE1-5E1D-6449-4BBD6FF71127}"/>
              </a:ext>
            </a:extLst>
          </p:cNvPr>
          <p:cNvSpPr txBox="1"/>
          <p:nvPr/>
        </p:nvSpPr>
        <p:spPr>
          <a:xfrm>
            <a:off x="6557596" y="688730"/>
            <a:ext cx="4418134" cy="35825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Wingdings"/>
              <a:buChar char="Ø"/>
            </a:pPr>
            <a:r>
              <a:rPr lang="en-US">
                <a:solidFill>
                  <a:srgbClr val="0F496F"/>
                </a:solidFill>
              </a:rPr>
              <a:t>7x APC Smart-UPS SRT 3000VA (room 124 and 123/122)</a:t>
            </a:r>
            <a:endParaRPr lang="en-US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Wingdings"/>
              <a:buChar char="Ø"/>
            </a:pPr>
            <a:r>
              <a:rPr lang="en-US">
                <a:solidFill>
                  <a:srgbClr val="0F496F"/>
                </a:solidFill>
              </a:rPr>
              <a:t>Eaton 9PX 3000RT UPS (SCIF Approved)</a:t>
            </a:r>
            <a:endParaRPr lang="en-US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Wingdings"/>
              <a:buChar char="Ø"/>
            </a:pPr>
            <a:r>
              <a:rPr lang="en-US">
                <a:solidFill>
                  <a:srgbClr val="0F496F"/>
                </a:solidFill>
                <a:ea typeface="+mn-lt"/>
                <a:cs typeface="+mn-lt"/>
              </a:rPr>
              <a:t>APC AP8959 2G Metered-by-Outlet Rack PDU (Helps balance loads of UPS)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Wingdings"/>
              <a:buChar char="Ø"/>
            </a:pPr>
            <a:r>
              <a:rPr lang="en-US">
                <a:solidFill>
                  <a:srgbClr val="0F496F"/>
                </a:solidFill>
                <a:ea typeface="+mn-lt"/>
                <a:cs typeface="+mn-lt"/>
              </a:rPr>
              <a:t>Generac Protector QS 22kW</a:t>
            </a:r>
            <a:r>
              <a:rPr lang="en-US" sz="1700" b="1">
                <a:solidFill>
                  <a:srgbClr val="0F496F"/>
                </a:solidFill>
                <a:ea typeface="+mn-lt"/>
                <a:cs typeface="+mn-lt"/>
              </a:rPr>
              <a:t> </a:t>
            </a:r>
            <a:r>
              <a:rPr lang="en-US" sz="1700">
                <a:solidFill>
                  <a:srgbClr val="0F496F"/>
                </a:solidFill>
                <a:ea typeface="+mn-lt"/>
                <a:cs typeface="+mn-lt"/>
              </a:rPr>
              <a:t>(Natural gas or propane generator for extended outages)</a:t>
            </a:r>
            <a:endParaRPr lang="en-US" sz="1700">
              <a:solidFill>
                <a:srgbClr val="0F496F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4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DBA7C-AA91-481B-5B66-26F391B0A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3BC75-B685-9718-E306-A3B0789E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37722" cy="10254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Cost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9F32-AB42-59DA-0646-A8FA0A6DC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645" y="1916895"/>
            <a:ext cx="3789680" cy="387430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100"/>
              <a:t>6 Cisco Switches = $390</a:t>
            </a:r>
          </a:p>
          <a:p>
            <a:pPr marL="0" indent="0">
              <a:buNone/>
            </a:pPr>
            <a:r>
              <a:rPr lang="en-US" sz="2100"/>
              <a:t>4 Cisco Routers = $1790</a:t>
            </a:r>
          </a:p>
          <a:p>
            <a:pPr marL="0" indent="0">
              <a:buNone/>
            </a:pPr>
            <a:r>
              <a:rPr lang="en-US" sz="2100"/>
              <a:t>2 Cisco Firewalls = $2600</a:t>
            </a:r>
          </a:p>
          <a:p>
            <a:pPr marL="0" indent="0">
              <a:buNone/>
            </a:pPr>
            <a:r>
              <a:rPr lang="en-US" sz="2100"/>
              <a:t>12 Port Patch Panel = $20</a:t>
            </a:r>
          </a:p>
          <a:p>
            <a:pPr marL="0" indent="0">
              <a:buNone/>
            </a:pPr>
            <a:r>
              <a:rPr lang="en-US" sz="2100"/>
              <a:t>Cisco Wireless Router = $1400</a:t>
            </a:r>
          </a:p>
          <a:p>
            <a:pPr marL="0" indent="0">
              <a:buNone/>
            </a:pPr>
            <a:r>
              <a:rPr lang="en-US" sz="2100"/>
              <a:t>Server Rack = $1100</a:t>
            </a:r>
          </a:p>
          <a:p>
            <a:pPr marL="0" indent="0">
              <a:buNone/>
            </a:pPr>
            <a:r>
              <a:rPr lang="en-US" sz="2100"/>
              <a:t>CAT6a Cable = $940</a:t>
            </a:r>
          </a:p>
          <a:p>
            <a:pPr marL="0" indent="0">
              <a:buNone/>
            </a:pPr>
            <a:r>
              <a:rPr lang="en-US" sz="2100"/>
              <a:t>Coax Cable = $120</a:t>
            </a:r>
          </a:p>
          <a:p>
            <a:pPr marL="0" indent="0">
              <a:buNone/>
            </a:pPr>
            <a:r>
              <a:rPr lang="en-US" sz="2100"/>
              <a:t>RJ45 Connectors = $65</a:t>
            </a:r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endParaRPr lang="en-US" sz="2100"/>
          </a:p>
          <a:p>
            <a:pPr marL="0" indent="0">
              <a:buNone/>
            </a:pPr>
            <a:endParaRPr lang="en-US" sz="21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BF6B19-FEA5-3D9F-4ED5-E7549B5970A1}"/>
              </a:ext>
            </a:extLst>
          </p:cNvPr>
          <p:cNvSpPr txBox="1">
            <a:spLocks/>
          </p:cNvSpPr>
          <p:nvPr/>
        </p:nvSpPr>
        <p:spPr>
          <a:xfrm>
            <a:off x="5912365" y="1916895"/>
            <a:ext cx="3789680" cy="38743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/>
              <a:t>7 Smart-UPS = $16000</a:t>
            </a:r>
          </a:p>
          <a:p>
            <a:pPr marL="0" indent="0">
              <a:buNone/>
            </a:pPr>
            <a:r>
              <a:rPr lang="en-US" sz="1900"/>
              <a:t>Eaton UPS = $3600</a:t>
            </a:r>
          </a:p>
          <a:p>
            <a:pPr marL="0" indent="0">
              <a:buNone/>
            </a:pPr>
            <a:r>
              <a:rPr lang="en-US" sz="1900"/>
              <a:t>Generator = $7000</a:t>
            </a:r>
          </a:p>
          <a:p>
            <a:pPr marL="0" indent="0">
              <a:buNone/>
            </a:pPr>
            <a:r>
              <a:rPr lang="en-US" sz="1900"/>
              <a:t>SQL Server = $6500</a:t>
            </a:r>
          </a:p>
          <a:p>
            <a:pPr marL="0" indent="0">
              <a:buNone/>
            </a:pPr>
            <a:r>
              <a:rPr lang="en-US" sz="1900"/>
              <a:t>Local File Server = $5000</a:t>
            </a:r>
          </a:p>
          <a:p>
            <a:pPr marL="0" indent="0">
              <a:buNone/>
            </a:pPr>
            <a:r>
              <a:rPr lang="en-US" sz="1900"/>
              <a:t>Apache Server = $700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BBDEAB-114B-69BF-C0E4-9A3EBA3C933B}"/>
              </a:ext>
            </a:extLst>
          </p:cNvPr>
          <p:cNvSpPr txBox="1">
            <a:spLocks/>
          </p:cNvSpPr>
          <p:nvPr/>
        </p:nvSpPr>
        <p:spPr>
          <a:xfrm>
            <a:off x="5912365" y="4995375"/>
            <a:ext cx="3718560" cy="9279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/>
              <a:t>Total Cost: ~</a:t>
            </a:r>
            <a:r>
              <a:rPr lang="en-US" b="1"/>
              <a:t>$47,225 (before tax)</a:t>
            </a:r>
          </a:p>
        </p:txBody>
      </p:sp>
    </p:spTree>
    <p:extLst>
      <p:ext uri="{BB962C8B-B14F-4D97-AF65-F5344CB8AC3E}">
        <p14:creationId xmlns:p14="http://schemas.microsoft.com/office/powerpoint/2010/main" val="265242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845F3A-40AA-4DD1-E2C8-C52F283D4E26}"/>
              </a:ext>
            </a:extLst>
          </p:cNvPr>
          <p:cNvSpPr/>
          <p:nvPr/>
        </p:nvSpPr>
        <p:spPr>
          <a:xfrm>
            <a:off x="987815" y="145820"/>
            <a:ext cx="10412251" cy="5212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F93823-DE9C-79AB-13A1-B7FAE6235D24}"/>
              </a:ext>
            </a:extLst>
          </p:cNvPr>
          <p:cNvCxnSpPr/>
          <p:nvPr/>
        </p:nvCxnSpPr>
        <p:spPr>
          <a:xfrm>
            <a:off x="970811" y="828418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670D76-DAF4-1781-EA9A-9EC4132638E5}"/>
              </a:ext>
            </a:extLst>
          </p:cNvPr>
          <p:cNvCxnSpPr/>
          <p:nvPr/>
        </p:nvCxnSpPr>
        <p:spPr>
          <a:xfrm>
            <a:off x="1630452" y="146031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707E8B-4FE2-02E8-86FB-149490219296}"/>
              </a:ext>
            </a:extLst>
          </p:cNvPr>
          <p:cNvCxnSpPr>
            <a:cxnSpLocks/>
          </p:cNvCxnSpPr>
          <p:nvPr/>
        </p:nvCxnSpPr>
        <p:spPr>
          <a:xfrm>
            <a:off x="2312840" y="146030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BB111-F4A3-0DEF-7B36-8FC517273874}"/>
              </a:ext>
            </a:extLst>
          </p:cNvPr>
          <p:cNvCxnSpPr>
            <a:cxnSpLocks/>
          </p:cNvCxnSpPr>
          <p:nvPr/>
        </p:nvCxnSpPr>
        <p:spPr>
          <a:xfrm>
            <a:off x="3029347" y="146029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D9CE8A-F723-7227-099E-E201C3F72B5F}"/>
              </a:ext>
            </a:extLst>
          </p:cNvPr>
          <p:cNvCxnSpPr>
            <a:cxnSpLocks/>
          </p:cNvCxnSpPr>
          <p:nvPr/>
        </p:nvCxnSpPr>
        <p:spPr>
          <a:xfrm>
            <a:off x="3711734" y="146028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F6F93D-CB23-39D7-9FEC-66BB75965219}"/>
              </a:ext>
            </a:extLst>
          </p:cNvPr>
          <p:cNvCxnSpPr>
            <a:cxnSpLocks/>
          </p:cNvCxnSpPr>
          <p:nvPr/>
        </p:nvCxnSpPr>
        <p:spPr>
          <a:xfrm>
            <a:off x="4394121" y="146027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667D0F-506D-BF11-3DC0-788F0CC787CB}"/>
              </a:ext>
            </a:extLst>
          </p:cNvPr>
          <p:cNvCxnSpPr>
            <a:cxnSpLocks/>
          </p:cNvCxnSpPr>
          <p:nvPr/>
        </p:nvCxnSpPr>
        <p:spPr>
          <a:xfrm>
            <a:off x="5076508" y="146026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83C2BB-3A16-48D9-729D-C99876C15347}"/>
              </a:ext>
            </a:extLst>
          </p:cNvPr>
          <p:cNvCxnSpPr>
            <a:cxnSpLocks/>
          </p:cNvCxnSpPr>
          <p:nvPr/>
        </p:nvCxnSpPr>
        <p:spPr>
          <a:xfrm>
            <a:off x="5793015" y="146025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A4F6F0-968A-2776-BC0F-BDD8E4C57434}"/>
              </a:ext>
            </a:extLst>
          </p:cNvPr>
          <p:cNvCxnSpPr>
            <a:cxnSpLocks/>
          </p:cNvCxnSpPr>
          <p:nvPr/>
        </p:nvCxnSpPr>
        <p:spPr>
          <a:xfrm>
            <a:off x="6509522" y="146024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889692-26C2-493D-A738-B4C7DA1E9B76}"/>
              </a:ext>
            </a:extLst>
          </p:cNvPr>
          <p:cNvCxnSpPr>
            <a:cxnSpLocks/>
          </p:cNvCxnSpPr>
          <p:nvPr/>
        </p:nvCxnSpPr>
        <p:spPr>
          <a:xfrm>
            <a:off x="7191909" y="146023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F3074A-B6DF-29F2-758B-00A2CF82B262}"/>
              </a:ext>
            </a:extLst>
          </p:cNvPr>
          <p:cNvCxnSpPr>
            <a:cxnSpLocks/>
          </p:cNvCxnSpPr>
          <p:nvPr/>
        </p:nvCxnSpPr>
        <p:spPr>
          <a:xfrm>
            <a:off x="7908416" y="146022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9D9E4-4E39-D8EB-7E23-7EF96580A2A3}"/>
              </a:ext>
            </a:extLst>
          </p:cNvPr>
          <p:cNvCxnSpPr>
            <a:cxnSpLocks/>
          </p:cNvCxnSpPr>
          <p:nvPr/>
        </p:nvCxnSpPr>
        <p:spPr>
          <a:xfrm>
            <a:off x="8590803" y="146021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B0B6DC-35EA-FB90-2D2D-34A5A97DCD34}"/>
              </a:ext>
            </a:extLst>
          </p:cNvPr>
          <p:cNvCxnSpPr>
            <a:cxnSpLocks/>
          </p:cNvCxnSpPr>
          <p:nvPr/>
        </p:nvCxnSpPr>
        <p:spPr>
          <a:xfrm>
            <a:off x="9273190" y="146020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201F99-54A5-19D8-8264-96EC4BD5678C}"/>
              </a:ext>
            </a:extLst>
          </p:cNvPr>
          <p:cNvCxnSpPr>
            <a:cxnSpLocks/>
          </p:cNvCxnSpPr>
          <p:nvPr/>
        </p:nvCxnSpPr>
        <p:spPr>
          <a:xfrm>
            <a:off x="9989697" y="146020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029E07-47EC-FD68-63F3-CAD9BEA07370}"/>
              </a:ext>
            </a:extLst>
          </p:cNvPr>
          <p:cNvCxnSpPr>
            <a:cxnSpLocks/>
          </p:cNvCxnSpPr>
          <p:nvPr/>
        </p:nvCxnSpPr>
        <p:spPr>
          <a:xfrm>
            <a:off x="10706204" y="146019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C0E4DD-74DC-79F8-BC4F-AFF49E363DE1}"/>
              </a:ext>
            </a:extLst>
          </p:cNvPr>
          <p:cNvCxnSpPr>
            <a:cxnSpLocks/>
          </p:cNvCxnSpPr>
          <p:nvPr/>
        </p:nvCxnSpPr>
        <p:spPr>
          <a:xfrm>
            <a:off x="1630452" y="828417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C4452E-F4D3-1A46-9B9A-03CDAF4A9D7C}"/>
              </a:ext>
            </a:extLst>
          </p:cNvPr>
          <p:cNvCxnSpPr>
            <a:cxnSpLocks/>
          </p:cNvCxnSpPr>
          <p:nvPr/>
        </p:nvCxnSpPr>
        <p:spPr>
          <a:xfrm>
            <a:off x="2312839" y="828416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E7890A-8C86-381B-596B-C44C617A48DF}"/>
              </a:ext>
            </a:extLst>
          </p:cNvPr>
          <p:cNvCxnSpPr>
            <a:cxnSpLocks/>
          </p:cNvCxnSpPr>
          <p:nvPr/>
        </p:nvCxnSpPr>
        <p:spPr>
          <a:xfrm>
            <a:off x="3029346" y="828415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F43BE3-B6DA-7690-0E58-0275EA676FE5}"/>
              </a:ext>
            </a:extLst>
          </p:cNvPr>
          <p:cNvCxnSpPr>
            <a:cxnSpLocks/>
          </p:cNvCxnSpPr>
          <p:nvPr/>
        </p:nvCxnSpPr>
        <p:spPr>
          <a:xfrm>
            <a:off x="3711734" y="828414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9604BC-97D8-1107-DCD3-8FFAD8A75211}"/>
              </a:ext>
            </a:extLst>
          </p:cNvPr>
          <p:cNvCxnSpPr>
            <a:cxnSpLocks/>
          </p:cNvCxnSpPr>
          <p:nvPr/>
        </p:nvCxnSpPr>
        <p:spPr>
          <a:xfrm>
            <a:off x="4394121" y="828413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13B49E-C11E-6D10-5F43-A57885C1C98C}"/>
              </a:ext>
            </a:extLst>
          </p:cNvPr>
          <p:cNvCxnSpPr>
            <a:cxnSpLocks/>
          </p:cNvCxnSpPr>
          <p:nvPr/>
        </p:nvCxnSpPr>
        <p:spPr>
          <a:xfrm>
            <a:off x="5076508" y="828412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9B84DB-3268-C8F5-373D-5FCB9329B176}"/>
              </a:ext>
            </a:extLst>
          </p:cNvPr>
          <p:cNvCxnSpPr>
            <a:cxnSpLocks/>
          </p:cNvCxnSpPr>
          <p:nvPr/>
        </p:nvCxnSpPr>
        <p:spPr>
          <a:xfrm>
            <a:off x="5793015" y="828412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E8A0C7-E711-9F4A-AFE4-50385BB5C081}"/>
              </a:ext>
            </a:extLst>
          </p:cNvPr>
          <p:cNvCxnSpPr>
            <a:cxnSpLocks/>
          </p:cNvCxnSpPr>
          <p:nvPr/>
        </p:nvCxnSpPr>
        <p:spPr>
          <a:xfrm>
            <a:off x="6509522" y="828411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E2432C-C5C4-66EE-6E79-D9E36DA0502E}"/>
              </a:ext>
            </a:extLst>
          </p:cNvPr>
          <p:cNvCxnSpPr>
            <a:cxnSpLocks/>
          </p:cNvCxnSpPr>
          <p:nvPr/>
        </p:nvCxnSpPr>
        <p:spPr>
          <a:xfrm>
            <a:off x="7191910" y="828411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A6DB92-E63A-ABA5-63E9-DBC0A1FAEBBC}"/>
              </a:ext>
            </a:extLst>
          </p:cNvPr>
          <p:cNvCxnSpPr>
            <a:cxnSpLocks/>
          </p:cNvCxnSpPr>
          <p:nvPr/>
        </p:nvCxnSpPr>
        <p:spPr>
          <a:xfrm>
            <a:off x="7908418" y="828411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F8BF5F-FF79-C9F7-6501-A29A379887DF}"/>
              </a:ext>
            </a:extLst>
          </p:cNvPr>
          <p:cNvCxnSpPr>
            <a:cxnSpLocks/>
          </p:cNvCxnSpPr>
          <p:nvPr/>
        </p:nvCxnSpPr>
        <p:spPr>
          <a:xfrm>
            <a:off x="7910867" y="2117948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D4398E-8A46-D5BF-C869-C7ECCA204593}"/>
              </a:ext>
            </a:extLst>
          </p:cNvPr>
          <p:cNvCxnSpPr>
            <a:cxnSpLocks/>
          </p:cNvCxnSpPr>
          <p:nvPr/>
        </p:nvCxnSpPr>
        <p:spPr>
          <a:xfrm>
            <a:off x="9273193" y="828410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446514-8911-EB59-ACCE-728FC963B051}"/>
              </a:ext>
            </a:extLst>
          </p:cNvPr>
          <p:cNvCxnSpPr>
            <a:cxnSpLocks/>
          </p:cNvCxnSpPr>
          <p:nvPr/>
        </p:nvCxnSpPr>
        <p:spPr>
          <a:xfrm>
            <a:off x="9989700" y="828409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61AFB5-60FB-E5AF-5542-8ABC36CEE59F}"/>
              </a:ext>
            </a:extLst>
          </p:cNvPr>
          <p:cNvCxnSpPr>
            <a:cxnSpLocks/>
          </p:cNvCxnSpPr>
          <p:nvPr/>
        </p:nvCxnSpPr>
        <p:spPr>
          <a:xfrm>
            <a:off x="10706207" y="828408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39BE5C-4DBD-16A7-F3AD-0BE4792CBD64}"/>
              </a:ext>
            </a:extLst>
          </p:cNvPr>
          <p:cNvCxnSpPr>
            <a:cxnSpLocks/>
          </p:cNvCxnSpPr>
          <p:nvPr/>
        </p:nvCxnSpPr>
        <p:spPr>
          <a:xfrm>
            <a:off x="9989695" y="1442556"/>
            <a:ext cx="0" cy="682388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045D76-BE0A-D3E7-4D74-541D5AE28A42}"/>
              </a:ext>
            </a:extLst>
          </p:cNvPr>
          <p:cNvCxnSpPr>
            <a:cxnSpLocks/>
          </p:cNvCxnSpPr>
          <p:nvPr/>
        </p:nvCxnSpPr>
        <p:spPr>
          <a:xfrm>
            <a:off x="9978322" y="1442553"/>
            <a:ext cx="1412583" cy="1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FA0F4EA-553D-5BC1-A5D7-061BCCBFE73B}"/>
              </a:ext>
            </a:extLst>
          </p:cNvPr>
          <p:cNvCxnSpPr>
            <a:cxnSpLocks/>
          </p:cNvCxnSpPr>
          <p:nvPr/>
        </p:nvCxnSpPr>
        <p:spPr>
          <a:xfrm>
            <a:off x="9989694" y="2063878"/>
            <a:ext cx="0" cy="682388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76D464B-FBA8-118B-F13B-EDC46E5A911B}"/>
              </a:ext>
            </a:extLst>
          </p:cNvPr>
          <p:cNvCxnSpPr>
            <a:cxnSpLocks/>
          </p:cNvCxnSpPr>
          <p:nvPr/>
        </p:nvCxnSpPr>
        <p:spPr>
          <a:xfrm>
            <a:off x="9989693" y="2720369"/>
            <a:ext cx="0" cy="682388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F54FD7-6FA1-3E76-D93B-1D50B0C3151F}"/>
              </a:ext>
            </a:extLst>
          </p:cNvPr>
          <p:cNvCxnSpPr>
            <a:cxnSpLocks/>
          </p:cNvCxnSpPr>
          <p:nvPr/>
        </p:nvCxnSpPr>
        <p:spPr>
          <a:xfrm>
            <a:off x="9989691" y="3986460"/>
            <a:ext cx="0" cy="682388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0E67F34-6299-CF3D-DCF6-59E9994D69AC}"/>
              </a:ext>
            </a:extLst>
          </p:cNvPr>
          <p:cNvCxnSpPr>
            <a:cxnSpLocks/>
          </p:cNvCxnSpPr>
          <p:nvPr/>
        </p:nvCxnSpPr>
        <p:spPr>
          <a:xfrm>
            <a:off x="9989690" y="4666397"/>
            <a:ext cx="0" cy="682388"/>
          </a:xfrm>
          <a:prstGeom prst="straightConnector1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054BD7-FF88-AF95-DEFB-3D6FBD0A2D12}"/>
              </a:ext>
            </a:extLst>
          </p:cNvPr>
          <p:cNvCxnSpPr>
            <a:cxnSpLocks/>
          </p:cNvCxnSpPr>
          <p:nvPr/>
        </p:nvCxnSpPr>
        <p:spPr>
          <a:xfrm>
            <a:off x="7910864" y="2127220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2EBCD07-1581-64DE-4D8F-EBECB608F781}"/>
              </a:ext>
            </a:extLst>
          </p:cNvPr>
          <p:cNvCxnSpPr>
            <a:cxnSpLocks/>
          </p:cNvCxnSpPr>
          <p:nvPr/>
        </p:nvCxnSpPr>
        <p:spPr>
          <a:xfrm>
            <a:off x="8588356" y="828410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EF7818C-6349-3841-EB3E-00EFEC1771EA}"/>
              </a:ext>
            </a:extLst>
          </p:cNvPr>
          <p:cNvCxnSpPr>
            <a:cxnSpLocks/>
          </p:cNvCxnSpPr>
          <p:nvPr/>
        </p:nvCxnSpPr>
        <p:spPr>
          <a:xfrm>
            <a:off x="7910866" y="2809610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F027BF9-AA06-E9F5-DA03-F6CF5A301328}"/>
              </a:ext>
            </a:extLst>
          </p:cNvPr>
          <p:cNvCxnSpPr>
            <a:cxnSpLocks/>
          </p:cNvCxnSpPr>
          <p:nvPr/>
        </p:nvCxnSpPr>
        <p:spPr>
          <a:xfrm>
            <a:off x="8227386" y="2291342"/>
            <a:ext cx="0" cy="51826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291DBED-2480-8A7C-73CB-668FBCD55B73}"/>
              </a:ext>
            </a:extLst>
          </p:cNvPr>
          <p:cNvCxnSpPr>
            <a:cxnSpLocks/>
          </p:cNvCxnSpPr>
          <p:nvPr/>
        </p:nvCxnSpPr>
        <p:spPr>
          <a:xfrm>
            <a:off x="6526257" y="2117948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6799FB-1A1D-98AB-AD99-39019EA7AF01}"/>
              </a:ext>
            </a:extLst>
          </p:cNvPr>
          <p:cNvCxnSpPr>
            <a:cxnSpLocks/>
          </p:cNvCxnSpPr>
          <p:nvPr/>
        </p:nvCxnSpPr>
        <p:spPr>
          <a:xfrm>
            <a:off x="6526254" y="2127220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FE8650-9770-C635-6C96-416AD7E22170}"/>
              </a:ext>
            </a:extLst>
          </p:cNvPr>
          <p:cNvCxnSpPr>
            <a:cxnSpLocks/>
          </p:cNvCxnSpPr>
          <p:nvPr/>
        </p:nvCxnSpPr>
        <p:spPr>
          <a:xfrm>
            <a:off x="6526256" y="2809610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CD92B5-FB3A-032B-27B2-D8B6F7104DE8}"/>
              </a:ext>
            </a:extLst>
          </p:cNvPr>
          <p:cNvCxnSpPr>
            <a:cxnSpLocks/>
          </p:cNvCxnSpPr>
          <p:nvPr/>
        </p:nvCxnSpPr>
        <p:spPr>
          <a:xfrm>
            <a:off x="6842776" y="2291342"/>
            <a:ext cx="0" cy="51826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0FF83E-5B0D-2230-AB59-12F57C200B41}"/>
              </a:ext>
            </a:extLst>
          </p:cNvPr>
          <p:cNvCxnSpPr>
            <a:cxnSpLocks/>
          </p:cNvCxnSpPr>
          <p:nvPr/>
        </p:nvCxnSpPr>
        <p:spPr>
          <a:xfrm>
            <a:off x="5104477" y="2117948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F92A2A-AF90-5D7F-08FB-0C9C38429711}"/>
              </a:ext>
            </a:extLst>
          </p:cNvPr>
          <p:cNvCxnSpPr>
            <a:cxnSpLocks/>
          </p:cNvCxnSpPr>
          <p:nvPr/>
        </p:nvCxnSpPr>
        <p:spPr>
          <a:xfrm>
            <a:off x="5104474" y="2127220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5E5997-2EE6-894C-E925-3033839A8E2C}"/>
              </a:ext>
            </a:extLst>
          </p:cNvPr>
          <p:cNvCxnSpPr>
            <a:cxnSpLocks/>
          </p:cNvCxnSpPr>
          <p:nvPr/>
        </p:nvCxnSpPr>
        <p:spPr>
          <a:xfrm>
            <a:off x="5104476" y="2809610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5FD42C-677F-B00E-4D64-F59A1E66F412}"/>
              </a:ext>
            </a:extLst>
          </p:cNvPr>
          <p:cNvCxnSpPr>
            <a:cxnSpLocks/>
          </p:cNvCxnSpPr>
          <p:nvPr/>
        </p:nvCxnSpPr>
        <p:spPr>
          <a:xfrm>
            <a:off x="5420996" y="2291342"/>
            <a:ext cx="0" cy="51826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BF1176-8AD7-D55D-E3C3-7B24C869A95E}"/>
              </a:ext>
            </a:extLst>
          </p:cNvPr>
          <p:cNvCxnSpPr>
            <a:cxnSpLocks/>
          </p:cNvCxnSpPr>
          <p:nvPr/>
        </p:nvCxnSpPr>
        <p:spPr>
          <a:xfrm>
            <a:off x="3719867" y="2117948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5FA332-99CB-9C4E-5445-01F8E1EA95FC}"/>
              </a:ext>
            </a:extLst>
          </p:cNvPr>
          <p:cNvCxnSpPr>
            <a:cxnSpLocks/>
          </p:cNvCxnSpPr>
          <p:nvPr/>
        </p:nvCxnSpPr>
        <p:spPr>
          <a:xfrm>
            <a:off x="3719864" y="2127220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3344360-ABA0-1411-FFED-67358B8AA1B3}"/>
              </a:ext>
            </a:extLst>
          </p:cNvPr>
          <p:cNvCxnSpPr>
            <a:cxnSpLocks/>
          </p:cNvCxnSpPr>
          <p:nvPr/>
        </p:nvCxnSpPr>
        <p:spPr>
          <a:xfrm>
            <a:off x="3719866" y="2809610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B291E6-5905-E4D6-9670-2C526E80D706}"/>
              </a:ext>
            </a:extLst>
          </p:cNvPr>
          <p:cNvCxnSpPr>
            <a:cxnSpLocks/>
          </p:cNvCxnSpPr>
          <p:nvPr/>
        </p:nvCxnSpPr>
        <p:spPr>
          <a:xfrm>
            <a:off x="4036386" y="2291342"/>
            <a:ext cx="0" cy="51826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5A0CB6-ACC0-0825-B6D0-73687C76CA0F}"/>
              </a:ext>
            </a:extLst>
          </p:cNvPr>
          <p:cNvCxnSpPr>
            <a:cxnSpLocks/>
          </p:cNvCxnSpPr>
          <p:nvPr/>
        </p:nvCxnSpPr>
        <p:spPr>
          <a:xfrm>
            <a:off x="2344550" y="2108655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0D7BEE1-ACF6-697F-0E60-16EB9EAD868F}"/>
              </a:ext>
            </a:extLst>
          </p:cNvPr>
          <p:cNvCxnSpPr>
            <a:cxnSpLocks/>
          </p:cNvCxnSpPr>
          <p:nvPr/>
        </p:nvCxnSpPr>
        <p:spPr>
          <a:xfrm>
            <a:off x="2344547" y="2117927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1F347CF-4B25-9773-0E02-C1918D9FEACB}"/>
              </a:ext>
            </a:extLst>
          </p:cNvPr>
          <p:cNvCxnSpPr>
            <a:cxnSpLocks/>
          </p:cNvCxnSpPr>
          <p:nvPr/>
        </p:nvCxnSpPr>
        <p:spPr>
          <a:xfrm>
            <a:off x="2344549" y="2800317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C2E5837-B361-86F7-943E-CC1015B7E8B0}"/>
              </a:ext>
            </a:extLst>
          </p:cNvPr>
          <p:cNvCxnSpPr>
            <a:cxnSpLocks/>
          </p:cNvCxnSpPr>
          <p:nvPr/>
        </p:nvCxnSpPr>
        <p:spPr>
          <a:xfrm>
            <a:off x="2661069" y="2282049"/>
            <a:ext cx="0" cy="51826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62C8108-AAE5-2E8B-29FD-340C8C75B951}"/>
              </a:ext>
            </a:extLst>
          </p:cNvPr>
          <p:cNvCxnSpPr>
            <a:cxnSpLocks/>
          </p:cNvCxnSpPr>
          <p:nvPr/>
        </p:nvCxnSpPr>
        <p:spPr>
          <a:xfrm>
            <a:off x="987818" y="2108655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B50A266-7349-92BE-A398-2E7CD8FA66C6}"/>
              </a:ext>
            </a:extLst>
          </p:cNvPr>
          <p:cNvCxnSpPr>
            <a:cxnSpLocks/>
          </p:cNvCxnSpPr>
          <p:nvPr/>
        </p:nvCxnSpPr>
        <p:spPr>
          <a:xfrm>
            <a:off x="987815" y="2117927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A377C6F-E888-E7ED-99FE-46DCD3301219}"/>
              </a:ext>
            </a:extLst>
          </p:cNvPr>
          <p:cNvCxnSpPr>
            <a:cxnSpLocks/>
          </p:cNvCxnSpPr>
          <p:nvPr/>
        </p:nvCxnSpPr>
        <p:spPr>
          <a:xfrm>
            <a:off x="987817" y="2800317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5309191-52B5-B6FB-3A62-6311A699EC3A}"/>
              </a:ext>
            </a:extLst>
          </p:cNvPr>
          <p:cNvCxnSpPr>
            <a:cxnSpLocks/>
          </p:cNvCxnSpPr>
          <p:nvPr/>
        </p:nvCxnSpPr>
        <p:spPr>
          <a:xfrm>
            <a:off x="1304337" y="2282049"/>
            <a:ext cx="0" cy="51826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BA0A78B-9508-567C-7511-430F78FB192E}"/>
              </a:ext>
            </a:extLst>
          </p:cNvPr>
          <p:cNvCxnSpPr>
            <a:cxnSpLocks/>
          </p:cNvCxnSpPr>
          <p:nvPr/>
        </p:nvCxnSpPr>
        <p:spPr>
          <a:xfrm>
            <a:off x="10912400" y="4673415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6C99122-CF36-A67B-8879-C76403FEFE9A}"/>
              </a:ext>
            </a:extLst>
          </p:cNvPr>
          <p:cNvCxnSpPr>
            <a:cxnSpLocks/>
          </p:cNvCxnSpPr>
          <p:nvPr/>
        </p:nvCxnSpPr>
        <p:spPr>
          <a:xfrm>
            <a:off x="10512814" y="4673415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5870ED-45EF-F331-3DB5-C4B3CA3475E9}"/>
              </a:ext>
            </a:extLst>
          </p:cNvPr>
          <p:cNvCxnSpPr>
            <a:cxnSpLocks/>
          </p:cNvCxnSpPr>
          <p:nvPr/>
        </p:nvCxnSpPr>
        <p:spPr>
          <a:xfrm>
            <a:off x="10912400" y="4032220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51721F7-13D4-B971-1AB7-6C2AC305F826}"/>
              </a:ext>
            </a:extLst>
          </p:cNvPr>
          <p:cNvCxnSpPr>
            <a:cxnSpLocks/>
          </p:cNvCxnSpPr>
          <p:nvPr/>
        </p:nvCxnSpPr>
        <p:spPr>
          <a:xfrm>
            <a:off x="10512815" y="4032219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1214223-4C22-3952-D6C2-FA515E29E7D0}"/>
              </a:ext>
            </a:extLst>
          </p:cNvPr>
          <p:cNvCxnSpPr>
            <a:cxnSpLocks/>
          </p:cNvCxnSpPr>
          <p:nvPr/>
        </p:nvCxnSpPr>
        <p:spPr>
          <a:xfrm>
            <a:off x="10512814" y="3409609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D0576BF-C964-3436-EAE9-DDE6411CA29F}"/>
              </a:ext>
            </a:extLst>
          </p:cNvPr>
          <p:cNvCxnSpPr>
            <a:cxnSpLocks/>
          </p:cNvCxnSpPr>
          <p:nvPr/>
        </p:nvCxnSpPr>
        <p:spPr>
          <a:xfrm>
            <a:off x="10912399" y="3409609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96FDB51-AC6D-D7BD-BBC3-1E9FFE814C97}"/>
              </a:ext>
            </a:extLst>
          </p:cNvPr>
          <p:cNvCxnSpPr>
            <a:cxnSpLocks/>
          </p:cNvCxnSpPr>
          <p:nvPr/>
        </p:nvCxnSpPr>
        <p:spPr>
          <a:xfrm>
            <a:off x="10912399" y="2852048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2BDFC7C-DCE4-4F19-3DF1-B4298481DCA9}"/>
              </a:ext>
            </a:extLst>
          </p:cNvPr>
          <p:cNvCxnSpPr>
            <a:cxnSpLocks/>
          </p:cNvCxnSpPr>
          <p:nvPr/>
        </p:nvCxnSpPr>
        <p:spPr>
          <a:xfrm>
            <a:off x="10512814" y="2842755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B1FD2FC-51A2-F05A-0D38-229B569FE021}"/>
              </a:ext>
            </a:extLst>
          </p:cNvPr>
          <p:cNvCxnSpPr>
            <a:cxnSpLocks/>
          </p:cNvCxnSpPr>
          <p:nvPr/>
        </p:nvCxnSpPr>
        <p:spPr>
          <a:xfrm>
            <a:off x="10512814" y="2285194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FFA6427-B896-CB79-1C14-51461EBADAD3}"/>
              </a:ext>
            </a:extLst>
          </p:cNvPr>
          <p:cNvCxnSpPr>
            <a:cxnSpLocks/>
          </p:cNvCxnSpPr>
          <p:nvPr/>
        </p:nvCxnSpPr>
        <p:spPr>
          <a:xfrm>
            <a:off x="10912400" y="2378121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85A0077-37C0-8153-134E-15470E8FF230}"/>
              </a:ext>
            </a:extLst>
          </p:cNvPr>
          <p:cNvCxnSpPr>
            <a:cxnSpLocks/>
          </p:cNvCxnSpPr>
          <p:nvPr/>
        </p:nvCxnSpPr>
        <p:spPr>
          <a:xfrm>
            <a:off x="10912400" y="1867023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7C146D-3103-FB6E-2CC0-845A3E4BC450}"/>
              </a:ext>
            </a:extLst>
          </p:cNvPr>
          <p:cNvCxnSpPr>
            <a:cxnSpLocks/>
          </p:cNvCxnSpPr>
          <p:nvPr/>
        </p:nvCxnSpPr>
        <p:spPr>
          <a:xfrm>
            <a:off x="10512814" y="1718340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EE28364-CCC1-A000-CA33-8C0CFD0ECF12}"/>
              </a:ext>
            </a:extLst>
          </p:cNvPr>
          <p:cNvCxnSpPr>
            <a:cxnSpLocks/>
          </p:cNvCxnSpPr>
          <p:nvPr/>
        </p:nvCxnSpPr>
        <p:spPr>
          <a:xfrm>
            <a:off x="10912399" y="1718340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02DC16E-BA82-F8A1-5AE7-B2DDE80D5D44}"/>
              </a:ext>
            </a:extLst>
          </p:cNvPr>
          <p:cNvCxnSpPr>
            <a:cxnSpLocks/>
          </p:cNvCxnSpPr>
          <p:nvPr/>
        </p:nvCxnSpPr>
        <p:spPr>
          <a:xfrm>
            <a:off x="10512814" y="1439559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A366E56-D596-F0B0-9212-A9D166B8A097}"/>
              </a:ext>
            </a:extLst>
          </p:cNvPr>
          <p:cNvCxnSpPr>
            <a:cxnSpLocks/>
          </p:cNvCxnSpPr>
          <p:nvPr/>
        </p:nvCxnSpPr>
        <p:spPr>
          <a:xfrm>
            <a:off x="10912399" y="1420973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0B9572E-8CE5-921C-5FE7-040781D041FA}"/>
              </a:ext>
            </a:extLst>
          </p:cNvPr>
          <p:cNvCxnSpPr>
            <a:cxnSpLocks/>
          </p:cNvCxnSpPr>
          <p:nvPr/>
        </p:nvCxnSpPr>
        <p:spPr>
          <a:xfrm>
            <a:off x="9949297" y="116148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4DC4B6F-0910-E1BB-93F1-896E2A715B1A}"/>
              </a:ext>
            </a:extLst>
          </p:cNvPr>
          <p:cNvCxnSpPr>
            <a:cxnSpLocks/>
          </p:cNvCxnSpPr>
          <p:nvPr/>
        </p:nvCxnSpPr>
        <p:spPr>
          <a:xfrm>
            <a:off x="9940004" y="1421677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268EBA7-68BF-C266-5F67-755FFA322658}"/>
              </a:ext>
            </a:extLst>
          </p:cNvPr>
          <p:cNvCxnSpPr>
            <a:cxnSpLocks/>
          </p:cNvCxnSpPr>
          <p:nvPr/>
        </p:nvCxnSpPr>
        <p:spPr>
          <a:xfrm>
            <a:off x="8592565" y="116148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3286A38-ED5E-DAD5-BF6D-FA1F5EBFDA3D}"/>
              </a:ext>
            </a:extLst>
          </p:cNvPr>
          <p:cNvCxnSpPr>
            <a:cxnSpLocks/>
          </p:cNvCxnSpPr>
          <p:nvPr/>
        </p:nvCxnSpPr>
        <p:spPr>
          <a:xfrm>
            <a:off x="8527516" y="1421677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FED5496-6477-E3C2-2581-FDF2C72DA19B}"/>
              </a:ext>
            </a:extLst>
          </p:cNvPr>
          <p:cNvCxnSpPr>
            <a:cxnSpLocks/>
          </p:cNvCxnSpPr>
          <p:nvPr/>
        </p:nvCxnSpPr>
        <p:spPr>
          <a:xfrm>
            <a:off x="7115028" y="1421677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4174E9-99D7-215B-7024-5729FFA90F8A}"/>
              </a:ext>
            </a:extLst>
          </p:cNvPr>
          <p:cNvCxnSpPr>
            <a:cxnSpLocks/>
          </p:cNvCxnSpPr>
          <p:nvPr/>
        </p:nvCxnSpPr>
        <p:spPr>
          <a:xfrm>
            <a:off x="5730418" y="1421677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6B23BFE-3C7F-4308-7914-CB9CF9E8156B}"/>
              </a:ext>
            </a:extLst>
          </p:cNvPr>
          <p:cNvCxnSpPr>
            <a:cxnSpLocks/>
          </p:cNvCxnSpPr>
          <p:nvPr/>
        </p:nvCxnSpPr>
        <p:spPr>
          <a:xfrm>
            <a:off x="7356638" y="116148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577E97E-E375-CE75-4AB8-5A4DC9AE0CD5}"/>
              </a:ext>
            </a:extLst>
          </p:cNvPr>
          <p:cNvCxnSpPr>
            <a:cxnSpLocks/>
          </p:cNvCxnSpPr>
          <p:nvPr/>
        </p:nvCxnSpPr>
        <p:spPr>
          <a:xfrm>
            <a:off x="5944150" y="116148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EDD823F-D088-12A5-3506-5DE66D97CF67}"/>
              </a:ext>
            </a:extLst>
          </p:cNvPr>
          <p:cNvCxnSpPr>
            <a:cxnSpLocks/>
          </p:cNvCxnSpPr>
          <p:nvPr/>
        </p:nvCxnSpPr>
        <p:spPr>
          <a:xfrm>
            <a:off x="4671053" y="116148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E91433C-3A87-6C23-9657-BD31A4AA09A8}"/>
              </a:ext>
            </a:extLst>
          </p:cNvPr>
          <p:cNvCxnSpPr>
            <a:cxnSpLocks/>
          </p:cNvCxnSpPr>
          <p:nvPr/>
        </p:nvCxnSpPr>
        <p:spPr>
          <a:xfrm>
            <a:off x="4717515" y="1421677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454E556-C7A2-DAD5-6D19-1C4A0B55980C}"/>
              </a:ext>
            </a:extLst>
          </p:cNvPr>
          <p:cNvCxnSpPr>
            <a:cxnSpLocks/>
          </p:cNvCxnSpPr>
          <p:nvPr/>
        </p:nvCxnSpPr>
        <p:spPr>
          <a:xfrm>
            <a:off x="3351490" y="1421677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B998C37-6659-D663-FB6F-A8AEB0117418}"/>
              </a:ext>
            </a:extLst>
          </p:cNvPr>
          <p:cNvCxnSpPr>
            <a:cxnSpLocks/>
          </p:cNvCxnSpPr>
          <p:nvPr/>
        </p:nvCxnSpPr>
        <p:spPr>
          <a:xfrm>
            <a:off x="3286441" y="116148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7439D91-D56D-6B58-C8B6-FF33DF515AC1}"/>
              </a:ext>
            </a:extLst>
          </p:cNvPr>
          <p:cNvCxnSpPr>
            <a:cxnSpLocks/>
          </p:cNvCxnSpPr>
          <p:nvPr/>
        </p:nvCxnSpPr>
        <p:spPr>
          <a:xfrm>
            <a:off x="1957588" y="1421677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52538CC-E812-54CB-A67F-7960653F11E4}"/>
              </a:ext>
            </a:extLst>
          </p:cNvPr>
          <p:cNvCxnSpPr>
            <a:cxnSpLocks/>
          </p:cNvCxnSpPr>
          <p:nvPr/>
        </p:nvCxnSpPr>
        <p:spPr>
          <a:xfrm>
            <a:off x="1929710" y="116148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6E9EF18-DFEC-A075-F63C-B293562FDF45}"/>
              </a:ext>
            </a:extLst>
          </p:cNvPr>
          <p:cNvCxnSpPr>
            <a:cxnSpLocks/>
          </p:cNvCxnSpPr>
          <p:nvPr/>
        </p:nvCxnSpPr>
        <p:spPr>
          <a:xfrm>
            <a:off x="972563" y="116148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D135ABF-00AC-FD4E-B580-ECE3AD55091A}"/>
              </a:ext>
            </a:extLst>
          </p:cNvPr>
          <p:cNvCxnSpPr>
            <a:cxnSpLocks/>
          </p:cNvCxnSpPr>
          <p:nvPr/>
        </p:nvCxnSpPr>
        <p:spPr>
          <a:xfrm>
            <a:off x="991148" y="1421677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B428D14-9C8C-216F-55BC-67D5EEE54FBE}"/>
              </a:ext>
            </a:extLst>
          </p:cNvPr>
          <p:cNvCxnSpPr>
            <a:cxnSpLocks/>
          </p:cNvCxnSpPr>
          <p:nvPr/>
        </p:nvCxnSpPr>
        <p:spPr>
          <a:xfrm>
            <a:off x="10912400" y="5017244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CACC80-D663-F09B-117E-9304FC49EADD}"/>
              </a:ext>
            </a:extLst>
          </p:cNvPr>
          <p:cNvCxnSpPr>
            <a:cxnSpLocks/>
          </p:cNvCxnSpPr>
          <p:nvPr/>
        </p:nvCxnSpPr>
        <p:spPr>
          <a:xfrm>
            <a:off x="10512815" y="5017244"/>
            <a:ext cx="0" cy="682388"/>
          </a:xfrm>
          <a:prstGeom prst="straightConnector1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6171A8F-34BE-4EFE-B715-D93750D74EFC}"/>
              </a:ext>
            </a:extLst>
          </p:cNvPr>
          <p:cNvSpPr txBox="1"/>
          <p:nvPr/>
        </p:nvSpPr>
        <p:spPr>
          <a:xfrm>
            <a:off x="8005945" y="1160305"/>
            <a:ext cx="15345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Cable Tray in Ceiling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6E398B2-8FD4-E216-AD0F-ACE69E81113E}"/>
              </a:ext>
            </a:extLst>
          </p:cNvPr>
          <p:cNvSpPr txBox="1"/>
          <p:nvPr/>
        </p:nvSpPr>
        <p:spPr>
          <a:xfrm rot="16200000">
            <a:off x="9966701" y="3056012"/>
            <a:ext cx="15345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Cable Tray in Ceiling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3E3AFE5-849C-6A1C-40CA-DA73DDABBC47}"/>
              </a:ext>
            </a:extLst>
          </p:cNvPr>
          <p:cNvCxnSpPr>
            <a:cxnSpLocks/>
          </p:cNvCxnSpPr>
          <p:nvPr/>
        </p:nvCxnSpPr>
        <p:spPr>
          <a:xfrm>
            <a:off x="8573980" y="4674115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F765795-A734-16D3-01AF-7429B7E70D04}"/>
              </a:ext>
            </a:extLst>
          </p:cNvPr>
          <p:cNvCxnSpPr>
            <a:cxnSpLocks/>
          </p:cNvCxnSpPr>
          <p:nvPr/>
        </p:nvCxnSpPr>
        <p:spPr>
          <a:xfrm>
            <a:off x="7180077" y="4674115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3E5CEF2-0570-73C3-1965-3C7B801DDB24}"/>
              </a:ext>
            </a:extLst>
          </p:cNvPr>
          <p:cNvCxnSpPr>
            <a:cxnSpLocks/>
          </p:cNvCxnSpPr>
          <p:nvPr/>
        </p:nvCxnSpPr>
        <p:spPr>
          <a:xfrm>
            <a:off x="5776882" y="4674115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A10C189-7028-C1BB-E577-4F078B7F716B}"/>
              </a:ext>
            </a:extLst>
          </p:cNvPr>
          <p:cNvCxnSpPr>
            <a:cxnSpLocks/>
          </p:cNvCxnSpPr>
          <p:nvPr/>
        </p:nvCxnSpPr>
        <p:spPr>
          <a:xfrm>
            <a:off x="4364394" y="4674115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B355427-65B6-2D72-2191-01ACB1CF93CC}"/>
              </a:ext>
            </a:extLst>
          </p:cNvPr>
          <p:cNvCxnSpPr>
            <a:cxnSpLocks/>
          </p:cNvCxnSpPr>
          <p:nvPr/>
        </p:nvCxnSpPr>
        <p:spPr>
          <a:xfrm>
            <a:off x="3032071" y="467498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6222D2-7978-0447-7C24-52EEC044B1CD}"/>
              </a:ext>
            </a:extLst>
          </p:cNvPr>
          <p:cNvCxnSpPr>
            <a:cxnSpLocks/>
          </p:cNvCxnSpPr>
          <p:nvPr/>
        </p:nvCxnSpPr>
        <p:spPr>
          <a:xfrm>
            <a:off x="1792675" y="467498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531E131-6713-F4C4-808C-86DB99838CE5}"/>
              </a:ext>
            </a:extLst>
          </p:cNvPr>
          <p:cNvCxnSpPr>
            <a:cxnSpLocks/>
          </p:cNvCxnSpPr>
          <p:nvPr/>
        </p:nvCxnSpPr>
        <p:spPr>
          <a:xfrm>
            <a:off x="970830" y="467498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2BE5AC8-8D2B-AA5D-BF8A-D4B5F1110968}"/>
              </a:ext>
            </a:extLst>
          </p:cNvPr>
          <p:cNvCxnSpPr>
            <a:cxnSpLocks/>
          </p:cNvCxnSpPr>
          <p:nvPr/>
        </p:nvCxnSpPr>
        <p:spPr>
          <a:xfrm>
            <a:off x="972564" y="4767041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5A30241-BFB5-FB7C-03F2-F5AEE3375F26}"/>
              </a:ext>
            </a:extLst>
          </p:cNvPr>
          <p:cNvCxnSpPr>
            <a:cxnSpLocks/>
          </p:cNvCxnSpPr>
          <p:nvPr/>
        </p:nvCxnSpPr>
        <p:spPr>
          <a:xfrm>
            <a:off x="2106271" y="4767041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5AFED30-910B-6691-74FF-E5413BDE7313}"/>
              </a:ext>
            </a:extLst>
          </p:cNvPr>
          <p:cNvCxnSpPr>
            <a:cxnSpLocks/>
          </p:cNvCxnSpPr>
          <p:nvPr/>
        </p:nvCxnSpPr>
        <p:spPr>
          <a:xfrm>
            <a:off x="3323613" y="4767041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A1B889A-853F-791F-3A8E-AAD2CEA07826}"/>
              </a:ext>
            </a:extLst>
          </p:cNvPr>
          <p:cNvCxnSpPr>
            <a:cxnSpLocks/>
          </p:cNvCxnSpPr>
          <p:nvPr/>
        </p:nvCxnSpPr>
        <p:spPr>
          <a:xfrm>
            <a:off x="4355100" y="4767041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75A29A5-C088-B8C5-2D03-53556B38EBFD}"/>
              </a:ext>
            </a:extLst>
          </p:cNvPr>
          <p:cNvCxnSpPr>
            <a:cxnSpLocks/>
          </p:cNvCxnSpPr>
          <p:nvPr/>
        </p:nvCxnSpPr>
        <p:spPr>
          <a:xfrm>
            <a:off x="5451637" y="4767041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D3267D1-D027-0B2A-DA22-4A75DF0D10A1}"/>
              </a:ext>
            </a:extLst>
          </p:cNvPr>
          <p:cNvCxnSpPr>
            <a:cxnSpLocks/>
          </p:cNvCxnSpPr>
          <p:nvPr/>
        </p:nvCxnSpPr>
        <p:spPr>
          <a:xfrm>
            <a:off x="6325149" y="4767041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982D8AA-E3BC-3B1C-2FED-DF19845F275F}"/>
              </a:ext>
            </a:extLst>
          </p:cNvPr>
          <p:cNvCxnSpPr>
            <a:cxnSpLocks/>
          </p:cNvCxnSpPr>
          <p:nvPr/>
        </p:nvCxnSpPr>
        <p:spPr>
          <a:xfrm>
            <a:off x="7523905" y="4767041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011598D-776F-85BB-AE7D-396733F52274}"/>
              </a:ext>
            </a:extLst>
          </p:cNvPr>
          <p:cNvCxnSpPr>
            <a:cxnSpLocks/>
          </p:cNvCxnSpPr>
          <p:nvPr/>
        </p:nvCxnSpPr>
        <p:spPr>
          <a:xfrm>
            <a:off x="8564685" y="4767041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29FF99C-E0B7-98B6-2319-979229EF0706}"/>
              </a:ext>
            </a:extLst>
          </p:cNvPr>
          <p:cNvSpPr txBox="1"/>
          <p:nvPr/>
        </p:nvSpPr>
        <p:spPr>
          <a:xfrm>
            <a:off x="977714" y="4724400"/>
            <a:ext cx="17476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In Floor Comm (Top)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&amp; Power (Bottom)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EA9684-0241-2EC3-A67F-CDEB76E07A5B}"/>
              </a:ext>
            </a:extLst>
          </p:cNvPr>
          <p:cNvSpPr txBox="1"/>
          <p:nvPr/>
        </p:nvSpPr>
        <p:spPr>
          <a:xfrm>
            <a:off x="5307804" y="946511"/>
            <a:ext cx="13106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Worker Cubicles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EF089BA-DB94-2BBD-B1D1-3F6633D02C30}"/>
              </a:ext>
            </a:extLst>
          </p:cNvPr>
          <p:cNvSpPr txBox="1"/>
          <p:nvPr/>
        </p:nvSpPr>
        <p:spPr>
          <a:xfrm>
            <a:off x="5060547" y="1849119"/>
            <a:ext cx="17170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Team Lead Cubicles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0F08389-0FE5-8133-37AE-A3F229A5C03B}"/>
              </a:ext>
            </a:extLst>
          </p:cNvPr>
          <p:cNvCxnSpPr>
            <a:cxnSpLocks/>
          </p:cNvCxnSpPr>
          <p:nvPr/>
        </p:nvCxnSpPr>
        <p:spPr>
          <a:xfrm>
            <a:off x="9096475" y="5699037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31E9042-624F-0500-8770-2FFE465EFFD4}"/>
              </a:ext>
            </a:extLst>
          </p:cNvPr>
          <p:cNvCxnSpPr>
            <a:cxnSpLocks/>
          </p:cNvCxnSpPr>
          <p:nvPr/>
        </p:nvCxnSpPr>
        <p:spPr>
          <a:xfrm>
            <a:off x="10909406" y="5695047"/>
            <a:ext cx="318447" cy="0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2069583-C71A-7E02-7AEA-6F8F5BB17B72}"/>
              </a:ext>
            </a:extLst>
          </p:cNvPr>
          <p:cNvCxnSpPr>
            <a:cxnSpLocks/>
          </p:cNvCxnSpPr>
          <p:nvPr/>
        </p:nvCxnSpPr>
        <p:spPr>
          <a:xfrm>
            <a:off x="11224365" y="5695046"/>
            <a:ext cx="318447" cy="0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4361A05-45D0-152D-9C23-664DDB37465D}"/>
              </a:ext>
            </a:extLst>
          </p:cNvPr>
          <p:cNvCxnSpPr>
            <a:cxnSpLocks/>
          </p:cNvCxnSpPr>
          <p:nvPr/>
        </p:nvCxnSpPr>
        <p:spPr>
          <a:xfrm>
            <a:off x="10153114" y="6024157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F79192D-8919-2D5E-5353-9CECD1E84AB8}"/>
              </a:ext>
            </a:extLst>
          </p:cNvPr>
          <p:cNvCxnSpPr>
            <a:cxnSpLocks/>
          </p:cNvCxnSpPr>
          <p:nvPr/>
        </p:nvCxnSpPr>
        <p:spPr>
          <a:xfrm>
            <a:off x="8751033" y="6024157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9CCAE57-25F0-D9E4-5DA4-86191349F1D4}"/>
              </a:ext>
            </a:extLst>
          </p:cNvPr>
          <p:cNvCxnSpPr>
            <a:cxnSpLocks/>
          </p:cNvCxnSpPr>
          <p:nvPr/>
        </p:nvCxnSpPr>
        <p:spPr>
          <a:xfrm flipV="1">
            <a:off x="3188569" y="5699038"/>
            <a:ext cx="6040327" cy="2356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3C29EB3-5779-1576-88CE-0BF427E469C7}"/>
              </a:ext>
            </a:extLst>
          </p:cNvPr>
          <p:cNvCxnSpPr>
            <a:cxnSpLocks/>
          </p:cNvCxnSpPr>
          <p:nvPr/>
        </p:nvCxnSpPr>
        <p:spPr>
          <a:xfrm>
            <a:off x="3188569" y="5995322"/>
            <a:ext cx="6040327" cy="28836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42044F9-C76D-769B-6DC0-E7DB1FECA64B}"/>
              </a:ext>
            </a:extLst>
          </p:cNvPr>
          <p:cNvSpPr txBox="1"/>
          <p:nvPr/>
        </p:nvSpPr>
        <p:spPr>
          <a:xfrm>
            <a:off x="985520" y="5435600"/>
            <a:ext cx="67462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Room 124 and 124A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3E37EB-6209-0D08-DEB6-6785661F1778}"/>
              </a:ext>
            </a:extLst>
          </p:cNvPr>
          <p:cNvSpPr txBox="1"/>
          <p:nvPr/>
        </p:nvSpPr>
        <p:spPr>
          <a:xfrm rot="-5400000">
            <a:off x="9625378" y="4430742"/>
            <a:ext cx="12035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Room 124A - Servers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AC4F472-FBF5-3751-9F11-A95695E295CF}"/>
              </a:ext>
            </a:extLst>
          </p:cNvPr>
          <p:cNvCxnSpPr>
            <a:cxnSpLocks/>
          </p:cNvCxnSpPr>
          <p:nvPr/>
        </p:nvCxnSpPr>
        <p:spPr>
          <a:xfrm>
            <a:off x="7585622" y="4008366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928F386-BA9E-7FD5-EF28-EF8345F443B6}"/>
              </a:ext>
            </a:extLst>
          </p:cNvPr>
          <p:cNvCxnSpPr>
            <a:cxnSpLocks/>
          </p:cNvCxnSpPr>
          <p:nvPr/>
        </p:nvCxnSpPr>
        <p:spPr>
          <a:xfrm>
            <a:off x="7260378" y="4008366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2C11B77-5F8C-F61E-8369-E0672E45918C}"/>
              </a:ext>
            </a:extLst>
          </p:cNvPr>
          <p:cNvCxnSpPr>
            <a:cxnSpLocks/>
          </p:cNvCxnSpPr>
          <p:nvPr/>
        </p:nvCxnSpPr>
        <p:spPr>
          <a:xfrm>
            <a:off x="7910864" y="4013634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31AC9EC-5F65-9029-770E-18DDF3D5D21C}"/>
              </a:ext>
            </a:extLst>
          </p:cNvPr>
          <p:cNvCxnSpPr>
            <a:cxnSpLocks/>
          </p:cNvCxnSpPr>
          <p:nvPr/>
        </p:nvCxnSpPr>
        <p:spPr>
          <a:xfrm>
            <a:off x="7260376" y="4004341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06AFD43-A2A6-57BF-26F4-BADB75A89E56}"/>
              </a:ext>
            </a:extLst>
          </p:cNvPr>
          <p:cNvCxnSpPr>
            <a:cxnSpLocks/>
          </p:cNvCxnSpPr>
          <p:nvPr/>
        </p:nvCxnSpPr>
        <p:spPr>
          <a:xfrm>
            <a:off x="7260378" y="4668146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48B132B-6F90-CADD-E1E2-22F9BDFBFC19}"/>
              </a:ext>
            </a:extLst>
          </p:cNvPr>
          <p:cNvCxnSpPr>
            <a:cxnSpLocks/>
          </p:cNvCxnSpPr>
          <p:nvPr/>
        </p:nvCxnSpPr>
        <p:spPr>
          <a:xfrm>
            <a:off x="7585622" y="4668146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8CEB87E-F02E-7E37-8EB3-34439C9DCAF1}"/>
              </a:ext>
            </a:extLst>
          </p:cNvPr>
          <p:cNvCxnSpPr>
            <a:cxnSpLocks/>
          </p:cNvCxnSpPr>
          <p:nvPr/>
        </p:nvCxnSpPr>
        <p:spPr>
          <a:xfrm>
            <a:off x="8564685" y="4571894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EFB428B-9F3E-7DED-835A-5327C2D4610E}"/>
              </a:ext>
            </a:extLst>
          </p:cNvPr>
          <p:cNvCxnSpPr>
            <a:cxnSpLocks/>
          </p:cNvCxnSpPr>
          <p:nvPr/>
        </p:nvCxnSpPr>
        <p:spPr>
          <a:xfrm>
            <a:off x="7180075" y="4571894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120E312-9195-6D4A-46AA-010FE05AD721}"/>
              </a:ext>
            </a:extLst>
          </p:cNvPr>
          <p:cNvCxnSpPr>
            <a:cxnSpLocks/>
          </p:cNvCxnSpPr>
          <p:nvPr/>
        </p:nvCxnSpPr>
        <p:spPr>
          <a:xfrm>
            <a:off x="5776879" y="4571893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D26BF28-B0BA-8D4D-B274-7A852C1C16CE}"/>
              </a:ext>
            </a:extLst>
          </p:cNvPr>
          <p:cNvCxnSpPr>
            <a:cxnSpLocks/>
          </p:cNvCxnSpPr>
          <p:nvPr/>
        </p:nvCxnSpPr>
        <p:spPr>
          <a:xfrm>
            <a:off x="4475903" y="4571893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787ABAB-894F-5649-031A-6488E7F4C607}"/>
              </a:ext>
            </a:extLst>
          </p:cNvPr>
          <p:cNvCxnSpPr>
            <a:cxnSpLocks/>
          </p:cNvCxnSpPr>
          <p:nvPr/>
        </p:nvCxnSpPr>
        <p:spPr>
          <a:xfrm>
            <a:off x="3109878" y="4571892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D98BD63-404C-9E9F-2689-E72A27228AB0}"/>
              </a:ext>
            </a:extLst>
          </p:cNvPr>
          <p:cNvCxnSpPr>
            <a:cxnSpLocks/>
          </p:cNvCxnSpPr>
          <p:nvPr/>
        </p:nvCxnSpPr>
        <p:spPr>
          <a:xfrm>
            <a:off x="1771731" y="4571891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0C84D07-70B9-F91C-AA25-469F158580ED}"/>
              </a:ext>
            </a:extLst>
          </p:cNvPr>
          <p:cNvCxnSpPr>
            <a:cxnSpLocks/>
          </p:cNvCxnSpPr>
          <p:nvPr/>
        </p:nvCxnSpPr>
        <p:spPr>
          <a:xfrm>
            <a:off x="944682" y="4571891"/>
            <a:ext cx="1412583" cy="1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CD03CCE-EC0E-FAA8-0708-EEBD7E38E0AD}"/>
              </a:ext>
            </a:extLst>
          </p:cNvPr>
          <p:cNvCxnSpPr>
            <a:cxnSpLocks/>
          </p:cNvCxnSpPr>
          <p:nvPr/>
        </p:nvCxnSpPr>
        <p:spPr>
          <a:xfrm>
            <a:off x="6186144" y="4012083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C7E9E34-9F23-AE88-7728-3DEFED8CD9ED}"/>
              </a:ext>
            </a:extLst>
          </p:cNvPr>
          <p:cNvCxnSpPr>
            <a:cxnSpLocks/>
          </p:cNvCxnSpPr>
          <p:nvPr/>
        </p:nvCxnSpPr>
        <p:spPr>
          <a:xfrm>
            <a:off x="5860900" y="4012083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E91A9EF-5300-8D31-49FE-8F7E882F4522}"/>
              </a:ext>
            </a:extLst>
          </p:cNvPr>
          <p:cNvCxnSpPr>
            <a:cxnSpLocks/>
          </p:cNvCxnSpPr>
          <p:nvPr/>
        </p:nvCxnSpPr>
        <p:spPr>
          <a:xfrm>
            <a:off x="6511386" y="4017351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52203E7-7682-98DC-B1CE-6781BE5E0E83}"/>
              </a:ext>
            </a:extLst>
          </p:cNvPr>
          <p:cNvCxnSpPr>
            <a:cxnSpLocks/>
          </p:cNvCxnSpPr>
          <p:nvPr/>
        </p:nvCxnSpPr>
        <p:spPr>
          <a:xfrm>
            <a:off x="5860898" y="4008058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0FD62A1-1BFB-92EA-5B99-210302544F63}"/>
              </a:ext>
            </a:extLst>
          </p:cNvPr>
          <p:cNvCxnSpPr>
            <a:cxnSpLocks/>
          </p:cNvCxnSpPr>
          <p:nvPr/>
        </p:nvCxnSpPr>
        <p:spPr>
          <a:xfrm>
            <a:off x="5860900" y="4671863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7E53993-4EFF-1070-7291-BB48C7138697}"/>
              </a:ext>
            </a:extLst>
          </p:cNvPr>
          <p:cNvCxnSpPr>
            <a:cxnSpLocks/>
          </p:cNvCxnSpPr>
          <p:nvPr/>
        </p:nvCxnSpPr>
        <p:spPr>
          <a:xfrm>
            <a:off x="6186144" y="4671863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E740B43-BED9-0E0F-8E71-06E7BF4734E8}"/>
              </a:ext>
            </a:extLst>
          </p:cNvPr>
          <p:cNvCxnSpPr>
            <a:cxnSpLocks/>
          </p:cNvCxnSpPr>
          <p:nvPr/>
        </p:nvCxnSpPr>
        <p:spPr>
          <a:xfrm>
            <a:off x="4671436" y="4012083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13902D8-83F4-B286-66F6-8042A97AB5FE}"/>
              </a:ext>
            </a:extLst>
          </p:cNvPr>
          <p:cNvCxnSpPr>
            <a:cxnSpLocks/>
          </p:cNvCxnSpPr>
          <p:nvPr/>
        </p:nvCxnSpPr>
        <p:spPr>
          <a:xfrm>
            <a:off x="4346192" y="4012083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352F258-57BA-3B0E-7EC3-84F18C65B82C}"/>
              </a:ext>
            </a:extLst>
          </p:cNvPr>
          <p:cNvCxnSpPr>
            <a:cxnSpLocks/>
          </p:cNvCxnSpPr>
          <p:nvPr/>
        </p:nvCxnSpPr>
        <p:spPr>
          <a:xfrm>
            <a:off x="4996678" y="4017351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89BE3FD-53DE-CCC9-27A5-36E673426E97}"/>
              </a:ext>
            </a:extLst>
          </p:cNvPr>
          <p:cNvCxnSpPr>
            <a:cxnSpLocks/>
          </p:cNvCxnSpPr>
          <p:nvPr/>
        </p:nvCxnSpPr>
        <p:spPr>
          <a:xfrm>
            <a:off x="4346190" y="4008058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113C274-296A-9725-3177-60CBD86E8FF0}"/>
              </a:ext>
            </a:extLst>
          </p:cNvPr>
          <p:cNvCxnSpPr>
            <a:cxnSpLocks/>
          </p:cNvCxnSpPr>
          <p:nvPr/>
        </p:nvCxnSpPr>
        <p:spPr>
          <a:xfrm>
            <a:off x="4346192" y="4671863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6D582B2-08E3-4D25-0AFB-EEB3D70BF56B}"/>
              </a:ext>
            </a:extLst>
          </p:cNvPr>
          <p:cNvCxnSpPr>
            <a:cxnSpLocks/>
          </p:cNvCxnSpPr>
          <p:nvPr/>
        </p:nvCxnSpPr>
        <p:spPr>
          <a:xfrm>
            <a:off x="4671436" y="4671863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D5994CA-01C0-8CEB-B32C-1E21FD17E638}"/>
              </a:ext>
            </a:extLst>
          </p:cNvPr>
          <p:cNvCxnSpPr>
            <a:cxnSpLocks/>
          </p:cNvCxnSpPr>
          <p:nvPr/>
        </p:nvCxnSpPr>
        <p:spPr>
          <a:xfrm>
            <a:off x="3296119" y="4002790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EE260A7-9337-1CED-0984-864743647518}"/>
              </a:ext>
            </a:extLst>
          </p:cNvPr>
          <p:cNvCxnSpPr>
            <a:cxnSpLocks/>
          </p:cNvCxnSpPr>
          <p:nvPr/>
        </p:nvCxnSpPr>
        <p:spPr>
          <a:xfrm>
            <a:off x="2970875" y="4002790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7198382F-425F-32DE-3627-3911B29FC61F}"/>
              </a:ext>
            </a:extLst>
          </p:cNvPr>
          <p:cNvCxnSpPr>
            <a:cxnSpLocks/>
          </p:cNvCxnSpPr>
          <p:nvPr/>
        </p:nvCxnSpPr>
        <p:spPr>
          <a:xfrm>
            <a:off x="3621361" y="4008058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F0F2E18-1E9C-DEA5-9610-1555391FC9E1}"/>
              </a:ext>
            </a:extLst>
          </p:cNvPr>
          <p:cNvCxnSpPr>
            <a:cxnSpLocks/>
          </p:cNvCxnSpPr>
          <p:nvPr/>
        </p:nvCxnSpPr>
        <p:spPr>
          <a:xfrm>
            <a:off x="2970873" y="3998765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11A9FFC-1DDD-B02F-7624-05B0FE7BCEA2}"/>
              </a:ext>
            </a:extLst>
          </p:cNvPr>
          <p:cNvCxnSpPr>
            <a:cxnSpLocks/>
          </p:cNvCxnSpPr>
          <p:nvPr/>
        </p:nvCxnSpPr>
        <p:spPr>
          <a:xfrm>
            <a:off x="2970875" y="4662570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9D1E1B7-698C-D13D-C9F9-6A3C52AED0DA}"/>
              </a:ext>
            </a:extLst>
          </p:cNvPr>
          <p:cNvCxnSpPr>
            <a:cxnSpLocks/>
          </p:cNvCxnSpPr>
          <p:nvPr/>
        </p:nvCxnSpPr>
        <p:spPr>
          <a:xfrm>
            <a:off x="3296119" y="4662570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D79613C4-0DD7-37A7-5ACE-189BC3A2B315}"/>
              </a:ext>
            </a:extLst>
          </p:cNvPr>
          <p:cNvCxnSpPr>
            <a:cxnSpLocks/>
          </p:cNvCxnSpPr>
          <p:nvPr/>
        </p:nvCxnSpPr>
        <p:spPr>
          <a:xfrm>
            <a:off x="1911509" y="4012082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E2978E7-F36F-919C-C3B3-17ACDC60917F}"/>
              </a:ext>
            </a:extLst>
          </p:cNvPr>
          <p:cNvCxnSpPr>
            <a:cxnSpLocks/>
          </p:cNvCxnSpPr>
          <p:nvPr/>
        </p:nvCxnSpPr>
        <p:spPr>
          <a:xfrm>
            <a:off x="1586265" y="4012082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D381F7B2-6CD7-9D2F-D994-8325350D534F}"/>
              </a:ext>
            </a:extLst>
          </p:cNvPr>
          <p:cNvCxnSpPr>
            <a:cxnSpLocks/>
          </p:cNvCxnSpPr>
          <p:nvPr/>
        </p:nvCxnSpPr>
        <p:spPr>
          <a:xfrm>
            <a:off x="2236751" y="4017351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D4CAEDD-26FE-D609-325B-50BDA091D242}"/>
              </a:ext>
            </a:extLst>
          </p:cNvPr>
          <p:cNvCxnSpPr>
            <a:cxnSpLocks/>
          </p:cNvCxnSpPr>
          <p:nvPr/>
        </p:nvCxnSpPr>
        <p:spPr>
          <a:xfrm>
            <a:off x="1586263" y="4008058"/>
            <a:ext cx="0" cy="68238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C61C4E9-F31D-ADBE-0A78-68DFE7CC1E35}"/>
              </a:ext>
            </a:extLst>
          </p:cNvPr>
          <p:cNvCxnSpPr>
            <a:cxnSpLocks/>
          </p:cNvCxnSpPr>
          <p:nvPr/>
        </p:nvCxnSpPr>
        <p:spPr>
          <a:xfrm>
            <a:off x="1586265" y="4671863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05E6E03-DF5A-17A2-CB65-F9E0E5A20085}"/>
              </a:ext>
            </a:extLst>
          </p:cNvPr>
          <p:cNvCxnSpPr>
            <a:cxnSpLocks/>
          </p:cNvCxnSpPr>
          <p:nvPr/>
        </p:nvCxnSpPr>
        <p:spPr>
          <a:xfrm>
            <a:off x="1911509" y="4671863"/>
            <a:ext cx="318447" cy="0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E1B3E3A8-A1A6-9A93-770F-2A7CE40ECEC9}"/>
              </a:ext>
            </a:extLst>
          </p:cNvPr>
          <p:cNvSpPr txBox="1"/>
          <p:nvPr/>
        </p:nvSpPr>
        <p:spPr>
          <a:xfrm>
            <a:off x="5097717" y="3679778"/>
            <a:ext cx="171704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Work Tables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F20001E-CD1E-8B53-4767-15D4BD37595F}"/>
              </a:ext>
            </a:extLst>
          </p:cNvPr>
          <p:cNvSpPr/>
          <p:nvPr/>
        </p:nvSpPr>
        <p:spPr>
          <a:xfrm>
            <a:off x="9989690" y="1487860"/>
            <a:ext cx="523121" cy="38802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Net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F0D6CCF-F4E0-F0B3-E5B3-BA82928D7E62}"/>
              </a:ext>
            </a:extLst>
          </p:cNvPr>
          <p:cNvSpPr/>
          <p:nvPr/>
        </p:nvSpPr>
        <p:spPr>
          <a:xfrm>
            <a:off x="9989690" y="1932531"/>
            <a:ext cx="523121" cy="38802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1050">
                <a:solidFill>
                  <a:prstClr val="white"/>
                </a:solidFill>
                <a:latin typeface="Aptos" panose="020B0004020202020204"/>
              </a:rPr>
              <a:t>Rack</a:t>
            </a:r>
            <a:endParaRPr lang="en-US" sz="1050">
              <a:solidFill>
                <a:prstClr val="white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5BE418B-9E4D-324B-CF3E-0BDCEF4F576C}"/>
              </a:ext>
            </a:extLst>
          </p:cNvPr>
          <p:cNvCxnSpPr>
            <a:cxnSpLocks/>
          </p:cNvCxnSpPr>
          <p:nvPr/>
        </p:nvCxnSpPr>
        <p:spPr>
          <a:xfrm>
            <a:off x="10502782" y="1669496"/>
            <a:ext cx="1794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F4C44E1-F14E-C91D-D574-30673BBD1BAA}"/>
              </a:ext>
            </a:extLst>
          </p:cNvPr>
          <p:cNvSpPr txBox="1"/>
          <p:nvPr/>
        </p:nvSpPr>
        <p:spPr>
          <a:xfrm>
            <a:off x="3663858" y="2626388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8ED7FF-84D1-F8F0-E267-956C7D3A43A7}"/>
              </a:ext>
            </a:extLst>
          </p:cNvPr>
          <p:cNvSpPr txBox="1"/>
          <p:nvPr/>
        </p:nvSpPr>
        <p:spPr>
          <a:xfrm>
            <a:off x="2297833" y="2626388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EC3987-EEFF-5D67-8A95-C940892E1B73}"/>
              </a:ext>
            </a:extLst>
          </p:cNvPr>
          <p:cNvSpPr txBox="1"/>
          <p:nvPr/>
        </p:nvSpPr>
        <p:spPr>
          <a:xfrm>
            <a:off x="940282" y="2626388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2C3095-D121-E1B6-127D-2F680825C682}"/>
              </a:ext>
            </a:extLst>
          </p:cNvPr>
          <p:cNvSpPr txBox="1"/>
          <p:nvPr/>
        </p:nvSpPr>
        <p:spPr>
          <a:xfrm>
            <a:off x="5062760" y="2626388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E0DBFD-D05A-AC62-FA97-3B453ABDB87C}"/>
              </a:ext>
            </a:extLst>
          </p:cNvPr>
          <p:cNvSpPr txBox="1"/>
          <p:nvPr/>
        </p:nvSpPr>
        <p:spPr>
          <a:xfrm>
            <a:off x="6488833" y="2631939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04A780-EDC7-1264-AB17-A03BD729F4DE}"/>
              </a:ext>
            </a:extLst>
          </p:cNvPr>
          <p:cNvSpPr txBox="1"/>
          <p:nvPr/>
        </p:nvSpPr>
        <p:spPr>
          <a:xfrm>
            <a:off x="7864427" y="2621216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64EB76E-05BB-2F0D-EA0B-5ED723734809}"/>
              </a:ext>
            </a:extLst>
          </p:cNvPr>
          <p:cNvSpPr txBox="1"/>
          <p:nvPr/>
        </p:nvSpPr>
        <p:spPr>
          <a:xfrm>
            <a:off x="7510357" y="4212238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69780AB-507F-AE9D-0BCC-424B2606FDF2}"/>
              </a:ext>
            </a:extLst>
          </p:cNvPr>
          <p:cNvSpPr txBox="1"/>
          <p:nvPr/>
        </p:nvSpPr>
        <p:spPr>
          <a:xfrm>
            <a:off x="6075959" y="4212238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43F6DA2-7FDB-ABD1-0446-3F48C5547832}"/>
              </a:ext>
            </a:extLst>
          </p:cNvPr>
          <p:cNvSpPr txBox="1"/>
          <p:nvPr/>
        </p:nvSpPr>
        <p:spPr>
          <a:xfrm>
            <a:off x="4553344" y="4212238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FAA08EC-CD9B-F224-A534-721242D59C09}"/>
              </a:ext>
            </a:extLst>
          </p:cNvPr>
          <p:cNvSpPr txBox="1"/>
          <p:nvPr/>
        </p:nvSpPr>
        <p:spPr>
          <a:xfrm>
            <a:off x="3188569" y="4212238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F75CA55-E75C-382B-1E74-09110415970F}"/>
              </a:ext>
            </a:extLst>
          </p:cNvPr>
          <p:cNvSpPr txBox="1"/>
          <p:nvPr/>
        </p:nvSpPr>
        <p:spPr>
          <a:xfrm>
            <a:off x="1789675" y="4212238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A9D9815-0479-AE65-5E90-60CC1230916E}"/>
              </a:ext>
            </a:extLst>
          </p:cNvPr>
          <p:cNvSpPr txBox="1"/>
          <p:nvPr/>
        </p:nvSpPr>
        <p:spPr>
          <a:xfrm>
            <a:off x="2258006" y="656040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9B26835-3AA8-D046-8D96-50E4BED1B745}"/>
              </a:ext>
            </a:extLst>
          </p:cNvPr>
          <p:cNvSpPr txBox="1"/>
          <p:nvPr/>
        </p:nvSpPr>
        <p:spPr>
          <a:xfrm>
            <a:off x="1577878" y="652287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31C4CCC-DC04-1C67-307F-7B66424C717F}"/>
              </a:ext>
            </a:extLst>
          </p:cNvPr>
          <p:cNvSpPr txBox="1"/>
          <p:nvPr/>
        </p:nvSpPr>
        <p:spPr>
          <a:xfrm>
            <a:off x="934129" y="650831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50BE327-0971-DD0D-B6BC-40B78CA03C25}"/>
              </a:ext>
            </a:extLst>
          </p:cNvPr>
          <p:cNvSpPr txBox="1"/>
          <p:nvPr/>
        </p:nvSpPr>
        <p:spPr>
          <a:xfrm>
            <a:off x="4324664" y="654616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A3883D4-1694-EF97-9086-D02AA9D5D1A9}"/>
              </a:ext>
            </a:extLst>
          </p:cNvPr>
          <p:cNvSpPr txBox="1"/>
          <p:nvPr/>
        </p:nvSpPr>
        <p:spPr>
          <a:xfrm>
            <a:off x="3644536" y="650863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440EC3-695B-F843-6A43-0BAC381EB80F}"/>
              </a:ext>
            </a:extLst>
          </p:cNvPr>
          <p:cNvSpPr txBox="1"/>
          <p:nvPr/>
        </p:nvSpPr>
        <p:spPr>
          <a:xfrm>
            <a:off x="2966603" y="657953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BD9C62B-A2CF-9DF4-E769-FDFC7F8001E0}"/>
              </a:ext>
            </a:extLst>
          </p:cNvPr>
          <p:cNvSpPr txBox="1"/>
          <p:nvPr/>
        </p:nvSpPr>
        <p:spPr>
          <a:xfrm>
            <a:off x="6459689" y="644646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0DD11CA-EB28-E6A0-515E-861B15E59DF7}"/>
              </a:ext>
            </a:extLst>
          </p:cNvPr>
          <p:cNvSpPr txBox="1"/>
          <p:nvPr/>
        </p:nvSpPr>
        <p:spPr>
          <a:xfrm>
            <a:off x="5745378" y="649439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A6FCF5D-1A81-19D0-EAFF-E878468ABA2F}"/>
              </a:ext>
            </a:extLst>
          </p:cNvPr>
          <p:cNvSpPr txBox="1"/>
          <p:nvPr/>
        </p:nvSpPr>
        <p:spPr>
          <a:xfrm>
            <a:off x="5033262" y="647983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50DCF29-C512-EEF6-5291-09E3B2356A59}"/>
              </a:ext>
            </a:extLst>
          </p:cNvPr>
          <p:cNvSpPr txBox="1"/>
          <p:nvPr/>
        </p:nvSpPr>
        <p:spPr>
          <a:xfrm>
            <a:off x="8560530" y="651767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E107DD4-B6B9-0A67-CF6C-D41FA8F24E5E}"/>
              </a:ext>
            </a:extLst>
          </p:cNvPr>
          <p:cNvSpPr txBox="1"/>
          <p:nvPr/>
        </p:nvSpPr>
        <p:spPr>
          <a:xfrm>
            <a:off x="7846219" y="656560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8BA52DB-D7AC-AF37-9401-B2E3C7992BB8}"/>
              </a:ext>
            </a:extLst>
          </p:cNvPr>
          <p:cNvSpPr txBox="1"/>
          <p:nvPr/>
        </p:nvSpPr>
        <p:spPr>
          <a:xfrm>
            <a:off x="7134103" y="655104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4B5CC99-8560-C651-C228-DEC4EF251B7C}"/>
              </a:ext>
            </a:extLst>
          </p:cNvPr>
          <p:cNvSpPr txBox="1"/>
          <p:nvPr/>
        </p:nvSpPr>
        <p:spPr>
          <a:xfrm>
            <a:off x="10661371" y="658888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45B243A-AA2E-8743-FA59-D93FBC599BF1}"/>
              </a:ext>
            </a:extLst>
          </p:cNvPr>
          <p:cNvSpPr txBox="1"/>
          <p:nvPr/>
        </p:nvSpPr>
        <p:spPr>
          <a:xfrm>
            <a:off x="9947060" y="663681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867793B-7D8A-BCA4-701B-D7FE69D5215D}"/>
              </a:ext>
            </a:extLst>
          </p:cNvPr>
          <p:cNvSpPr txBox="1"/>
          <p:nvPr/>
        </p:nvSpPr>
        <p:spPr>
          <a:xfrm>
            <a:off x="9234944" y="662225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D839C11-88FF-2B8E-4B53-DD307E641303}"/>
              </a:ext>
            </a:extLst>
          </p:cNvPr>
          <p:cNvCxnSpPr>
            <a:cxnSpLocks/>
          </p:cNvCxnSpPr>
          <p:nvPr/>
        </p:nvCxnSpPr>
        <p:spPr>
          <a:xfrm flipV="1">
            <a:off x="10680820" y="1324598"/>
            <a:ext cx="0" cy="1905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C1E5FF5-DDBA-531D-A048-650051B5A95C}"/>
              </a:ext>
            </a:extLst>
          </p:cNvPr>
          <p:cNvCxnSpPr>
            <a:cxnSpLocks/>
          </p:cNvCxnSpPr>
          <p:nvPr/>
        </p:nvCxnSpPr>
        <p:spPr>
          <a:xfrm>
            <a:off x="1016950" y="1334786"/>
            <a:ext cx="103831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9CB5E19E-0594-E50E-81A1-5D48B7A2562D}"/>
              </a:ext>
            </a:extLst>
          </p:cNvPr>
          <p:cNvCxnSpPr>
            <a:cxnSpLocks/>
          </p:cNvCxnSpPr>
          <p:nvPr/>
        </p:nvCxnSpPr>
        <p:spPr>
          <a:xfrm flipV="1">
            <a:off x="11354514" y="195129"/>
            <a:ext cx="0" cy="1155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A27185F0-4E86-B6FA-4C12-D6FA510BA18E}"/>
              </a:ext>
            </a:extLst>
          </p:cNvPr>
          <p:cNvCxnSpPr>
            <a:cxnSpLocks/>
          </p:cNvCxnSpPr>
          <p:nvPr/>
        </p:nvCxnSpPr>
        <p:spPr>
          <a:xfrm>
            <a:off x="6585626" y="205316"/>
            <a:ext cx="47788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08C8B0AB-62CF-B69D-B2DF-D7E29F7AF15D}"/>
              </a:ext>
            </a:extLst>
          </p:cNvPr>
          <p:cNvCxnSpPr>
            <a:cxnSpLocks/>
          </p:cNvCxnSpPr>
          <p:nvPr/>
        </p:nvCxnSpPr>
        <p:spPr>
          <a:xfrm flipV="1">
            <a:off x="1021224" y="176613"/>
            <a:ext cx="0" cy="1155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705BCC98-4075-1384-954B-2D61F2EE4AD2}"/>
              </a:ext>
            </a:extLst>
          </p:cNvPr>
          <p:cNvCxnSpPr>
            <a:cxnSpLocks/>
          </p:cNvCxnSpPr>
          <p:nvPr/>
        </p:nvCxnSpPr>
        <p:spPr>
          <a:xfrm>
            <a:off x="1024071" y="186800"/>
            <a:ext cx="48383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B962C283-5644-6937-0B46-FB13A23031AF}"/>
              </a:ext>
            </a:extLst>
          </p:cNvPr>
          <p:cNvCxnSpPr>
            <a:cxnSpLocks/>
            <a:stCxn id="203" idx="0"/>
          </p:cNvCxnSpPr>
          <p:nvPr/>
        </p:nvCxnSpPr>
        <p:spPr>
          <a:xfrm flipV="1">
            <a:off x="1695859" y="175189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B60265BC-581A-4DCF-C393-1D9BBBEF9DC0}"/>
              </a:ext>
            </a:extLst>
          </p:cNvPr>
          <p:cNvCxnSpPr>
            <a:cxnSpLocks/>
          </p:cNvCxnSpPr>
          <p:nvPr/>
        </p:nvCxnSpPr>
        <p:spPr>
          <a:xfrm flipV="1">
            <a:off x="2373553" y="181674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CC4F05D2-BDBF-85F2-0ABA-CC26F48A10A7}"/>
              </a:ext>
            </a:extLst>
          </p:cNvPr>
          <p:cNvCxnSpPr>
            <a:cxnSpLocks/>
          </p:cNvCxnSpPr>
          <p:nvPr/>
        </p:nvCxnSpPr>
        <p:spPr>
          <a:xfrm flipV="1">
            <a:off x="3080430" y="178432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49D007D1-ACFE-819B-8105-80F8CE0ECB77}"/>
              </a:ext>
            </a:extLst>
          </p:cNvPr>
          <p:cNvCxnSpPr>
            <a:cxnSpLocks/>
          </p:cNvCxnSpPr>
          <p:nvPr/>
        </p:nvCxnSpPr>
        <p:spPr>
          <a:xfrm flipV="1">
            <a:off x="3758124" y="194645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5A1C3B1-F34B-4D71-7F31-FBA276810019}"/>
              </a:ext>
            </a:extLst>
          </p:cNvPr>
          <p:cNvCxnSpPr>
            <a:cxnSpLocks/>
          </p:cNvCxnSpPr>
          <p:nvPr/>
        </p:nvCxnSpPr>
        <p:spPr>
          <a:xfrm flipV="1">
            <a:off x="4445546" y="181675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E95C352B-5297-EA2E-36D4-BF2581A60C00}"/>
              </a:ext>
            </a:extLst>
          </p:cNvPr>
          <p:cNvCxnSpPr>
            <a:cxnSpLocks/>
          </p:cNvCxnSpPr>
          <p:nvPr/>
        </p:nvCxnSpPr>
        <p:spPr>
          <a:xfrm flipV="1">
            <a:off x="5142696" y="178433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BFEB1568-B5B1-CF5C-9008-A63A58027561}"/>
              </a:ext>
            </a:extLst>
          </p:cNvPr>
          <p:cNvCxnSpPr>
            <a:cxnSpLocks/>
          </p:cNvCxnSpPr>
          <p:nvPr/>
        </p:nvCxnSpPr>
        <p:spPr>
          <a:xfrm flipV="1">
            <a:off x="5859300" y="175190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A0735C2-444F-DC0E-BCD1-2A2AB069047A}"/>
              </a:ext>
            </a:extLst>
          </p:cNvPr>
          <p:cNvCxnSpPr>
            <a:cxnSpLocks/>
          </p:cNvCxnSpPr>
          <p:nvPr/>
        </p:nvCxnSpPr>
        <p:spPr>
          <a:xfrm flipV="1">
            <a:off x="6575904" y="191402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A7D19FE8-B175-A2BF-4F2A-1A57DFDD6533}"/>
              </a:ext>
            </a:extLst>
          </p:cNvPr>
          <p:cNvCxnSpPr>
            <a:cxnSpLocks/>
          </p:cNvCxnSpPr>
          <p:nvPr/>
        </p:nvCxnSpPr>
        <p:spPr>
          <a:xfrm flipV="1">
            <a:off x="7243870" y="197887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A90CB757-A2A5-9B9A-8424-6CA356DE0DDF}"/>
              </a:ext>
            </a:extLst>
          </p:cNvPr>
          <p:cNvCxnSpPr>
            <a:cxnSpLocks/>
          </p:cNvCxnSpPr>
          <p:nvPr/>
        </p:nvCxnSpPr>
        <p:spPr>
          <a:xfrm flipV="1">
            <a:off x="7970202" y="204372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760D9109-3DD0-FF04-F98E-7D1D89A10A12}"/>
              </a:ext>
            </a:extLst>
          </p:cNvPr>
          <p:cNvCxnSpPr>
            <a:cxnSpLocks/>
          </p:cNvCxnSpPr>
          <p:nvPr/>
        </p:nvCxnSpPr>
        <p:spPr>
          <a:xfrm flipV="1">
            <a:off x="8677079" y="201129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D87FFE20-7D2D-3AA2-182F-7EA0F554817B}"/>
              </a:ext>
            </a:extLst>
          </p:cNvPr>
          <p:cNvCxnSpPr>
            <a:cxnSpLocks/>
          </p:cNvCxnSpPr>
          <p:nvPr/>
        </p:nvCxnSpPr>
        <p:spPr>
          <a:xfrm flipV="1">
            <a:off x="9345046" y="197886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0C509F6-3C3A-F4F6-E315-26481CE11DDD}"/>
              </a:ext>
            </a:extLst>
          </p:cNvPr>
          <p:cNvCxnSpPr>
            <a:cxnSpLocks/>
          </p:cNvCxnSpPr>
          <p:nvPr/>
        </p:nvCxnSpPr>
        <p:spPr>
          <a:xfrm flipV="1">
            <a:off x="10061652" y="204371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9523285-3055-0D27-0FD2-DF6017BDE0D6}"/>
              </a:ext>
            </a:extLst>
          </p:cNvPr>
          <p:cNvCxnSpPr>
            <a:cxnSpLocks/>
          </p:cNvCxnSpPr>
          <p:nvPr/>
        </p:nvCxnSpPr>
        <p:spPr>
          <a:xfrm flipV="1">
            <a:off x="10778258" y="210856"/>
            <a:ext cx="7603" cy="5852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4ED20563-089A-1EEB-90B5-870690CD3DA4}"/>
              </a:ext>
            </a:extLst>
          </p:cNvPr>
          <p:cNvCxnSpPr>
            <a:cxnSpLocks/>
          </p:cNvCxnSpPr>
          <p:nvPr/>
        </p:nvCxnSpPr>
        <p:spPr>
          <a:xfrm>
            <a:off x="1011677" y="3001234"/>
            <a:ext cx="9507755" cy="0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24183527-C35D-A123-1F42-39E8523B6B40}"/>
              </a:ext>
            </a:extLst>
          </p:cNvPr>
          <p:cNvCxnSpPr>
            <a:cxnSpLocks/>
          </p:cNvCxnSpPr>
          <p:nvPr/>
        </p:nvCxnSpPr>
        <p:spPr>
          <a:xfrm>
            <a:off x="1011677" y="3367643"/>
            <a:ext cx="9504513" cy="0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1708C29F-97C0-BFFE-8D92-5D091DB31C0B}"/>
              </a:ext>
            </a:extLst>
          </p:cNvPr>
          <p:cNvCxnSpPr>
            <a:cxnSpLocks/>
          </p:cNvCxnSpPr>
          <p:nvPr/>
        </p:nvCxnSpPr>
        <p:spPr>
          <a:xfrm>
            <a:off x="991312" y="3221982"/>
            <a:ext cx="9698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D035EECF-8B0C-8DB1-252A-9192A2E7A5FB}"/>
              </a:ext>
            </a:extLst>
          </p:cNvPr>
          <p:cNvCxnSpPr>
            <a:cxnSpLocks/>
          </p:cNvCxnSpPr>
          <p:nvPr/>
        </p:nvCxnSpPr>
        <p:spPr>
          <a:xfrm flipV="1">
            <a:off x="1019800" y="2733108"/>
            <a:ext cx="0" cy="475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DC1872D9-F277-E650-176D-AC9F67F31A33}"/>
              </a:ext>
            </a:extLst>
          </p:cNvPr>
          <p:cNvCxnSpPr>
            <a:cxnSpLocks/>
            <a:endCxn id="90" idx="3"/>
          </p:cNvCxnSpPr>
          <p:nvPr/>
        </p:nvCxnSpPr>
        <p:spPr>
          <a:xfrm flipV="1">
            <a:off x="1007524" y="2736632"/>
            <a:ext cx="6976872" cy="5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1A161DFA-F88B-EC3F-6948-1D02B1BAA940}"/>
              </a:ext>
            </a:extLst>
          </p:cNvPr>
          <p:cNvCxnSpPr>
            <a:cxnSpLocks/>
          </p:cNvCxnSpPr>
          <p:nvPr/>
        </p:nvCxnSpPr>
        <p:spPr>
          <a:xfrm flipV="1">
            <a:off x="1016557" y="3196793"/>
            <a:ext cx="0" cy="14433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167F280F-4CCD-5E13-7C62-A83910174016}"/>
              </a:ext>
            </a:extLst>
          </p:cNvPr>
          <p:cNvCxnSpPr>
            <a:cxnSpLocks/>
          </p:cNvCxnSpPr>
          <p:nvPr/>
        </p:nvCxnSpPr>
        <p:spPr>
          <a:xfrm>
            <a:off x="1014009" y="4626007"/>
            <a:ext cx="66416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5098712-8093-7A9C-FDDC-4D86EF178C3E}"/>
              </a:ext>
            </a:extLst>
          </p:cNvPr>
          <p:cNvCxnSpPr>
            <a:cxnSpLocks/>
          </p:cNvCxnSpPr>
          <p:nvPr/>
        </p:nvCxnSpPr>
        <p:spPr>
          <a:xfrm flipV="1">
            <a:off x="1903384" y="4302959"/>
            <a:ext cx="7603" cy="329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65D27C25-24D1-E849-A031-4C8072A616CE}"/>
              </a:ext>
            </a:extLst>
          </p:cNvPr>
          <p:cNvCxnSpPr>
            <a:cxnSpLocks/>
          </p:cNvCxnSpPr>
          <p:nvPr/>
        </p:nvCxnSpPr>
        <p:spPr>
          <a:xfrm flipV="1">
            <a:off x="3310654" y="4299716"/>
            <a:ext cx="7603" cy="329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384FF45B-5319-B737-7E33-B6026442F6D4}"/>
              </a:ext>
            </a:extLst>
          </p:cNvPr>
          <p:cNvCxnSpPr>
            <a:cxnSpLocks/>
          </p:cNvCxnSpPr>
          <p:nvPr/>
        </p:nvCxnSpPr>
        <p:spPr>
          <a:xfrm flipV="1">
            <a:off x="4669285" y="4286745"/>
            <a:ext cx="7603" cy="329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7A3CAF6-6535-1AA5-1905-F9F6E7EA87F8}"/>
              </a:ext>
            </a:extLst>
          </p:cNvPr>
          <p:cNvCxnSpPr>
            <a:cxnSpLocks/>
          </p:cNvCxnSpPr>
          <p:nvPr/>
        </p:nvCxnSpPr>
        <p:spPr>
          <a:xfrm flipV="1">
            <a:off x="6183558" y="4293229"/>
            <a:ext cx="7603" cy="329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7CA9AF8-69D8-FD9F-E94E-913395A16B51}"/>
              </a:ext>
            </a:extLst>
          </p:cNvPr>
          <p:cNvCxnSpPr>
            <a:cxnSpLocks/>
          </p:cNvCxnSpPr>
          <p:nvPr/>
        </p:nvCxnSpPr>
        <p:spPr>
          <a:xfrm flipV="1">
            <a:off x="7620009" y="4299713"/>
            <a:ext cx="7603" cy="329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F3064D67-85A2-3545-5EA2-2816C940CC05}"/>
              </a:ext>
            </a:extLst>
          </p:cNvPr>
          <p:cNvSpPr txBox="1"/>
          <p:nvPr/>
        </p:nvSpPr>
        <p:spPr>
          <a:xfrm>
            <a:off x="965675" y="5688449"/>
            <a:ext cx="22646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Blue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 Line – Ethernet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A02B93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Pink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 Line – Antenna Cable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“x” – Ethernet Connections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“^” – Cable 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“v” – Cable Down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CE8C58D-821E-76A4-B6DF-E6673A0FB0BD}"/>
              </a:ext>
            </a:extLst>
          </p:cNvPr>
          <p:cNvSpPr txBox="1"/>
          <p:nvPr/>
        </p:nvSpPr>
        <p:spPr>
          <a:xfrm>
            <a:off x="10622423" y="5554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70715E5D-DCC0-92B3-1C74-08D7EA5CA602}"/>
              </a:ext>
            </a:extLst>
          </p:cNvPr>
          <p:cNvSpPr txBox="1"/>
          <p:nvPr/>
        </p:nvSpPr>
        <p:spPr>
          <a:xfrm>
            <a:off x="9911698" y="5625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273BF1C-9EA7-F909-E1F0-FDC8A4FA8EC1}"/>
              </a:ext>
            </a:extLst>
          </p:cNvPr>
          <p:cNvSpPr txBox="1"/>
          <p:nvPr/>
        </p:nvSpPr>
        <p:spPr>
          <a:xfrm>
            <a:off x="9202396" y="5540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0D0DA07-D2CF-CE2E-9957-557C99DEA0D4}"/>
              </a:ext>
            </a:extLst>
          </p:cNvPr>
          <p:cNvSpPr txBox="1"/>
          <p:nvPr/>
        </p:nvSpPr>
        <p:spPr>
          <a:xfrm>
            <a:off x="8525855" y="5611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731E8BD1-396B-7D37-8564-7E1DBDDEA31C}"/>
              </a:ext>
            </a:extLst>
          </p:cNvPr>
          <p:cNvSpPr txBox="1"/>
          <p:nvPr/>
        </p:nvSpPr>
        <p:spPr>
          <a:xfrm>
            <a:off x="7825099" y="5526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7EBE3D7-3CC5-2753-E62E-B244CE8D1D35}"/>
              </a:ext>
            </a:extLst>
          </p:cNvPr>
          <p:cNvSpPr txBox="1"/>
          <p:nvPr/>
        </p:nvSpPr>
        <p:spPr>
          <a:xfrm>
            <a:off x="7097283" y="5597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F4E8EBDF-60E2-FE4C-B25A-260B1AD13834}"/>
              </a:ext>
            </a:extLst>
          </p:cNvPr>
          <p:cNvSpPr txBox="1"/>
          <p:nvPr/>
        </p:nvSpPr>
        <p:spPr>
          <a:xfrm>
            <a:off x="6420741" y="5497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6A4D043D-9D4B-07FE-B621-3EA248DFFFEE}"/>
              </a:ext>
            </a:extLst>
          </p:cNvPr>
          <p:cNvSpPr txBox="1"/>
          <p:nvPr/>
        </p:nvSpPr>
        <p:spPr>
          <a:xfrm>
            <a:off x="5710015" y="5398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B7DF47CA-F71A-AB66-95E6-B4DFBFE4F9F6}"/>
              </a:ext>
            </a:extLst>
          </p:cNvPr>
          <p:cNvSpPr txBox="1"/>
          <p:nvPr/>
        </p:nvSpPr>
        <p:spPr>
          <a:xfrm>
            <a:off x="4999289" y="5383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24B802C8-EC31-9043-C1BA-9DEC4E3F5CC3}"/>
              </a:ext>
            </a:extLst>
          </p:cNvPr>
          <p:cNvSpPr txBox="1"/>
          <p:nvPr/>
        </p:nvSpPr>
        <p:spPr>
          <a:xfrm>
            <a:off x="4288563" y="536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4E807994-1252-A6CC-328F-C117ECEA54F0}"/>
              </a:ext>
            </a:extLst>
          </p:cNvPr>
          <p:cNvSpPr txBox="1"/>
          <p:nvPr/>
        </p:nvSpPr>
        <p:spPr>
          <a:xfrm>
            <a:off x="3612020" y="5526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4EE50B8-72CB-CF16-83C7-BC043F7D1E89}"/>
              </a:ext>
            </a:extLst>
          </p:cNvPr>
          <p:cNvSpPr txBox="1"/>
          <p:nvPr/>
        </p:nvSpPr>
        <p:spPr>
          <a:xfrm>
            <a:off x="2926931" y="5597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F78D4DAD-F205-C030-EA7D-867BAD0363C4}"/>
              </a:ext>
            </a:extLst>
          </p:cNvPr>
          <p:cNvSpPr txBox="1"/>
          <p:nvPr/>
        </p:nvSpPr>
        <p:spPr>
          <a:xfrm>
            <a:off x="2224750" y="5412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96E890AB-7055-3A3D-C16B-F3F647C725F8}"/>
              </a:ext>
            </a:extLst>
          </p:cNvPr>
          <p:cNvSpPr txBox="1"/>
          <p:nvPr/>
        </p:nvSpPr>
        <p:spPr>
          <a:xfrm>
            <a:off x="1556752" y="5569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817A5918-913A-C95D-3FA0-F6E80F91C10C}"/>
              </a:ext>
            </a:extLst>
          </p:cNvPr>
          <p:cNvSpPr txBox="1"/>
          <p:nvPr/>
        </p:nvSpPr>
        <p:spPr>
          <a:xfrm>
            <a:off x="871662" y="5811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D1CE357-3798-24F1-A7CB-1EEFC571DCFB}"/>
              </a:ext>
            </a:extLst>
          </p:cNvPr>
          <p:cNvSpPr txBox="1"/>
          <p:nvPr/>
        </p:nvSpPr>
        <p:spPr>
          <a:xfrm>
            <a:off x="863118" y="26662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4629C36C-5359-C511-8300-8F7926757CA6}"/>
              </a:ext>
            </a:extLst>
          </p:cNvPr>
          <p:cNvSpPr txBox="1"/>
          <p:nvPr/>
        </p:nvSpPr>
        <p:spPr>
          <a:xfrm>
            <a:off x="2194837" y="26135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398840FF-DFE1-5D00-733A-1DAE28D3DEAE}"/>
              </a:ext>
            </a:extLst>
          </p:cNvPr>
          <p:cNvSpPr txBox="1"/>
          <p:nvPr/>
        </p:nvSpPr>
        <p:spPr>
          <a:xfrm>
            <a:off x="3560739" y="26036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4443AAE2-4A5B-6DBB-CAD8-1BFC29D56747}"/>
              </a:ext>
            </a:extLst>
          </p:cNvPr>
          <p:cNvSpPr txBox="1"/>
          <p:nvPr/>
        </p:nvSpPr>
        <p:spPr>
          <a:xfrm>
            <a:off x="4960825" y="26022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5BFF9734-D171-CEFE-780D-15485145E8F5}"/>
              </a:ext>
            </a:extLst>
          </p:cNvPr>
          <p:cNvSpPr txBox="1"/>
          <p:nvPr/>
        </p:nvSpPr>
        <p:spPr>
          <a:xfrm>
            <a:off x="6386548" y="26007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0143765E-7BF9-1251-CAEC-F250F74E331B}"/>
              </a:ext>
            </a:extLst>
          </p:cNvPr>
          <p:cNvSpPr txBox="1"/>
          <p:nvPr/>
        </p:nvSpPr>
        <p:spPr>
          <a:xfrm>
            <a:off x="7752450" y="25993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2370570-967E-4F01-7DCB-B68AB9C21561}"/>
              </a:ext>
            </a:extLst>
          </p:cNvPr>
          <p:cNvSpPr txBox="1"/>
          <p:nvPr/>
        </p:nvSpPr>
        <p:spPr>
          <a:xfrm>
            <a:off x="7469014" y="42985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52BC5D28-E485-28F3-F8DE-72EE8FB0461D}"/>
              </a:ext>
            </a:extLst>
          </p:cNvPr>
          <p:cNvSpPr txBox="1"/>
          <p:nvPr/>
        </p:nvSpPr>
        <p:spPr>
          <a:xfrm>
            <a:off x="6031895" y="42971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F322937F-3AF1-28FB-B532-88E1A60B1878}"/>
              </a:ext>
            </a:extLst>
          </p:cNvPr>
          <p:cNvSpPr txBox="1"/>
          <p:nvPr/>
        </p:nvSpPr>
        <p:spPr>
          <a:xfrm>
            <a:off x="4517863" y="43042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6EEFF115-4A07-0AF6-3071-2DB41C3AD622}"/>
              </a:ext>
            </a:extLst>
          </p:cNvPr>
          <p:cNvSpPr txBox="1"/>
          <p:nvPr/>
        </p:nvSpPr>
        <p:spPr>
          <a:xfrm>
            <a:off x="3157655" y="42942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1F11990-0E34-9AED-8C87-E565A0BF57E6}"/>
              </a:ext>
            </a:extLst>
          </p:cNvPr>
          <p:cNvSpPr txBox="1"/>
          <p:nvPr/>
        </p:nvSpPr>
        <p:spPr>
          <a:xfrm>
            <a:off x="1754718" y="4292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D6C089A-ED36-C4F9-C6BE-8233772648E7}"/>
              </a:ext>
            </a:extLst>
          </p:cNvPr>
          <p:cNvSpPr txBox="1"/>
          <p:nvPr/>
        </p:nvSpPr>
        <p:spPr>
          <a:xfrm>
            <a:off x="11229173" y="91440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129E11-7625-B359-BD22-5426A8830261}"/>
              </a:ext>
            </a:extLst>
          </p:cNvPr>
          <p:cNvSpPr txBox="1"/>
          <p:nvPr/>
        </p:nvSpPr>
        <p:spPr>
          <a:xfrm>
            <a:off x="895883" y="90443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v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1A163A-D67D-1091-61DD-0E6BCCA33689}"/>
              </a:ext>
            </a:extLst>
          </p:cNvPr>
          <p:cNvSpPr txBox="1"/>
          <p:nvPr/>
        </p:nvSpPr>
        <p:spPr>
          <a:xfrm>
            <a:off x="887338" y="2775959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F927A1-3DBF-CCF3-3488-E2FF94F7F8F5}"/>
              </a:ext>
            </a:extLst>
          </p:cNvPr>
          <p:cNvSpPr txBox="1"/>
          <p:nvPr/>
        </p:nvSpPr>
        <p:spPr>
          <a:xfrm>
            <a:off x="894050" y="329229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v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C491EC-1FA4-2757-2766-1CF5082804FF}"/>
              </a:ext>
            </a:extLst>
          </p:cNvPr>
          <p:cNvSpPr txBox="1"/>
          <p:nvPr/>
        </p:nvSpPr>
        <p:spPr>
          <a:xfrm>
            <a:off x="892216" y="4355562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v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8A3999-E774-BB81-9E32-0E6A153C0CC9}"/>
              </a:ext>
            </a:extLst>
          </p:cNvPr>
          <p:cNvSpPr txBox="1"/>
          <p:nvPr/>
        </p:nvSpPr>
        <p:spPr>
          <a:xfrm>
            <a:off x="10414463" y="15268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89D6266-B1D4-DADC-BD4F-B8C689BD5FCE}"/>
              </a:ext>
            </a:extLst>
          </p:cNvPr>
          <p:cNvSpPr txBox="1"/>
          <p:nvPr/>
        </p:nvSpPr>
        <p:spPr>
          <a:xfrm>
            <a:off x="3447211" y="6068429"/>
            <a:ext cx="293954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Total Room Dimensions:</a:t>
            </a:r>
            <a:r>
              <a:rPr lang="en-US" sz="1400">
                <a:solidFill>
                  <a:prstClr val="black"/>
                </a:solidFill>
                <a:latin typeface="Aptos" panose="020B0004020202020204"/>
              </a:rPr>
              <a:t> 60' x 32'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Aptos" panose="020B0004020202020204"/>
              </a:rPr>
              <a:t>Room 124A Dimensions: 8' x 24'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066F2E-2899-B88A-587E-CD68B7FC4F66}"/>
              </a:ext>
            </a:extLst>
          </p:cNvPr>
          <p:cNvCxnSpPr>
            <a:cxnSpLocks/>
          </p:cNvCxnSpPr>
          <p:nvPr/>
        </p:nvCxnSpPr>
        <p:spPr>
          <a:xfrm>
            <a:off x="10511327" y="1585306"/>
            <a:ext cx="23073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F44E42C-72CC-04E2-40DA-B020CED5636D}"/>
              </a:ext>
            </a:extLst>
          </p:cNvPr>
          <p:cNvCxnSpPr>
            <a:cxnSpLocks/>
          </p:cNvCxnSpPr>
          <p:nvPr/>
        </p:nvCxnSpPr>
        <p:spPr>
          <a:xfrm>
            <a:off x="10750609" y="1264778"/>
            <a:ext cx="0" cy="3247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EE06379-ACE5-181F-4537-20DBB0B2CE23}"/>
              </a:ext>
            </a:extLst>
          </p:cNvPr>
          <p:cNvCxnSpPr>
            <a:cxnSpLocks/>
          </p:cNvCxnSpPr>
          <p:nvPr/>
        </p:nvCxnSpPr>
        <p:spPr>
          <a:xfrm>
            <a:off x="10749185" y="1276233"/>
            <a:ext cx="66799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832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6DA760-89B9-42B6-9304-2CDF583D9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3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3D282-9210-72A5-ABA4-9544B43AB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6C4EC8-E90A-26B5-6857-9BEFD985472F}"/>
              </a:ext>
            </a:extLst>
          </p:cNvPr>
          <p:cNvSpPr/>
          <p:nvPr/>
        </p:nvSpPr>
        <p:spPr>
          <a:xfrm rot="-5400000">
            <a:off x="766832" y="2923829"/>
            <a:ext cx="930882" cy="5071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sz="1050">
                <a:solidFill>
                  <a:prstClr val="black"/>
                </a:solidFill>
                <a:latin typeface="Aptos" panose="020B0004020202020204"/>
              </a:rPr>
              <a:t>IT Workstation</a:t>
            </a:r>
            <a:endParaRPr lang="en-US" sz="1050">
              <a:solidFill>
                <a:prstClr val="black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1E83648-6ABB-BEA4-696D-CD6E92838EFF}"/>
              </a:ext>
            </a:extLst>
          </p:cNvPr>
          <p:cNvSpPr/>
          <p:nvPr/>
        </p:nvSpPr>
        <p:spPr>
          <a:xfrm>
            <a:off x="987815" y="103091"/>
            <a:ext cx="10412251" cy="5212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912644-EF57-5D28-B607-FAD34B387489}"/>
              </a:ext>
            </a:extLst>
          </p:cNvPr>
          <p:cNvSpPr txBox="1"/>
          <p:nvPr/>
        </p:nvSpPr>
        <p:spPr>
          <a:xfrm>
            <a:off x="985520" y="5435600"/>
            <a:ext cx="67462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Room 123,123A &amp; 123B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A0CBE07-CEF2-FD31-1F8C-202B3059516C}"/>
              </a:ext>
            </a:extLst>
          </p:cNvPr>
          <p:cNvCxnSpPr>
            <a:cxnSpLocks/>
          </p:cNvCxnSpPr>
          <p:nvPr/>
        </p:nvCxnSpPr>
        <p:spPr>
          <a:xfrm>
            <a:off x="3623417" y="102550"/>
            <a:ext cx="0" cy="2042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E3FA56B-DE70-7EA7-59A5-B62AA40CA217}"/>
              </a:ext>
            </a:extLst>
          </p:cNvPr>
          <p:cNvCxnSpPr>
            <a:cxnSpLocks/>
          </p:cNvCxnSpPr>
          <p:nvPr/>
        </p:nvCxnSpPr>
        <p:spPr>
          <a:xfrm>
            <a:off x="3621992" y="3247402"/>
            <a:ext cx="0" cy="21193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1A30DDAE-5FEC-47F5-6981-27BEB5D348E4}"/>
              </a:ext>
            </a:extLst>
          </p:cNvPr>
          <p:cNvSpPr/>
          <p:nvPr/>
        </p:nvSpPr>
        <p:spPr>
          <a:xfrm>
            <a:off x="3657600" y="170916"/>
            <a:ext cx="615297" cy="4956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Printer </a:t>
            </a:r>
            <a:r>
              <a:rPr lang="en-US" sz="1050">
                <a:solidFill>
                  <a:prstClr val="black"/>
                </a:solidFill>
                <a:latin typeface="Aptos" panose="020B0004020202020204"/>
              </a:rPr>
              <a:t>A</a:t>
            </a:r>
            <a:endParaRPr 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</a:endParaRP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3220BBA3-53D6-54BF-BFC3-470EA3F61792}"/>
              </a:ext>
            </a:extLst>
          </p:cNvPr>
          <p:cNvSpPr/>
          <p:nvPr/>
        </p:nvSpPr>
        <p:spPr>
          <a:xfrm>
            <a:off x="10749185" y="4826949"/>
            <a:ext cx="615297" cy="4956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Printer </a:t>
            </a:r>
            <a:r>
              <a:rPr lang="en-US" sz="1050">
                <a:solidFill>
                  <a:prstClr val="black"/>
                </a:solidFill>
                <a:latin typeface="Aptos" panose="020B0004020202020204"/>
              </a:rPr>
              <a:t>B</a:t>
            </a:r>
            <a:endParaRPr 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</a:endParaRPr>
          </a:p>
        </p:txBody>
      </p:sp>
      <p:sp>
        <p:nvSpPr>
          <p:cNvPr id="171" name="Isosceles Triangle 170">
            <a:extLst>
              <a:ext uri="{FF2B5EF4-FFF2-40B4-BE49-F238E27FC236}">
                <a16:creationId xmlns:a16="http://schemas.microsoft.com/office/drawing/2014/main" id="{3DD9D703-BE3B-F51D-B845-EFA2B4A82286}"/>
              </a:ext>
            </a:extLst>
          </p:cNvPr>
          <p:cNvSpPr/>
          <p:nvPr/>
        </p:nvSpPr>
        <p:spPr>
          <a:xfrm rot="5400000">
            <a:off x="11217909" y="2611346"/>
            <a:ext cx="162370" cy="213645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sp>
        <p:nvSpPr>
          <p:cNvPr id="173" name="Isosceles Triangle 172">
            <a:extLst>
              <a:ext uri="{FF2B5EF4-FFF2-40B4-BE49-F238E27FC236}">
                <a16:creationId xmlns:a16="http://schemas.microsoft.com/office/drawing/2014/main" id="{3119B612-CED6-FA6A-2EC4-AB0E6B48C6BA}"/>
              </a:ext>
            </a:extLst>
          </p:cNvPr>
          <p:cNvSpPr/>
          <p:nvPr/>
        </p:nvSpPr>
        <p:spPr>
          <a:xfrm>
            <a:off x="7434844" y="162372"/>
            <a:ext cx="162370" cy="213645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690ADF7-02EB-B359-B746-11F242C17480}"/>
              </a:ext>
            </a:extLst>
          </p:cNvPr>
          <p:cNvCxnSpPr>
            <a:cxnSpLocks/>
            <a:endCxn id="69" idx="1"/>
          </p:cNvCxnSpPr>
          <p:nvPr/>
        </p:nvCxnSpPr>
        <p:spPr>
          <a:xfrm flipH="1">
            <a:off x="987815" y="2709141"/>
            <a:ext cx="26783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48F98DA8-5406-E85F-B52F-857E4524311F}"/>
              </a:ext>
            </a:extLst>
          </p:cNvPr>
          <p:cNvCxnSpPr>
            <a:cxnSpLocks/>
          </p:cNvCxnSpPr>
          <p:nvPr/>
        </p:nvCxnSpPr>
        <p:spPr>
          <a:xfrm>
            <a:off x="10433679" y="3995515"/>
            <a:ext cx="966411" cy="133706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B3160D89-CA4C-7A76-5D43-78CEBCDB5DFE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7537826" y="134303"/>
            <a:ext cx="3862240" cy="257483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9DE27A89-8FF4-BF40-F8CD-8F8DF4D447EA}"/>
              </a:ext>
            </a:extLst>
          </p:cNvPr>
          <p:cNvCxnSpPr>
            <a:cxnSpLocks/>
          </p:cNvCxnSpPr>
          <p:nvPr/>
        </p:nvCxnSpPr>
        <p:spPr>
          <a:xfrm flipH="1">
            <a:off x="10399794" y="2730789"/>
            <a:ext cx="961853" cy="12793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1813DFF6-4064-BC75-FFE7-2C71D8A84777}"/>
              </a:ext>
            </a:extLst>
          </p:cNvPr>
          <p:cNvCxnSpPr>
            <a:cxnSpLocks/>
          </p:cNvCxnSpPr>
          <p:nvPr/>
        </p:nvCxnSpPr>
        <p:spPr>
          <a:xfrm>
            <a:off x="994585" y="787873"/>
            <a:ext cx="10396959" cy="0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1E5E4987-D8BE-0DEB-3B23-545A283FAE97}"/>
              </a:ext>
            </a:extLst>
          </p:cNvPr>
          <p:cNvCxnSpPr>
            <a:cxnSpLocks/>
          </p:cNvCxnSpPr>
          <p:nvPr/>
        </p:nvCxnSpPr>
        <p:spPr>
          <a:xfrm>
            <a:off x="993161" y="1145372"/>
            <a:ext cx="10406929" cy="0"/>
          </a:xfrm>
          <a:prstGeom prst="straightConnector1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470160EF-1716-771F-1559-FC32D46763E9}"/>
              </a:ext>
            </a:extLst>
          </p:cNvPr>
          <p:cNvSpPr txBox="1"/>
          <p:nvPr/>
        </p:nvSpPr>
        <p:spPr>
          <a:xfrm>
            <a:off x="7954671" y="852656"/>
            <a:ext cx="15345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Cable Tray in Ceiling</a:t>
            </a:r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175E45D9-B337-246E-9970-01985A69F9F5}"/>
              </a:ext>
            </a:extLst>
          </p:cNvPr>
          <p:cNvCxnSpPr>
            <a:cxnSpLocks/>
          </p:cNvCxnSpPr>
          <p:nvPr/>
        </p:nvCxnSpPr>
        <p:spPr>
          <a:xfrm>
            <a:off x="981342" y="908764"/>
            <a:ext cx="276171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ECCE3054-569F-74AF-80E1-94289EB411FF}"/>
              </a:ext>
            </a:extLst>
          </p:cNvPr>
          <p:cNvCxnSpPr>
            <a:cxnSpLocks/>
          </p:cNvCxnSpPr>
          <p:nvPr/>
        </p:nvCxnSpPr>
        <p:spPr>
          <a:xfrm>
            <a:off x="996676" y="940254"/>
            <a:ext cx="103777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20EC39CD-4D38-F498-7F76-36E83316EBF8}"/>
              </a:ext>
            </a:extLst>
          </p:cNvPr>
          <p:cNvCxnSpPr>
            <a:cxnSpLocks/>
          </p:cNvCxnSpPr>
          <p:nvPr/>
        </p:nvCxnSpPr>
        <p:spPr>
          <a:xfrm>
            <a:off x="3695722" y="546930"/>
            <a:ext cx="0" cy="4101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1A19C432-D8AE-266A-01B4-9925CA14BBFF}"/>
              </a:ext>
            </a:extLst>
          </p:cNvPr>
          <p:cNvSpPr txBox="1"/>
          <p:nvPr/>
        </p:nvSpPr>
        <p:spPr>
          <a:xfrm>
            <a:off x="3631861" y="434996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E5353265-6F8D-81DA-B30C-2D57D15778AB}"/>
              </a:ext>
            </a:extLst>
          </p:cNvPr>
          <p:cNvSpPr txBox="1"/>
          <p:nvPr/>
        </p:nvSpPr>
        <p:spPr>
          <a:xfrm>
            <a:off x="11150736" y="4800473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E3FEEFE8-82BD-DC20-F1D5-12ECEE982952}"/>
              </a:ext>
            </a:extLst>
          </p:cNvPr>
          <p:cNvCxnSpPr>
            <a:cxnSpLocks/>
          </p:cNvCxnSpPr>
          <p:nvPr/>
        </p:nvCxnSpPr>
        <p:spPr>
          <a:xfrm flipV="1">
            <a:off x="3646206" y="153824"/>
            <a:ext cx="0" cy="75233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9060625-0611-1711-1E11-1840FF8A855D}"/>
              </a:ext>
            </a:extLst>
          </p:cNvPr>
          <p:cNvCxnSpPr>
            <a:cxnSpLocks/>
            <a:endCxn id="173" idx="0"/>
          </p:cNvCxnSpPr>
          <p:nvPr/>
        </p:nvCxnSpPr>
        <p:spPr>
          <a:xfrm>
            <a:off x="3640508" y="162372"/>
            <a:ext cx="3875521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4BB03581-A8FD-C419-83BA-00F0056D4125}"/>
              </a:ext>
            </a:extLst>
          </p:cNvPr>
          <p:cNvCxnSpPr>
            <a:cxnSpLocks/>
          </p:cNvCxnSpPr>
          <p:nvPr/>
        </p:nvCxnSpPr>
        <p:spPr>
          <a:xfrm>
            <a:off x="7496832" y="161278"/>
            <a:ext cx="3865551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0DC6AC8D-58D3-AFED-56C4-F467D9ADF8D7}"/>
              </a:ext>
            </a:extLst>
          </p:cNvPr>
          <p:cNvCxnSpPr>
            <a:cxnSpLocks/>
            <a:stCxn id="171" idx="5"/>
          </p:cNvCxnSpPr>
          <p:nvPr/>
        </p:nvCxnSpPr>
        <p:spPr>
          <a:xfrm flipV="1">
            <a:off x="11299094" y="170916"/>
            <a:ext cx="57429" cy="258784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5F2EA396-08DC-DE33-CF1A-A56CDC42A545}"/>
              </a:ext>
            </a:extLst>
          </p:cNvPr>
          <p:cNvCxnSpPr>
            <a:cxnSpLocks/>
          </p:cNvCxnSpPr>
          <p:nvPr/>
        </p:nvCxnSpPr>
        <p:spPr>
          <a:xfrm flipH="1">
            <a:off x="3683237" y="555476"/>
            <a:ext cx="91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48F77BDE-E52F-8D71-1A88-B4CB61CEB1F7}"/>
              </a:ext>
            </a:extLst>
          </p:cNvPr>
          <p:cNvCxnSpPr>
            <a:cxnSpLocks/>
            <a:endCxn id="327" idx="3"/>
          </p:cNvCxnSpPr>
          <p:nvPr/>
        </p:nvCxnSpPr>
        <p:spPr>
          <a:xfrm>
            <a:off x="11368421" y="947158"/>
            <a:ext cx="18277" cy="396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FA9D0DF3-492E-8117-3BB0-CEC541561060}"/>
              </a:ext>
            </a:extLst>
          </p:cNvPr>
          <p:cNvCxnSpPr>
            <a:cxnSpLocks/>
          </p:cNvCxnSpPr>
          <p:nvPr/>
        </p:nvCxnSpPr>
        <p:spPr>
          <a:xfrm flipH="1">
            <a:off x="11261933" y="4903861"/>
            <a:ext cx="91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5" name="Rectangle 354">
            <a:extLst>
              <a:ext uri="{FF2B5EF4-FFF2-40B4-BE49-F238E27FC236}">
                <a16:creationId xmlns:a16="http://schemas.microsoft.com/office/drawing/2014/main" id="{800CFB96-D5E8-68EA-3558-6797E853BFB2}"/>
              </a:ext>
            </a:extLst>
          </p:cNvPr>
          <p:cNvSpPr/>
          <p:nvPr/>
        </p:nvSpPr>
        <p:spPr>
          <a:xfrm>
            <a:off x="6204247" y="2461188"/>
            <a:ext cx="734938" cy="692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Work Tables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1AF65C30-DEA3-6739-57E7-2E1684F86981}"/>
              </a:ext>
            </a:extLst>
          </p:cNvPr>
          <p:cNvSpPr/>
          <p:nvPr/>
        </p:nvSpPr>
        <p:spPr>
          <a:xfrm>
            <a:off x="7920528" y="2468309"/>
            <a:ext cx="734938" cy="692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Work Tables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578135AC-B1D7-745C-913E-1EC3A2247B95}"/>
              </a:ext>
            </a:extLst>
          </p:cNvPr>
          <p:cNvSpPr txBox="1"/>
          <p:nvPr/>
        </p:nvSpPr>
        <p:spPr>
          <a:xfrm>
            <a:off x="2472548" y="4798211"/>
            <a:ext cx="12035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Room 123B – IT Closet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F2B7255B-630D-4D51-B114-1D3F2611E643}"/>
              </a:ext>
            </a:extLst>
          </p:cNvPr>
          <p:cNvSpPr txBox="1"/>
          <p:nvPr/>
        </p:nvSpPr>
        <p:spPr>
          <a:xfrm>
            <a:off x="2419849" y="96600"/>
            <a:ext cx="12035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Room 123A – Storage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F61A38A5-5125-ED02-88CC-E73EB7B0087F}"/>
              </a:ext>
            </a:extLst>
          </p:cNvPr>
          <p:cNvSpPr txBox="1"/>
          <p:nvPr/>
        </p:nvSpPr>
        <p:spPr>
          <a:xfrm>
            <a:off x="7602869" y="5013033"/>
            <a:ext cx="15345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Wi-Fi Antenna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EF898C55-6779-F690-215B-0307F88CAE38}"/>
              </a:ext>
            </a:extLst>
          </p:cNvPr>
          <p:cNvSpPr txBox="1"/>
          <p:nvPr/>
        </p:nvSpPr>
        <p:spPr>
          <a:xfrm>
            <a:off x="7515987" y="63593"/>
            <a:ext cx="15345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Wi-Fi Antenna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5C2DCFB2-F9DC-A024-7874-451DE9752F42}"/>
              </a:ext>
            </a:extLst>
          </p:cNvPr>
          <p:cNvSpPr txBox="1"/>
          <p:nvPr/>
        </p:nvSpPr>
        <p:spPr>
          <a:xfrm>
            <a:off x="965675" y="5688449"/>
            <a:ext cx="22646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Blue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 Line – Ethernet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A02B93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Pink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 Line – Antenna Cable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“x” – Ethernet Connections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“^” – Cable 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“v” – Cable Down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D4680E69-61A4-D1F6-BA02-0F1DE480394A}"/>
              </a:ext>
            </a:extLst>
          </p:cNvPr>
          <p:cNvSpPr txBox="1"/>
          <p:nvPr/>
        </p:nvSpPr>
        <p:spPr>
          <a:xfrm>
            <a:off x="3288707" y="5690075"/>
            <a:ext cx="366757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Orange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 Dashed Line – Area of Wi-Fi Coverage</a:t>
            </a: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R123 Room Dimensions: </a:t>
            </a:r>
            <a:r>
              <a:rPr lang="en-US" sz="1400">
                <a:solidFill>
                  <a:prstClr val="black"/>
                </a:solidFill>
                <a:latin typeface="Aptos" panose="020B0004020202020204"/>
              </a:rPr>
              <a:t>40'x 32'</a:t>
            </a: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</a:endParaRP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Aptos" panose="020B0004020202020204"/>
              </a:rPr>
              <a:t>R123A Room Dimensions: 12' x 16'</a:t>
            </a:r>
          </a:p>
          <a:p>
            <a:pPr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R123B Room </a:t>
            </a:r>
            <a:r>
              <a:rPr lang="en-US" sz="1400">
                <a:solidFill>
                  <a:prstClr val="black"/>
                </a:solidFill>
                <a:latin typeface="Aptos" panose="020B0004020202020204"/>
              </a:rPr>
              <a:t>Dimensions: 12' x 16'</a:t>
            </a: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3349F3-3167-9F7A-7696-B6770DB0BD04}"/>
              </a:ext>
            </a:extLst>
          </p:cNvPr>
          <p:cNvSpPr txBox="1"/>
          <p:nvPr/>
        </p:nvSpPr>
        <p:spPr>
          <a:xfrm>
            <a:off x="994364" y="2710416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29CDE2-6E32-CEF1-4825-40A00892CF22}"/>
              </a:ext>
            </a:extLst>
          </p:cNvPr>
          <p:cNvSpPr txBox="1"/>
          <p:nvPr/>
        </p:nvSpPr>
        <p:spPr>
          <a:xfrm>
            <a:off x="866598" y="26005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ED835-DC99-18B3-8A2D-1340B71F9417}"/>
              </a:ext>
            </a:extLst>
          </p:cNvPr>
          <p:cNvSpPr txBox="1"/>
          <p:nvPr/>
        </p:nvSpPr>
        <p:spPr>
          <a:xfrm>
            <a:off x="3560449" y="4364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E4C8EF-ADBE-3582-4B55-094BC10D2B25}"/>
              </a:ext>
            </a:extLst>
          </p:cNvPr>
          <p:cNvSpPr txBox="1"/>
          <p:nvPr/>
        </p:nvSpPr>
        <p:spPr>
          <a:xfrm>
            <a:off x="11201495" y="47587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^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F417F-7C54-4581-5980-63FD9768AB5A}"/>
              </a:ext>
            </a:extLst>
          </p:cNvPr>
          <p:cNvSpPr txBox="1"/>
          <p:nvPr/>
        </p:nvSpPr>
        <p:spPr>
          <a:xfrm>
            <a:off x="11229173" y="91440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94B5B6-EB92-2245-E24D-85F0A014073E}"/>
              </a:ext>
            </a:extLst>
          </p:cNvPr>
          <p:cNvSpPr txBox="1"/>
          <p:nvPr/>
        </p:nvSpPr>
        <p:spPr>
          <a:xfrm>
            <a:off x="3576516" y="664028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DE601D-122C-A311-2B95-22ACE38EAF2B}"/>
              </a:ext>
            </a:extLst>
          </p:cNvPr>
          <p:cNvSpPr txBox="1"/>
          <p:nvPr/>
        </p:nvSpPr>
        <p:spPr>
          <a:xfrm>
            <a:off x="931287" y="849085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2A02A9-6F4D-5AE1-965C-EA8D2358BDA3}"/>
              </a:ext>
            </a:extLst>
          </p:cNvPr>
          <p:cNvSpPr/>
          <p:nvPr/>
        </p:nvSpPr>
        <p:spPr>
          <a:xfrm rot="-5400000">
            <a:off x="837589" y="3800130"/>
            <a:ext cx="745824" cy="420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r>
              <a:rPr lang="en-US" sz="1050">
                <a:solidFill>
                  <a:prstClr val="black"/>
                </a:solidFill>
              </a:rPr>
              <a:t>Console Patch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9A355B-5B1F-F1FE-3823-1C783F87B1CE}"/>
              </a:ext>
            </a:extLst>
          </p:cNvPr>
          <p:cNvCxnSpPr>
            <a:cxnSpLocks/>
          </p:cNvCxnSpPr>
          <p:nvPr/>
        </p:nvCxnSpPr>
        <p:spPr>
          <a:xfrm flipH="1">
            <a:off x="1023499" y="914501"/>
            <a:ext cx="36151" cy="2891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DD36C0-3BFC-49BA-2E26-9D76353BDAFF}"/>
              </a:ext>
            </a:extLst>
          </p:cNvPr>
          <p:cNvSpPr txBox="1"/>
          <p:nvPr/>
        </p:nvSpPr>
        <p:spPr>
          <a:xfrm>
            <a:off x="950821" y="3635701"/>
            <a:ext cx="2359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64C84F-101D-E48B-0E08-ECC0268C2863}"/>
              </a:ext>
            </a:extLst>
          </p:cNvPr>
          <p:cNvCxnSpPr>
            <a:cxnSpLocks/>
          </p:cNvCxnSpPr>
          <p:nvPr/>
        </p:nvCxnSpPr>
        <p:spPr>
          <a:xfrm flipH="1">
            <a:off x="1041637" y="2831315"/>
            <a:ext cx="91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35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E063B-5733-AED2-E1DA-1C42F758E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635E07-4C6E-50F5-7402-EDD9E8F3C9EE}"/>
              </a:ext>
            </a:extLst>
          </p:cNvPr>
          <p:cNvCxnSpPr>
            <a:cxnSpLocks/>
          </p:cNvCxnSpPr>
          <p:nvPr/>
        </p:nvCxnSpPr>
        <p:spPr>
          <a:xfrm flipH="1">
            <a:off x="9994898" y="2772828"/>
            <a:ext cx="376767" cy="543984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094DAE-28CB-F2B7-3EA9-952B98B7B98C}"/>
              </a:ext>
            </a:extLst>
          </p:cNvPr>
          <p:cNvCxnSpPr>
            <a:cxnSpLocks/>
          </p:cNvCxnSpPr>
          <p:nvPr/>
        </p:nvCxnSpPr>
        <p:spPr>
          <a:xfrm flipH="1">
            <a:off x="10725147" y="2741077"/>
            <a:ext cx="59268" cy="607484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E8C337-8FB5-8D9A-78C5-F9F1356DC096}"/>
              </a:ext>
            </a:extLst>
          </p:cNvPr>
          <p:cNvCxnSpPr>
            <a:cxnSpLocks/>
          </p:cNvCxnSpPr>
          <p:nvPr/>
        </p:nvCxnSpPr>
        <p:spPr>
          <a:xfrm>
            <a:off x="11091331" y="2772826"/>
            <a:ext cx="522815" cy="565151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D0DB780-464C-FFF1-E582-F4FD9CC5DBBB}"/>
              </a:ext>
            </a:extLst>
          </p:cNvPr>
          <p:cNvCxnSpPr>
            <a:cxnSpLocks/>
          </p:cNvCxnSpPr>
          <p:nvPr/>
        </p:nvCxnSpPr>
        <p:spPr>
          <a:xfrm flipH="1">
            <a:off x="4861980" y="2656412"/>
            <a:ext cx="1181100" cy="4234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751A780-14BA-0BCF-6DB8-DD94224475A3}"/>
              </a:ext>
            </a:extLst>
          </p:cNvPr>
          <p:cNvCxnSpPr>
            <a:cxnSpLocks/>
          </p:cNvCxnSpPr>
          <p:nvPr/>
        </p:nvCxnSpPr>
        <p:spPr>
          <a:xfrm flipH="1">
            <a:off x="6777563" y="2656411"/>
            <a:ext cx="1181100" cy="4234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2BDCB4-1D82-11B0-762B-C2CEFA3EDEFE}"/>
              </a:ext>
            </a:extLst>
          </p:cNvPr>
          <p:cNvCxnSpPr>
            <a:cxnSpLocks/>
          </p:cNvCxnSpPr>
          <p:nvPr/>
        </p:nvCxnSpPr>
        <p:spPr>
          <a:xfrm>
            <a:off x="10773831" y="1894411"/>
            <a:ext cx="14816" cy="565151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995A17-43C0-A978-3C06-E93F8117199A}"/>
              </a:ext>
            </a:extLst>
          </p:cNvPr>
          <p:cNvCxnSpPr>
            <a:cxnSpLocks/>
          </p:cNvCxnSpPr>
          <p:nvPr/>
        </p:nvCxnSpPr>
        <p:spPr>
          <a:xfrm flipH="1">
            <a:off x="4480981" y="1894413"/>
            <a:ext cx="1488016" cy="66040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CDD031-5C91-C1AE-C9D0-108908D262F3}"/>
              </a:ext>
            </a:extLst>
          </p:cNvPr>
          <p:cNvCxnSpPr>
            <a:cxnSpLocks/>
          </p:cNvCxnSpPr>
          <p:nvPr/>
        </p:nvCxnSpPr>
        <p:spPr>
          <a:xfrm>
            <a:off x="8244415" y="2804578"/>
            <a:ext cx="14816" cy="565151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96CC49-55DD-9975-F762-B08999D5FAD0}"/>
              </a:ext>
            </a:extLst>
          </p:cNvPr>
          <p:cNvCxnSpPr>
            <a:cxnSpLocks/>
          </p:cNvCxnSpPr>
          <p:nvPr/>
        </p:nvCxnSpPr>
        <p:spPr>
          <a:xfrm flipH="1">
            <a:off x="6428312" y="1841494"/>
            <a:ext cx="6350" cy="85090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BA0658-5171-6FEA-0C30-57366F0E6BB0}"/>
              </a:ext>
            </a:extLst>
          </p:cNvPr>
          <p:cNvCxnSpPr>
            <a:cxnSpLocks/>
          </p:cNvCxnSpPr>
          <p:nvPr/>
        </p:nvCxnSpPr>
        <p:spPr>
          <a:xfrm>
            <a:off x="6424081" y="2741077"/>
            <a:ext cx="14816" cy="565151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737C82-7F4D-7CE6-C557-4A022F8F53EF}"/>
              </a:ext>
            </a:extLst>
          </p:cNvPr>
          <p:cNvCxnSpPr>
            <a:cxnSpLocks/>
          </p:cNvCxnSpPr>
          <p:nvPr/>
        </p:nvCxnSpPr>
        <p:spPr>
          <a:xfrm>
            <a:off x="4444997" y="2741076"/>
            <a:ext cx="14816" cy="565151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CE4814-A7E7-179D-A0E5-21F6972B788A}"/>
              </a:ext>
            </a:extLst>
          </p:cNvPr>
          <p:cNvCxnSpPr>
            <a:cxnSpLocks/>
          </p:cNvCxnSpPr>
          <p:nvPr/>
        </p:nvCxnSpPr>
        <p:spPr>
          <a:xfrm>
            <a:off x="6953246" y="1852079"/>
            <a:ext cx="1337734" cy="56515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80B91D-7ECF-86E8-C76B-24A1169BEADF}"/>
              </a:ext>
            </a:extLst>
          </p:cNvPr>
          <p:cNvCxnSpPr>
            <a:cxnSpLocks/>
          </p:cNvCxnSpPr>
          <p:nvPr/>
        </p:nvCxnSpPr>
        <p:spPr>
          <a:xfrm>
            <a:off x="772579" y="2592911"/>
            <a:ext cx="1083734" cy="67733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FF485D-0DE7-59DB-FBC7-69A169D680BE}"/>
              </a:ext>
            </a:extLst>
          </p:cNvPr>
          <p:cNvCxnSpPr>
            <a:cxnSpLocks/>
          </p:cNvCxnSpPr>
          <p:nvPr/>
        </p:nvCxnSpPr>
        <p:spPr>
          <a:xfrm flipH="1">
            <a:off x="1718729" y="2804576"/>
            <a:ext cx="249766" cy="448734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3DF3D8-E45B-2E22-C4A6-7C2DD7E5FBFF}"/>
              </a:ext>
            </a:extLst>
          </p:cNvPr>
          <p:cNvCxnSpPr>
            <a:cxnSpLocks/>
          </p:cNvCxnSpPr>
          <p:nvPr/>
        </p:nvCxnSpPr>
        <p:spPr>
          <a:xfrm flipH="1">
            <a:off x="554564" y="1894412"/>
            <a:ext cx="1667932" cy="797984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B8862F-F601-0547-8777-40129EB29F3E}"/>
              </a:ext>
            </a:extLst>
          </p:cNvPr>
          <p:cNvCxnSpPr>
            <a:cxnSpLocks/>
          </p:cNvCxnSpPr>
          <p:nvPr/>
        </p:nvCxnSpPr>
        <p:spPr>
          <a:xfrm flipH="1">
            <a:off x="2290230" y="1883828"/>
            <a:ext cx="482599" cy="62865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0BDD4D-0FF9-82D0-767D-1B22E70B2727}"/>
              </a:ext>
            </a:extLst>
          </p:cNvPr>
          <p:cNvCxnSpPr>
            <a:cxnSpLocks/>
          </p:cNvCxnSpPr>
          <p:nvPr/>
        </p:nvCxnSpPr>
        <p:spPr>
          <a:xfrm flipV="1">
            <a:off x="1418165" y="1686981"/>
            <a:ext cx="4417483" cy="9101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9B5CE1-FA66-2894-B2ED-4B805E7D7959}"/>
              </a:ext>
            </a:extLst>
          </p:cNvPr>
          <p:cNvCxnSpPr>
            <a:cxnSpLocks/>
          </p:cNvCxnSpPr>
          <p:nvPr/>
        </p:nvCxnSpPr>
        <p:spPr>
          <a:xfrm flipV="1">
            <a:off x="7048497" y="1750480"/>
            <a:ext cx="3200401" cy="38099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57B3E3-CB16-D40B-9C74-36BFD0997B58}"/>
              </a:ext>
            </a:extLst>
          </p:cNvPr>
          <p:cNvCxnSpPr>
            <a:cxnSpLocks/>
          </p:cNvCxnSpPr>
          <p:nvPr/>
        </p:nvCxnSpPr>
        <p:spPr>
          <a:xfrm flipH="1">
            <a:off x="6565898" y="328080"/>
            <a:ext cx="1149350" cy="46990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01B385-FCBF-E030-A6B8-8E9F2FC3EBE1}"/>
              </a:ext>
            </a:extLst>
          </p:cNvPr>
          <p:cNvCxnSpPr/>
          <p:nvPr/>
        </p:nvCxnSpPr>
        <p:spPr>
          <a:xfrm flipH="1">
            <a:off x="2459567" y="899582"/>
            <a:ext cx="3477683" cy="81915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495315-7548-685A-741A-15DD299EA34B}"/>
              </a:ext>
            </a:extLst>
          </p:cNvPr>
          <p:cNvCxnSpPr>
            <a:cxnSpLocks/>
          </p:cNvCxnSpPr>
          <p:nvPr/>
        </p:nvCxnSpPr>
        <p:spPr>
          <a:xfrm flipH="1">
            <a:off x="6449484" y="1090081"/>
            <a:ext cx="80433" cy="607483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2D2037-644A-51F1-1E8A-FA8F9B930696}"/>
              </a:ext>
            </a:extLst>
          </p:cNvPr>
          <p:cNvCxnSpPr>
            <a:cxnSpLocks/>
          </p:cNvCxnSpPr>
          <p:nvPr/>
        </p:nvCxnSpPr>
        <p:spPr>
          <a:xfrm>
            <a:off x="7164917" y="899581"/>
            <a:ext cx="3602566" cy="755651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253B723-1BAF-060B-8FD3-F9B54050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Topology - overall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30DCD83-EA7C-9CDE-6F90-28E67409014A}"/>
              </a:ext>
            </a:extLst>
          </p:cNvPr>
          <p:cNvSpPr/>
          <p:nvPr/>
        </p:nvSpPr>
        <p:spPr>
          <a:xfrm>
            <a:off x="5937249" y="751417"/>
            <a:ext cx="1217084" cy="33866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F9BFB5BA-CFB9-8922-055E-037F7AF52450}"/>
              </a:ext>
            </a:extLst>
          </p:cNvPr>
          <p:cNvSpPr/>
          <p:nvPr/>
        </p:nvSpPr>
        <p:spPr>
          <a:xfrm>
            <a:off x="2021415" y="1598084"/>
            <a:ext cx="1217084" cy="33866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DEA91BB-39A2-CC1F-FA24-AF597F5BE131}"/>
              </a:ext>
            </a:extLst>
          </p:cNvPr>
          <p:cNvSpPr/>
          <p:nvPr/>
        </p:nvSpPr>
        <p:spPr>
          <a:xfrm>
            <a:off x="5831414" y="1598083"/>
            <a:ext cx="1217084" cy="33866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355BB6CC-FC45-C246-73F9-810E12965A2D}"/>
              </a:ext>
            </a:extLst>
          </p:cNvPr>
          <p:cNvSpPr/>
          <p:nvPr/>
        </p:nvSpPr>
        <p:spPr>
          <a:xfrm>
            <a:off x="10159997" y="1598082"/>
            <a:ext cx="1217084" cy="33866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9EE21948-AC39-8F94-6094-7E271CC047AD}"/>
              </a:ext>
            </a:extLst>
          </p:cNvPr>
          <p:cNvSpPr/>
          <p:nvPr/>
        </p:nvSpPr>
        <p:spPr>
          <a:xfrm>
            <a:off x="7630582" y="52916"/>
            <a:ext cx="1365250" cy="50800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2B8532-D010-507B-7F4B-6270AEB425F5}"/>
              </a:ext>
            </a:extLst>
          </p:cNvPr>
          <p:cNvCxnSpPr>
            <a:cxnSpLocks/>
          </p:cNvCxnSpPr>
          <p:nvPr/>
        </p:nvCxnSpPr>
        <p:spPr>
          <a:xfrm flipH="1">
            <a:off x="586312" y="2804579"/>
            <a:ext cx="6352" cy="438149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6FF970-C44F-C675-14FD-7A6A1A3F7E26}"/>
              </a:ext>
            </a:extLst>
          </p:cNvPr>
          <p:cNvCxnSpPr>
            <a:cxnSpLocks/>
          </p:cNvCxnSpPr>
          <p:nvPr/>
        </p:nvCxnSpPr>
        <p:spPr>
          <a:xfrm>
            <a:off x="2518829" y="2793994"/>
            <a:ext cx="152400" cy="543983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be 26">
            <a:extLst>
              <a:ext uri="{FF2B5EF4-FFF2-40B4-BE49-F238E27FC236}">
                <a16:creationId xmlns:a16="http://schemas.microsoft.com/office/drawing/2014/main" id="{823C175A-6FEA-B9F7-4BD2-E4D77AD3600D}"/>
              </a:ext>
            </a:extLst>
          </p:cNvPr>
          <p:cNvSpPr/>
          <p:nvPr/>
        </p:nvSpPr>
        <p:spPr>
          <a:xfrm>
            <a:off x="52917" y="2465916"/>
            <a:ext cx="941916" cy="370416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C08B1706-38A6-6E7C-B530-0DEBBA6F2D3C}"/>
              </a:ext>
            </a:extLst>
          </p:cNvPr>
          <p:cNvSpPr/>
          <p:nvPr/>
        </p:nvSpPr>
        <p:spPr>
          <a:xfrm>
            <a:off x="1756833" y="2465915"/>
            <a:ext cx="941916" cy="370416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492DFE88-F19C-0BEF-6641-1CEA258FF55E}"/>
              </a:ext>
            </a:extLst>
          </p:cNvPr>
          <p:cNvSpPr/>
          <p:nvPr/>
        </p:nvSpPr>
        <p:spPr>
          <a:xfrm>
            <a:off x="328083" y="3111499"/>
            <a:ext cx="529167" cy="50800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FB5E81-6B1F-219F-3CCA-9C5BFEC3A36C}"/>
              </a:ext>
            </a:extLst>
          </p:cNvPr>
          <p:cNvSpPr/>
          <p:nvPr/>
        </p:nvSpPr>
        <p:spPr>
          <a:xfrm>
            <a:off x="1418167" y="3111499"/>
            <a:ext cx="666749" cy="507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5425D9-BA7B-20F9-55AD-E109A63B32FC}"/>
              </a:ext>
            </a:extLst>
          </p:cNvPr>
          <p:cNvSpPr/>
          <p:nvPr/>
        </p:nvSpPr>
        <p:spPr>
          <a:xfrm>
            <a:off x="2381250" y="3111498"/>
            <a:ext cx="666749" cy="507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73B5F05C-B3FC-33D5-6ED0-73FE5DCB3C09}"/>
              </a:ext>
            </a:extLst>
          </p:cNvPr>
          <p:cNvSpPr/>
          <p:nvPr/>
        </p:nvSpPr>
        <p:spPr>
          <a:xfrm>
            <a:off x="3937000" y="2381250"/>
            <a:ext cx="1016000" cy="433916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D5C72E9D-416A-F878-C1FB-458E80DA5A6C}"/>
              </a:ext>
            </a:extLst>
          </p:cNvPr>
          <p:cNvSpPr/>
          <p:nvPr/>
        </p:nvSpPr>
        <p:spPr>
          <a:xfrm>
            <a:off x="7736416" y="2381249"/>
            <a:ext cx="1016000" cy="433916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Flowchart: Alternate Process 57">
            <a:extLst>
              <a:ext uri="{FF2B5EF4-FFF2-40B4-BE49-F238E27FC236}">
                <a16:creationId xmlns:a16="http://schemas.microsoft.com/office/drawing/2014/main" id="{8B124D65-A462-7A26-8F7D-0A18B9CD7169}"/>
              </a:ext>
            </a:extLst>
          </p:cNvPr>
          <p:cNvSpPr/>
          <p:nvPr/>
        </p:nvSpPr>
        <p:spPr>
          <a:xfrm>
            <a:off x="4159249" y="3238500"/>
            <a:ext cx="571500" cy="59266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0AE47A58-283A-096E-1111-1824D0A8B344}"/>
              </a:ext>
            </a:extLst>
          </p:cNvPr>
          <p:cNvSpPr/>
          <p:nvPr/>
        </p:nvSpPr>
        <p:spPr>
          <a:xfrm>
            <a:off x="5926665" y="2381248"/>
            <a:ext cx="1016000" cy="433916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5FC93B04-AF68-5CF5-B2F4-4B2EECEAFF2E}"/>
              </a:ext>
            </a:extLst>
          </p:cNvPr>
          <p:cNvSpPr/>
          <p:nvPr/>
        </p:nvSpPr>
        <p:spPr>
          <a:xfrm>
            <a:off x="6148915" y="3238499"/>
            <a:ext cx="571500" cy="59266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158652D9-5B1E-7B9D-1B83-369B15A7C7F1}"/>
              </a:ext>
            </a:extLst>
          </p:cNvPr>
          <p:cNvSpPr/>
          <p:nvPr/>
        </p:nvSpPr>
        <p:spPr>
          <a:xfrm>
            <a:off x="7958665" y="3238498"/>
            <a:ext cx="571500" cy="59266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0309BA4D-9382-6EF0-8184-6877A70F45D7}"/>
              </a:ext>
            </a:extLst>
          </p:cNvPr>
          <p:cNvSpPr/>
          <p:nvPr/>
        </p:nvSpPr>
        <p:spPr>
          <a:xfrm>
            <a:off x="10265832" y="2381248"/>
            <a:ext cx="1016000" cy="433916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1A0ECFF-64B0-1889-7AAE-75EE80B65242}"/>
              </a:ext>
            </a:extLst>
          </p:cNvPr>
          <p:cNvSpPr/>
          <p:nvPr/>
        </p:nvSpPr>
        <p:spPr>
          <a:xfrm>
            <a:off x="9609666" y="3270250"/>
            <a:ext cx="645583" cy="1026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11BE9CA-5A08-9393-5764-33DEB24C0354}"/>
              </a:ext>
            </a:extLst>
          </p:cNvPr>
          <p:cNvSpPr/>
          <p:nvPr/>
        </p:nvSpPr>
        <p:spPr>
          <a:xfrm>
            <a:off x="10413999" y="3270249"/>
            <a:ext cx="645583" cy="1026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9D0BE9E-9D3E-E06B-6AB1-9B6719195BC7}"/>
              </a:ext>
            </a:extLst>
          </p:cNvPr>
          <p:cNvSpPr/>
          <p:nvPr/>
        </p:nvSpPr>
        <p:spPr>
          <a:xfrm>
            <a:off x="11228915" y="3270248"/>
            <a:ext cx="645583" cy="10265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611F1-D654-5CE7-30C8-672E3AA526D0}"/>
              </a:ext>
            </a:extLst>
          </p:cNvPr>
          <p:cNvSpPr txBox="1"/>
          <p:nvPr/>
        </p:nvSpPr>
        <p:spPr>
          <a:xfrm>
            <a:off x="762000" y="5757333"/>
            <a:ext cx="49212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Mesh-star hybrid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C8EC17E6-11E6-79D6-D0C6-8E47871F3F13}"/>
              </a:ext>
            </a:extLst>
          </p:cNvPr>
          <p:cNvSpPr/>
          <p:nvPr/>
        </p:nvSpPr>
        <p:spPr>
          <a:xfrm>
            <a:off x="253999" y="1598083"/>
            <a:ext cx="1217084" cy="33866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66CDDC2D-0D75-B10E-3DB3-6187206A2C31}"/>
              </a:ext>
            </a:extLst>
          </p:cNvPr>
          <p:cNvSpPr/>
          <p:nvPr/>
        </p:nvSpPr>
        <p:spPr>
          <a:xfrm>
            <a:off x="328083" y="1460499"/>
            <a:ext cx="63499" cy="232833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7B6160BF-5701-60E6-12D7-399F7FFA51C4}"/>
              </a:ext>
            </a:extLst>
          </p:cNvPr>
          <p:cNvSpPr/>
          <p:nvPr/>
        </p:nvSpPr>
        <p:spPr>
          <a:xfrm>
            <a:off x="1312333" y="1460498"/>
            <a:ext cx="63499" cy="232833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2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EDE517-FBE3-DD22-E84C-8F8CDD3958E0}"/>
              </a:ext>
            </a:extLst>
          </p:cNvPr>
          <p:cNvCxnSpPr>
            <a:cxnSpLocks/>
          </p:cNvCxnSpPr>
          <p:nvPr/>
        </p:nvCxnSpPr>
        <p:spPr>
          <a:xfrm>
            <a:off x="2868082" y="4074581"/>
            <a:ext cx="2131483" cy="1481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1A1F81-0DA2-FB8A-E052-64E567FA4659}"/>
              </a:ext>
            </a:extLst>
          </p:cNvPr>
          <p:cNvCxnSpPr>
            <a:cxnSpLocks/>
          </p:cNvCxnSpPr>
          <p:nvPr/>
        </p:nvCxnSpPr>
        <p:spPr>
          <a:xfrm>
            <a:off x="7133165" y="4074580"/>
            <a:ext cx="2131483" cy="1481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655D6F-90DF-9986-D1F1-F9EE7AEFAE14}"/>
              </a:ext>
            </a:extLst>
          </p:cNvPr>
          <p:cNvCxnSpPr>
            <a:cxnSpLocks/>
          </p:cNvCxnSpPr>
          <p:nvPr/>
        </p:nvCxnSpPr>
        <p:spPr>
          <a:xfrm flipH="1">
            <a:off x="6004982" y="1523997"/>
            <a:ext cx="2027766" cy="42756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975D4-9DD7-F0F4-B707-E5FC0983C3AB}"/>
              </a:ext>
            </a:extLst>
          </p:cNvPr>
          <p:cNvCxnSpPr/>
          <p:nvPr/>
        </p:nvCxnSpPr>
        <p:spPr>
          <a:xfrm flipH="1">
            <a:off x="1824567" y="2666999"/>
            <a:ext cx="3308350" cy="96731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D2B143-737B-04F5-0CCF-75789729A4C7}"/>
              </a:ext>
            </a:extLst>
          </p:cNvPr>
          <p:cNvCxnSpPr>
            <a:cxnSpLocks/>
          </p:cNvCxnSpPr>
          <p:nvPr/>
        </p:nvCxnSpPr>
        <p:spPr>
          <a:xfrm flipH="1">
            <a:off x="6004983" y="2730498"/>
            <a:ext cx="6350" cy="956733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AE1F5A-A8C2-B884-8E45-0DBE9C31BE38}"/>
              </a:ext>
            </a:extLst>
          </p:cNvPr>
          <p:cNvCxnSpPr>
            <a:cxnSpLocks/>
          </p:cNvCxnSpPr>
          <p:nvPr/>
        </p:nvCxnSpPr>
        <p:spPr>
          <a:xfrm>
            <a:off x="6688666" y="2666999"/>
            <a:ext cx="3697817" cy="96731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70E7AB-0CB1-F9F6-67DC-D677FD62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Topology - routers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62D75FD9-BFD6-C782-5ADD-4D544DCB93F5}"/>
              </a:ext>
            </a:extLst>
          </p:cNvPr>
          <p:cNvSpPr/>
          <p:nvPr/>
        </p:nvSpPr>
        <p:spPr>
          <a:xfrm>
            <a:off x="4900083" y="1926168"/>
            <a:ext cx="2127250" cy="80433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Root Router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F4E9021F-8F84-B01D-1CA6-C1C2489CB171}"/>
              </a:ext>
            </a:extLst>
          </p:cNvPr>
          <p:cNvSpPr/>
          <p:nvPr/>
        </p:nvSpPr>
        <p:spPr>
          <a:xfrm>
            <a:off x="730249" y="3619501"/>
            <a:ext cx="2127250" cy="80433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123 Router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8677B0E4-C938-DE7F-1A27-A3435ABC6E77}"/>
              </a:ext>
            </a:extLst>
          </p:cNvPr>
          <p:cNvSpPr/>
          <p:nvPr/>
        </p:nvSpPr>
        <p:spPr>
          <a:xfrm>
            <a:off x="4995331" y="3619500"/>
            <a:ext cx="2127250" cy="80433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124 Router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52DBCD81-7E28-E14B-8A8A-8935B3142CEA}"/>
              </a:ext>
            </a:extLst>
          </p:cNvPr>
          <p:cNvSpPr/>
          <p:nvPr/>
        </p:nvSpPr>
        <p:spPr>
          <a:xfrm>
            <a:off x="9260414" y="3619499"/>
            <a:ext cx="2127250" cy="80433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124A Router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9EAFA46D-1C61-B298-5A29-30516B559458}"/>
              </a:ext>
            </a:extLst>
          </p:cNvPr>
          <p:cNvSpPr/>
          <p:nvPr/>
        </p:nvSpPr>
        <p:spPr>
          <a:xfrm>
            <a:off x="7778749" y="867833"/>
            <a:ext cx="2381250" cy="120650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262850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ACB4A-02AA-2312-91EE-BECC7BA9B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FCEC5A-7891-933B-EADD-83D42A8CECDF}"/>
              </a:ext>
            </a:extLst>
          </p:cNvPr>
          <p:cNvCxnSpPr>
            <a:cxnSpLocks/>
          </p:cNvCxnSpPr>
          <p:nvPr/>
        </p:nvCxnSpPr>
        <p:spPr>
          <a:xfrm flipH="1">
            <a:off x="2766484" y="1079497"/>
            <a:ext cx="2440515" cy="4235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8E12EC-4B0C-86C3-6D74-5C504C6C7CCC}"/>
              </a:ext>
            </a:extLst>
          </p:cNvPr>
          <p:cNvCxnSpPr>
            <a:cxnSpLocks/>
          </p:cNvCxnSpPr>
          <p:nvPr/>
        </p:nvCxnSpPr>
        <p:spPr>
          <a:xfrm flipH="1" flipV="1">
            <a:off x="3126317" y="2745315"/>
            <a:ext cx="4588932" cy="16932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CC9AB7-306C-53C2-EEEB-74A89BA3390B}"/>
              </a:ext>
            </a:extLst>
          </p:cNvPr>
          <p:cNvCxnSpPr>
            <a:cxnSpLocks/>
          </p:cNvCxnSpPr>
          <p:nvPr/>
        </p:nvCxnSpPr>
        <p:spPr>
          <a:xfrm flipH="1">
            <a:off x="7264397" y="3132662"/>
            <a:ext cx="874183" cy="607483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E79A98-7445-8C05-7D7E-D83C737BC793}"/>
              </a:ext>
            </a:extLst>
          </p:cNvPr>
          <p:cNvCxnSpPr/>
          <p:nvPr/>
        </p:nvCxnSpPr>
        <p:spPr>
          <a:xfrm flipH="1">
            <a:off x="1824567" y="1471082"/>
            <a:ext cx="3318933" cy="96731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F6FDF6-D1E0-DE0E-5140-0E1337FBFF47}"/>
              </a:ext>
            </a:extLst>
          </p:cNvPr>
          <p:cNvCxnSpPr>
            <a:cxnSpLocks/>
          </p:cNvCxnSpPr>
          <p:nvPr/>
        </p:nvCxnSpPr>
        <p:spPr>
          <a:xfrm>
            <a:off x="6699249" y="1471082"/>
            <a:ext cx="2396067" cy="96731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094102-34DA-DD78-110B-BE716885254D}"/>
              </a:ext>
            </a:extLst>
          </p:cNvPr>
          <p:cNvCxnSpPr>
            <a:cxnSpLocks/>
          </p:cNvCxnSpPr>
          <p:nvPr/>
        </p:nvCxnSpPr>
        <p:spPr>
          <a:xfrm flipH="1">
            <a:off x="6015565" y="497413"/>
            <a:ext cx="2091266" cy="258234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B0127-47F8-6D27-7E37-4DC7BD430369}"/>
              </a:ext>
            </a:extLst>
          </p:cNvPr>
          <p:cNvCxnSpPr>
            <a:cxnSpLocks/>
          </p:cNvCxnSpPr>
          <p:nvPr/>
        </p:nvCxnSpPr>
        <p:spPr>
          <a:xfrm>
            <a:off x="9546163" y="3132661"/>
            <a:ext cx="734483" cy="607483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0BA022-2200-986B-B170-A0C088B8A794}"/>
              </a:ext>
            </a:extLst>
          </p:cNvPr>
          <p:cNvCxnSpPr>
            <a:cxnSpLocks/>
          </p:cNvCxnSpPr>
          <p:nvPr/>
        </p:nvCxnSpPr>
        <p:spPr>
          <a:xfrm flipH="1">
            <a:off x="1856314" y="3217329"/>
            <a:ext cx="6350" cy="56515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357639-1704-FA47-924E-F6D42567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Topology - room 123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E93521BC-A1D4-D771-F7E1-D6FB2CAF8127}"/>
              </a:ext>
            </a:extLst>
          </p:cNvPr>
          <p:cNvSpPr/>
          <p:nvPr/>
        </p:nvSpPr>
        <p:spPr>
          <a:xfrm>
            <a:off x="8053916" y="137584"/>
            <a:ext cx="2127250" cy="80433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Root Router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F1A0E69-B7FD-6D87-1A6C-62FC77A5F546}"/>
              </a:ext>
            </a:extLst>
          </p:cNvPr>
          <p:cNvSpPr/>
          <p:nvPr/>
        </p:nvSpPr>
        <p:spPr>
          <a:xfrm>
            <a:off x="4942415" y="730251"/>
            <a:ext cx="2127250" cy="80433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123 Router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C29471F2-E0B4-75DC-CB5C-FF3C9BED9FB8}"/>
              </a:ext>
            </a:extLst>
          </p:cNvPr>
          <p:cNvSpPr/>
          <p:nvPr/>
        </p:nvSpPr>
        <p:spPr>
          <a:xfrm>
            <a:off x="687917" y="2381250"/>
            <a:ext cx="2434166" cy="836082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123 IT Closet Switch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633DFE2B-A768-63DD-C3FC-0FC9CF87B66F}"/>
              </a:ext>
            </a:extLst>
          </p:cNvPr>
          <p:cNvSpPr/>
          <p:nvPr/>
        </p:nvSpPr>
        <p:spPr>
          <a:xfrm>
            <a:off x="7715250" y="2381249"/>
            <a:ext cx="2434166" cy="836082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123 Printers Switch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3C5E6E83-D0E9-BE92-8313-E7A66C3F9F58}"/>
              </a:ext>
            </a:extLst>
          </p:cNvPr>
          <p:cNvSpPr/>
          <p:nvPr/>
        </p:nvSpPr>
        <p:spPr>
          <a:xfrm>
            <a:off x="1132416" y="3693583"/>
            <a:ext cx="1365250" cy="1153583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IT PC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C193D1-F1B8-EAC3-4BCE-EDF8B7156F2E}"/>
              </a:ext>
            </a:extLst>
          </p:cNvPr>
          <p:cNvSpPr/>
          <p:nvPr/>
        </p:nvSpPr>
        <p:spPr>
          <a:xfrm>
            <a:off x="6339417" y="3693583"/>
            <a:ext cx="1714499" cy="11535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Printer 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CD688F-2256-5AD2-1774-39641268F6B0}"/>
              </a:ext>
            </a:extLst>
          </p:cNvPr>
          <p:cNvSpPr/>
          <p:nvPr/>
        </p:nvSpPr>
        <p:spPr>
          <a:xfrm>
            <a:off x="9218083" y="3693582"/>
            <a:ext cx="1714499" cy="11535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Printer B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7D9BD2E-E6FC-5E71-1CB6-D5BB88B9CCF7}"/>
              </a:ext>
            </a:extLst>
          </p:cNvPr>
          <p:cNvSpPr/>
          <p:nvPr/>
        </p:nvSpPr>
        <p:spPr>
          <a:xfrm>
            <a:off x="994831" y="730250"/>
            <a:ext cx="2127250" cy="80433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123 Wireless Router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21B4F4B3-B4C5-8A02-3D02-89EB3078607E}"/>
              </a:ext>
            </a:extLst>
          </p:cNvPr>
          <p:cNvSpPr/>
          <p:nvPr/>
        </p:nvSpPr>
        <p:spPr>
          <a:xfrm>
            <a:off x="1342812" y="444497"/>
            <a:ext cx="73659" cy="364913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B1DDE56-0992-D44C-38CA-B35BDABD24FA}"/>
              </a:ext>
            </a:extLst>
          </p:cNvPr>
          <p:cNvSpPr/>
          <p:nvPr/>
        </p:nvSpPr>
        <p:spPr>
          <a:xfrm>
            <a:off x="2694092" y="444496"/>
            <a:ext cx="73659" cy="364913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9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0DBD7-DED8-863E-A1F0-1937E5E16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E4A368-FE7A-6D47-86A9-4BAD412A25AB}"/>
              </a:ext>
            </a:extLst>
          </p:cNvPr>
          <p:cNvCxnSpPr>
            <a:cxnSpLocks/>
          </p:cNvCxnSpPr>
          <p:nvPr/>
        </p:nvCxnSpPr>
        <p:spPr>
          <a:xfrm flipH="1">
            <a:off x="1856314" y="3217329"/>
            <a:ext cx="6350" cy="56515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C68DC9-CEB9-800E-D693-13D3A27BFA80}"/>
              </a:ext>
            </a:extLst>
          </p:cNvPr>
          <p:cNvCxnSpPr>
            <a:cxnSpLocks/>
          </p:cNvCxnSpPr>
          <p:nvPr/>
        </p:nvCxnSpPr>
        <p:spPr>
          <a:xfrm>
            <a:off x="10318748" y="3217328"/>
            <a:ext cx="14816" cy="565151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21E632-BC4F-B0DB-A0F3-D44DB608B1EE}"/>
              </a:ext>
            </a:extLst>
          </p:cNvPr>
          <p:cNvCxnSpPr/>
          <p:nvPr/>
        </p:nvCxnSpPr>
        <p:spPr>
          <a:xfrm flipH="1">
            <a:off x="1824567" y="1471082"/>
            <a:ext cx="3318933" cy="96731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0DAAB2-3771-05C2-73CC-F19448909C74}"/>
              </a:ext>
            </a:extLst>
          </p:cNvPr>
          <p:cNvCxnSpPr>
            <a:cxnSpLocks/>
          </p:cNvCxnSpPr>
          <p:nvPr/>
        </p:nvCxnSpPr>
        <p:spPr>
          <a:xfrm>
            <a:off x="6699249" y="1471082"/>
            <a:ext cx="3676650" cy="96731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D5EC4E-1023-DED1-D5D3-200CB816DBE1}"/>
              </a:ext>
            </a:extLst>
          </p:cNvPr>
          <p:cNvCxnSpPr>
            <a:cxnSpLocks/>
          </p:cNvCxnSpPr>
          <p:nvPr/>
        </p:nvCxnSpPr>
        <p:spPr>
          <a:xfrm flipH="1">
            <a:off x="5952065" y="497413"/>
            <a:ext cx="2197099" cy="26881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33F3CA-0950-5F99-AA76-8158CFFF4C64}"/>
              </a:ext>
            </a:extLst>
          </p:cNvPr>
          <p:cNvCxnSpPr>
            <a:cxnSpLocks/>
          </p:cNvCxnSpPr>
          <p:nvPr/>
        </p:nvCxnSpPr>
        <p:spPr>
          <a:xfrm flipH="1">
            <a:off x="5920312" y="1534577"/>
            <a:ext cx="6350" cy="85090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13F7D7-687C-5189-F7C9-D383E9F0C921}"/>
              </a:ext>
            </a:extLst>
          </p:cNvPr>
          <p:cNvCxnSpPr>
            <a:cxnSpLocks/>
          </p:cNvCxnSpPr>
          <p:nvPr/>
        </p:nvCxnSpPr>
        <p:spPr>
          <a:xfrm>
            <a:off x="3122078" y="2793993"/>
            <a:ext cx="1612900" cy="1481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FB5700-0835-1572-85A4-22D8FF1B8F8B}"/>
              </a:ext>
            </a:extLst>
          </p:cNvPr>
          <p:cNvCxnSpPr>
            <a:cxnSpLocks/>
          </p:cNvCxnSpPr>
          <p:nvPr/>
        </p:nvCxnSpPr>
        <p:spPr>
          <a:xfrm>
            <a:off x="7164911" y="2846908"/>
            <a:ext cx="1951566" cy="4656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46A53F1-8B0E-77AF-0296-D6431599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Topology - room 124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55EEA1D-8A61-D238-266D-18C5E4CD1781}"/>
              </a:ext>
            </a:extLst>
          </p:cNvPr>
          <p:cNvSpPr/>
          <p:nvPr/>
        </p:nvSpPr>
        <p:spPr>
          <a:xfrm>
            <a:off x="8053916" y="137584"/>
            <a:ext cx="2127250" cy="80433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Root Router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5482660E-ED5B-49D4-98AA-748B1659CF47}"/>
              </a:ext>
            </a:extLst>
          </p:cNvPr>
          <p:cNvSpPr/>
          <p:nvPr/>
        </p:nvSpPr>
        <p:spPr>
          <a:xfrm>
            <a:off x="4942415" y="730251"/>
            <a:ext cx="2127250" cy="80433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124 Router</a:t>
            </a: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30988CAA-4C3F-D603-9A7E-73166F6CDDBE}"/>
              </a:ext>
            </a:extLst>
          </p:cNvPr>
          <p:cNvSpPr/>
          <p:nvPr/>
        </p:nvSpPr>
        <p:spPr>
          <a:xfrm>
            <a:off x="687917" y="2381250"/>
            <a:ext cx="2434166" cy="836082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124 Worker Cubicles Switch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DBA9871E-DCB3-ECF4-3F7D-A0FB59CCF607}"/>
              </a:ext>
            </a:extLst>
          </p:cNvPr>
          <p:cNvSpPr/>
          <p:nvPr/>
        </p:nvSpPr>
        <p:spPr>
          <a:xfrm>
            <a:off x="9112250" y="2381249"/>
            <a:ext cx="2434166" cy="836082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124 Worktables Switch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28E2016-AF56-31E9-75D3-6C2D4012C23E}"/>
              </a:ext>
            </a:extLst>
          </p:cNvPr>
          <p:cNvSpPr/>
          <p:nvPr/>
        </p:nvSpPr>
        <p:spPr>
          <a:xfrm>
            <a:off x="1132416" y="3693583"/>
            <a:ext cx="1365250" cy="1153583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PCs A-O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93E8D1-3CAD-9401-B1B7-07463BFCA086}"/>
              </a:ext>
            </a:extLst>
          </p:cNvPr>
          <p:cNvCxnSpPr>
            <a:cxnSpLocks/>
          </p:cNvCxnSpPr>
          <p:nvPr/>
        </p:nvCxnSpPr>
        <p:spPr>
          <a:xfrm>
            <a:off x="5884329" y="3217328"/>
            <a:ext cx="14817" cy="56515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be 5">
            <a:extLst>
              <a:ext uri="{FF2B5EF4-FFF2-40B4-BE49-F238E27FC236}">
                <a16:creationId xmlns:a16="http://schemas.microsoft.com/office/drawing/2014/main" id="{AFD91319-D965-B58B-2CC1-8C8DAFA66E72}"/>
              </a:ext>
            </a:extLst>
          </p:cNvPr>
          <p:cNvSpPr/>
          <p:nvPr/>
        </p:nvSpPr>
        <p:spPr>
          <a:xfrm>
            <a:off x="4730749" y="2381248"/>
            <a:ext cx="2434166" cy="836082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124 Team Leads Switch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8929C53-3921-B469-6D97-4292A6449D76}"/>
              </a:ext>
            </a:extLst>
          </p:cNvPr>
          <p:cNvSpPr/>
          <p:nvPr/>
        </p:nvSpPr>
        <p:spPr>
          <a:xfrm>
            <a:off x="5206998" y="3693582"/>
            <a:ext cx="1365250" cy="1153583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PCs P-U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F5A908C-3283-6D8E-74B9-E615D4AA13AE}"/>
              </a:ext>
            </a:extLst>
          </p:cNvPr>
          <p:cNvSpPr/>
          <p:nvPr/>
        </p:nvSpPr>
        <p:spPr>
          <a:xfrm>
            <a:off x="9641415" y="3693581"/>
            <a:ext cx="1365250" cy="1153583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PCs V-Z</a:t>
            </a:r>
          </a:p>
        </p:txBody>
      </p:sp>
    </p:spTree>
    <p:extLst>
      <p:ext uri="{BB962C8B-B14F-4D97-AF65-F5344CB8AC3E}">
        <p14:creationId xmlns:p14="http://schemas.microsoft.com/office/powerpoint/2010/main" val="99961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4F0FC-5D15-94B3-97DD-DF7D657D7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34DFE8B-D369-1F4C-2AAD-F780B30D0469}"/>
              </a:ext>
            </a:extLst>
          </p:cNvPr>
          <p:cNvCxnSpPr>
            <a:cxnSpLocks/>
          </p:cNvCxnSpPr>
          <p:nvPr/>
        </p:nvCxnSpPr>
        <p:spPr>
          <a:xfrm>
            <a:off x="3209708" y="1440596"/>
            <a:ext cx="582507" cy="130640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FE313-2E0F-4AC9-91AD-BDD1E5BC56AC}"/>
              </a:ext>
            </a:extLst>
          </p:cNvPr>
          <p:cNvCxnSpPr>
            <a:cxnSpLocks/>
          </p:cNvCxnSpPr>
          <p:nvPr/>
        </p:nvCxnSpPr>
        <p:spPr>
          <a:xfrm flipH="1">
            <a:off x="5952065" y="497413"/>
            <a:ext cx="2197099" cy="268817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5303C7-AC10-F571-7FBD-10D3BD8470CE}"/>
              </a:ext>
            </a:extLst>
          </p:cNvPr>
          <p:cNvCxnSpPr>
            <a:cxnSpLocks/>
          </p:cNvCxnSpPr>
          <p:nvPr/>
        </p:nvCxnSpPr>
        <p:spPr>
          <a:xfrm flipH="1" flipV="1">
            <a:off x="3432382" y="1161621"/>
            <a:ext cx="2667846" cy="5799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67C1ED-9E47-9955-293A-1618A63ED099}"/>
              </a:ext>
            </a:extLst>
          </p:cNvPr>
          <p:cNvCxnSpPr>
            <a:cxnSpLocks/>
          </p:cNvCxnSpPr>
          <p:nvPr/>
        </p:nvCxnSpPr>
        <p:spPr>
          <a:xfrm flipH="1">
            <a:off x="2308855" y="1420277"/>
            <a:ext cx="6773" cy="139784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79CA262-BEAD-17B1-18BD-F25C6377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Topology - room 124A: Servers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FF87CD9F-6A29-6968-BEFD-E4EE9366D63E}"/>
              </a:ext>
            </a:extLst>
          </p:cNvPr>
          <p:cNvSpPr/>
          <p:nvPr/>
        </p:nvSpPr>
        <p:spPr>
          <a:xfrm>
            <a:off x="8053916" y="137584"/>
            <a:ext cx="2127250" cy="80433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Root Router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4CC1446A-255B-12EC-1BD0-0EAEB7F67DC5}"/>
              </a:ext>
            </a:extLst>
          </p:cNvPr>
          <p:cNvSpPr/>
          <p:nvPr/>
        </p:nvSpPr>
        <p:spPr>
          <a:xfrm>
            <a:off x="4942415" y="730251"/>
            <a:ext cx="2127250" cy="80433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124 Router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EB8D3-0BCD-A7D9-CD99-350F11C9F563}"/>
              </a:ext>
            </a:extLst>
          </p:cNvPr>
          <p:cNvCxnSpPr>
            <a:cxnSpLocks/>
          </p:cNvCxnSpPr>
          <p:nvPr/>
        </p:nvCxnSpPr>
        <p:spPr>
          <a:xfrm flipV="1">
            <a:off x="820415" y="1481238"/>
            <a:ext cx="472017" cy="1276350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be 5">
            <a:extLst>
              <a:ext uri="{FF2B5EF4-FFF2-40B4-BE49-F238E27FC236}">
                <a16:creationId xmlns:a16="http://schemas.microsoft.com/office/drawing/2014/main" id="{CAB5DC33-F788-5BE9-78A3-6B51E274D788}"/>
              </a:ext>
            </a:extLst>
          </p:cNvPr>
          <p:cNvSpPr/>
          <p:nvPr/>
        </p:nvSpPr>
        <p:spPr>
          <a:xfrm>
            <a:off x="1095586" y="700191"/>
            <a:ext cx="2434166" cy="836082"/>
          </a:xfrm>
          <a:prstGeom prst="cub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Room 124 Servers Switch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25E519-4AFC-2825-0990-7658BB3F8F54}"/>
              </a:ext>
            </a:extLst>
          </p:cNvPr>
          <p:cNvSpPr/>
          <p:nvPr/>
        </p:nvSpPr>
        <p:spPr>
          <a:xfrm>
            <a:off x="84666" y="2514600"/>
            <a:ext cx="1375833" cy="21484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File Server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F258EF-310B-E2A8-E8A8-BAA6A547D9AE}"/>
              </a:ext>
            </a:extLst>
          </p:cNvPr>
          <p:cNvSpPr/>
          <p:nvPr/>
        </p:nvSpPr>
        <p:spPr>
          <a:xfrm>
            <a:off x="3047998" y="2504440"/>
            <a:ext cx="1375833" cy="21484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SQL 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28DF4D-238B-8C5D-3D9A-F4A63CE22716}"/>
              </a:ext>
            </a:extLst>
          </p:cNvPr>
          <p:cNvSpPr/>
          <p:nvPr/>
        </p:nvSpPr>
        <p:spPr>
          <a:xfrm>
            <a:off x="1566332" y="2504439"/>
            <a:ext cx="1375833" cy="21484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Web Server</a:t>
            </a:r>
          </a:p>
        </p:txBody>
      </p:sp>
    </p:spTree>
    <p:extLst>
      <p:ext uri="{BB962C8B-B14F-4D97-AF65-F5344CB8AC3E}">
        <p14:creationId xmlns:p14="http://schemas.microsoft.com/office/powerpoint/2010/main" val="17736900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1504</Words>
  <Application>Microsoft Office PowerPoint</Application>
  <PresentationFormat>Widescreen</PresentationFormat>
  <Paragraphs>295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Aptos</vt:lpstr>
      <vt:lpstr>Aptos Display</vt:lpstr>
      <vt:lpstr>Arial</vt:lpstr>
      <vt:lpstr>Calibri</vt:lpstr>
      <vt:lpstr>Century Gothic</vt:lpstr>
      <vt:lpstr>Wingdings</vt:lpstr>
      <vt:lpstr>Wingdings 3</vt:lpstr>
      <vt:lpstr>Slice</vt:lpstr>
      <vt:lpstr>office theme</vt:lpstr>
      <vt:lpstr>  The LANLords</vt:lpstr>
      <vt:lpstr>Scenario</vt:lpstr>
      <vt:lpstr>PowerPoint Presentation</vt:lpstr>
      <vt:lpstr>PowerPoint Presentation</vt:lpstr>
      <vt:lpstr>Network Topology - overall</vt:lpstr>
      <vt:lpstr>Network Topology - routers</vt:lpstr>
      <vt:lpstr>Network Topology - room 123</vt:lpstr>
      <vt:lpstr>Network Topology - room 124</vt:lpstr>
      <vt:lpstr>Network Topology - room 124A: Servers</vt:lpstr>
      <vt:lpstr>SQL Server Hardware Specs</vt:lpstr>
      <vt:lpstr>SQL Hardware</vt:lpstr>
      <vt:lpstr>SQL Server Example</vt:lpstr>
      <vt:lpstr>Apache Web Server </vt:lpstr>
      <vt:lpstr>Apache Web Server Security </vt:lpstr>
      <vt:lpstr>Local File Server Purpose</vt:lpstr>
      <vt:lpstr>File Server Specs</vt:lpstr>
      <vt:lpstr>6 Layers of Security</vt:lpstr>
      <vt:lpstr>Security 1</vt:lpstr>
      <vt:lpstr>SECURITY 2</vt:lpstr>
      <vt:lpstr>Security 3</vt:lpstr>
      <vt:lpstr>General Security Policies</vt:lpstr>
      <vt:lpstr>SCIF (Room 125) </vt:lpstr>
      <vt:lpstr>SCIF Door Criteria </vt:lpstr>
      <vt:lpstr>SCIF Access Control</vt:lpstr>
      <vt:lpstr>SCIF Visual Protection </vt:lpstr>
      <vt:lpstr>SCIF Intrusion Detection System</vt:lpstr>
      <vt:lpstr>SCIF Policies Summary</vt:lpstr>
      <vt:lpstr>Required items</vt:lpstr>
      <vt:lpstr>Cost breakdown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The LANLords</dc:title>
  <dc:creator/>
  <cp:lastModifiedBy>Ben Dunkin</cp:lastModifiedBy>
  <cp:revision>4</cp:revision>
  <dcterms:created xsi:type="dcterms:W3CDTF">2025-04-07T19:33:54Z</dcterms:created>
  <dcterms:modified xsi:type="dcterms:W3CDTF">2025-05-10T00:54:58Z</dcterms:modified>
</cp:coreProperties>
</file>