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embeddedFontLst>
    <p:embeddedFont>
      <p:font typeface="Montserrat" charset="0"/>
      <p:regular r:id="rId18"/>
      <p:bold r:id="rId19"/>
      <p:italic r:id="rId20"/>
      <p:boldItalic r:id="rId21"/>
    </p:embeddedFont>
    <p:embeddedFont>
      <p:font typeface="Lato" charset="0"/>
      <p:regular r:id="rId22"/>
      <p:bold r:id="rId23"/>
      <p:italic r:id="rId24"/>
      <p:boldItalic r:id="rId25"/>
    </p:embeddedFont>
    <p:embeddedFont>
      <p:font typeface="Merriweather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-634" y="-8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bd4f78c37f_0_6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bd4f78c37f_0_6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bd4f78c37f_0_6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bd4f78c37f_0_6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bd4f78c37f_0_6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bd4f78c37f_0_6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bd4f78c37f_0_6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bd4f78c37f_0_6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bd4f78c37f_0_6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bd4f78c37f_0_6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bd4f78c37f_0_7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bd4f78c37f_0_7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bd4f78c37f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bd4f78c37f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bd4f78c37f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bd4f78c37f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bd4f78c37f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bd4f78c37f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bd4f78c37f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bd4f78c37f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bd4f78c37f_0_6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bd4f78c37f_0_6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bd4f78c37f_0_6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bd4f78c37f_0_6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bd4f78c37f_0_6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bd4f78c37f_0_6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bd4f78c37f_0_6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bd4f78c37f_0_6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057300" y="1214050"/>
            <a:ext cx="59079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SOCIAL MEDIA WEBSITE</a:t>
            </a:r>
            <a:endParaRPr sz="3300"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83950" y="2801050"/>
            <a:ext cx="3470700" cy="162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/>
              <a:t>Presented By:</a:t>
            </a:r>
            <a:endParaRPr sz="15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 smtClean="0"/>
              <a:t>Shubh Purwar(191500795)</a:t>
            </a:r>
            <a:endParaRPr sz="15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 smtClean="0"/>
              <a:t>Sneha Banga</a:t>
            </a:r>
            <a:r>
              <a:rPr lang="en" sz="1500" dirty="0" smtClean="0"/>
              <a:t> </a:t>
            </a:r>
            <a:r>
              <a:rPr lang="en" sz="1500" dirty="0"/>
              <a:t>(</a:t>
            </a:r>
            <a:r>
              <a:rPr lang="en" sz="1500" dirty="0" smtClean="0"/>
              <a:t>191500813)</a:t>
            </a:r>
            <a:endParaRPr lang="en" sz="15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 smtClean="0"/>
              <a:t>Rishabh Garg </a:t>
            </a:r>
            <a:r>
              <a:rPr lang="en" sz="1500" dirty="0"/>
              <a:t>(</a:t>
            </a:r>
            <a:r>
              <a:rPr lang="en" sz="1500" dirty="0" smtClean="0"/>
              <a:t>191500649)</a:t>
            </a:r>
            <a:endParaRPr sz="15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>
            <a:spLocks noGrp="1"/>
          </p:cNvSpPr>
          <p:nvPr>
            <p:ph type="title"/>
          </p:nvPr>
        </p:nvSpPr>
        <p:spPr>
          <a:xfrm>
            <a:off x="2183825" y="393750"/>
            <a:ext cx="61527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/>
              <a:t>3. </a:t>
            </a:r>
            <a:r>
              <a:rPr lang="en" sz="3000" b="1" dirty="0" smtClean="0"/>
              <a:t>HOME SECTION</a:t>
            </a:r>
            <a:endParaRPr sz="3000" b="1" dirty="0"/>
          </a:p>
        </p:txBody>
      </p:sp>
      <p:pic>
        <p:nvPicPr>
          <p:cNvPr id="188" name="Google Shape;188;p22"/>
          <p:cNvPicPr preferRelativeResize="0"/>
          <p:nvPr/>
        </p:nvPicPr>
        <p:blipFill rotWithShape="1">
          <a:blip r:embed="rId3">
            <a:alphaModFix/>
          </a:blip>
          <a:srcRect l="3703" r="3712"/>
          <a:stretch/>
        </p:blipFill>
        <p:spPr>
          <a:xfrm>
            <a:off x="1609150" y="1594775"/>
            <a:ext cx="5904952" cy="324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3"/>
          <p:cNvSpPr txBox="1">
            <a:spLocks noGrp="1"/>
          </p:cNvSpPr>
          <p:nvPr>
            <p:ph type="title"/>
          </p:nvPr>
        </p:nvSpPr>
        <p:spPr>
          <a:xfrm>
            <a:off x="2198200" y="393750"/>
            <a:ext cx="61380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/>
            <a:r>
              <a:rPr lang="en" sz="3000" b="1" dirty="0"/>
              <a:t>4. </a:t>
            </a:r>
            <a:r>
              <a:rPr lang="en" sz="3000" b="1" dirty="0" smtClean="0"/>
              <a:t>CLIENT SECTION</a:t>
            </a:r>
            <a:endParaRPr sz="3000" b="1" dirty="0"/>
          </a:p>
        </p:txBody>
      </p:sp>
      <p:pic>
        <p:nvPicPr>
          <p:cNvPr id="194" name="Google Shape;194;p23"/>
          <p:cNvPicPr preferRelativeResize="0"/>
          <p:nvPr/>
        </p:nvPicPr>
        <p:blipFill rotWithShape="1">
          <a:blip r:embed="rId3">
            <a:alphaModFix/>
          </a:blip>
          <a:srcRect l="3823" r="3814"/>
          <a:stretch/>
        </p:blipFill>
        <p:spPr>
          <a:xfrm>
            <a:off x="1680975" y="1696434"/>
            <a:ext cx="5804398" cy="31422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"/>
          <p:cNvSpPr txBox="1">
            <a:spLocks noGrp="1"/>
          </p:cNvSpPr>
          <p:nvPr>
            <p:ph type="title"/>
          </p:nvPr>
        </p:nvSpPr>
        <p:spPr>
          <a:xfrm>
            <a:off x="2589550" y="393750"/>
            <a:ext cx="57468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/>
            <a:r>
              <a:rPr lang="en" sz="3000" b="1" dirty="0"/>
              <a:t>5</a:t>
            </a:r>
            <a:r>
              <a:rPr lang="en" sz="3000" b="1" dirty="0" smtClean="0"/>
              <a:t>. </a:t>
            </a:r>
            <a:r>
              <a:rPr lang="en" sz="3000" b="1" smtClean="0"/>
              <a:t>SERVICE SECTION</a:t>
            </a:r>
            <a:endParaRPr sz="3000" b="1" dirty="0"/>
          </a:p>
        </p:txBody>
      </p:sp>
      <p:pic>
        <p:nvPicPr>
          <p:cNvPr id="200" name="Google Shape;200;p24"/>
          <p:cNvPicPr preferRelativeResize="0"/>
          <p:nvPr/>
        </p:nvPicPr>
        <p:blipFill rotWithShape="1">
          <a:blip r:embed="rId3">
            <a:alphaModFix/>
          </a:blip>
          <a:srcRect l="4792" r="4783"/>
          <a:stretch/>
        </p:blipFill>
        <p:spPr>
          <a:xfrm>
            <a:off x="1666600" y="1594775"/>
            <a:ext cx="5806976" cy="324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5"/>
          <p:cNvSpPr txBox="1">
            <a:spLocks noGrp="1"/>
          </p:cNvSpPr>
          <p:nvPr>
            <p:ph type="title"/>
          </p:nvPr>
        </p:nvSpPr>
        <p:spPr>
          <a:xfrm>
            <a:off x="1660800" y="393750"/>
            <a:ext cx="6675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/>
              <a:t>6</a:t>
            </a:r>
            <a:r>
              <a:rPr lang="en" sz="3000" b="1" dirty="0" smtClean="0"/>
              <a:t>. SERVICE SECTION</a:t>
            </a:r>
            <a:endParaRPr sz="3000" b="1" dirty="0"/>
          </a:p>
        </p:txBody>
      </p:sp>
      <p:pic>
        <p:nvPicPr>
          <p:cNvPr id="206" name="Google Shape;206;p25"/>
          <p:cNvPicPr preferRelativeResize="0"/>
          <p:nvPr/>
        </p:nvPicPr>
        <p:blipFill rotWithShape="1">
          <a:blip r:embed="rId3">
            <a:alphaModFix/>
          </a:blip>
          <a:srcRect l="4963" r="4963"/>
          <a:stretch/>
        </p:blipFill>
        <p:spPr>
          <a:xfrm>
            <a:off x="1660800" y="1574025"/>
            <a:ext cx="5812775" cy="3264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6"/>
          <p:cNvSpPr txBox="1">
            <a:spLocks noGrp="1"/>
          </p:cNvSpPr>
          <p:nvPr>
            <p:ph type="title"/>
          </p:nvPr>
        </p:nvSpPr>
        <p:spPr>
          <a:xfrm>
            <a:off x="1512075" y="393750"/>
            <a:ext cx="68244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/>
              <a:t>7</a:t>
            </a:r>
            <a:r>
              <a:rPr lang="en" sz="3000" b="1" dirty="0" smtClean="0"/>
              <a:t>. PROFILE SECTION OF AN NGO</a:t>
            </a:r>
            <a:endParaRPr sz="3000" b="1" dirty="0"/>
          </a:p>
        </p:txBody>
      </p:sp>
      <p:pic>
        <p:nvPicPr>
          <p:cNvPr id="212" name="Google Shape;212;p26"/>
          <p:cNvPicPr preferRelativeResize="0"/>
          <p:nvPr/>
        </p:nvPicPr>
        <p:blipFill rotWithShape="1">
          <a:blip r:embed="rId3">
            <a:alphaModFix/>
          </a:blip>
          <a:srcRect l="5712" r="5721"/>
          <a:stretch/>
        </p:blipFill>
        <p:spPr>
          <a:xfrm>
            <a:off x="1636000" y="1499675"/>
            <a:ext cx="5961501" cy="333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7"/>
          <p:cNvSpPr txBox="1">
            <a:spLocks noGrp="1"/>
          </p:cNvSpPr>
          <p:nvPr>
            <p:ph type="ctrTitle"/>
          </p:nvPr>
        </p:nvSpPr>
        <p:spPr>
          <a:xfrm>
            <a:off x="3537150" y="191765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Thank You!!!</a:t>
            </a:r>
            <a:endParaRPr sz="5000"/>
          </a:p>
        </p:txBody>
      </p:sp>
      <p:sp>
        <p:nvSpPr>
          <p:cNvPr id="218" name="Google Shape;218;p27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706450"/>
            <a:ext cx="7038900" cy="10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OUTLINE</a:t>
            </a:r>
            <a:endParaRPr sz="3800"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297500" y="2069800"/>
            <a:ext cx="7038900" cy="15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 dirty="0"/>
              <a:t>About the Project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 dirty="0"/>
              <a:t>Objective 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 dirty="0"/>
              <a:t>Requirements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 dirty="0"/>
              <a:t>Snapshots from the website</a:t>
            </a:r>
            <a:endParaRPr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297500" y="656875"/>
            <a:ext cx="7038900" cy="95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ABOUT THE PROJECT</a:t>
            </a:r>
            <a:endParaRPr sz="3200"/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1297500" y="1883875"/>
            <a:ext cx="7038900" cy="259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lvl="0" indent="-342900">
              <a:buSzPts val="1800"/>
            </a:pPr>
            <a:r>
              <a:rPr lang="en" sz="1800" dirty="0"/>
              <a:t>Our </a:t>
            </a:r>
            <a:r>
              <a:rPr lang="en" sz="1800" dirty="0" smtClean="0"/>
              <a:t>F</a:t>
            </a:r>
            <a:r>
              <a:rPr lang="en" sz="1800" dirty="0" smtClean="0"/>
              <a:t>ull stack project “FOOPERS” </a:t>
            </a:r>
            <a:r>
              <a:rPr lang="en" sz="1800" dirty="0"/>
              <a:t>is an online website which </a:t>
            </a:r>
            <a:r>
              <a:rPr lang="en-US" sz="1800" dirty="0" smtClean="0"/>
              <a:t>helps to utilizes the waste food and other daily things from the hotels, common people to the “NGO’s” that ultimately enhance their </a:t>
            </a:r>
            <a:r>
              <a:rPr lang="en-US" sz="1800" dirty="0" err="1" smtClean="0"/>
              <a:t>moto</a:t>
            </a:r>
            <a:r>
              <a:rPr lang="en-US" sz="1800" dirty="0" smtClean="0"/>
              <a:t> of service to furnish and grow the poor peoples.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sz="1800" dirty="0" smtClean="0"/>
              <a:t>We are filling the gap between people who are in need and who want to contribute toward the society.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 Users create service-specific profiles for the website or app that are designed and maintained by the social-media organization. </a:t>
            </a:r>
            <a:endParaRPr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title"/>
          </p:nvPr>
        </p:nvSpPr>
        <p:spPr>
          <a:xfrm>
            <a:off x="1297500" y="607300"/>
            <a:ext cx="7038900" cy="81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OBJECTIVE</a:t>
            </a:r>
            <a:endParaRPr sz="3200"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1"/>
          </p:nvPr>
        </p:nvSpPr>
        <p:spPr>
          <a:xfrm>
            <a:off x="1297500" y="1759950"/>
            <a:ext cx="7038900" cy="27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Communication: To develop an instant solution to enable users to seamlessly communicate with each other by sharing images, videos, and exchange their thoughts.</a:t>
            </a:r>
            <a:endParaRPr sz="180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 User friendliness: The project should be very easy to use           enabling even a novice person to use it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>
            <a:spLocks noGrp="1"/>
          </p:cNvSpPr>
          <p:nvPr>
            <p:ph type="title"/>
          </p:nvPr>
        </p:nvSpPr>
        <p:spPr>
          <a:xfrm>
            <a:off x="1297500" y="458575"/>
            <a:ext cx="7038900" cy="84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REQUIREMENTS</a:t>
            </a:r>
            <a:endParaRPr sz="3200" dirty="0"/>
          </a:p>
        </p:txBody>
      </p:sp>
      <p:sp>
        <p:nvSpPr>
          <p:cNvPr id="159" name="Google Shape;159;p17"/>
          <p:cNvSpPr txBox="1">
            <a:spLocks noGrp="1"/>
          </p:cNvSpPr>
          <p:nvPr>
            <p:ph type="body" idx="1"/>
          </p:nvPr>
        </p:nvSpPr>
        <p:spPr>
          <a:xfrm>
            <a:off x="1297500" y="1772350"/>
            <a:ext cx="7038900" cy="27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/>
              <a:t>Software Specification Used:-</a:t>
            </a:r>
            <a:endParaRPr sz="2000" b="1" dirty="0"/>
          </a:p>
          <a:p>
            <a:pPr lvl="0" indent="-330200">
              <a:spcBef>
                <a:spcPts val="1200"/>
              </a:spcBef>
              <a:buSzPts val="1600"/>
              <a:buChar char="➔"/>
            </a:pPr>
            <a:r>
              <a:rPr lang="en" sz="1600" dirty="0"/>
              <a:t>Technology Implemented: </a:t>
            </a:r>
            <a:r>
              <a:rPr lang="en-US" sz="1600" dirty="0" smtClean="0"/>
              <a:t>Front-End Technologies</a:t>
            </a:r>
            <a:endParaRPr sz="1600" dirty="0"/>
          </a:p>
          <a:p>
            <a:pPr lvl="0" indent="-330200">
              <a:buSzPts val="1600"/>
              <a:buChar char="➔"/>
            </a:pPr>
            <a:r>
              <a:rPr lang="en" sz="1600" dirty="0"/>
              <a:t>Languages/Technologies Used: </a:t>
            </a:r>
            <a:r>
              <a:rPr lang="en-US" sz="1600" dirty="0" smtClean="0"/>
              <a:t>HTML, CSS, JavaScript, Bootstrap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➔"/>
            </a:pPr>
            <a:r>
              <a:rPr lang="en" sz="1600" dirty="0"/>
              <a:t>IDE Used: Visual Studio Code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➔"/>
            </a:pPr>
            <a:r>
              <a:rPr lang="en" sz="1600" dirty="0"/>
              <a:t>Web Browser: Google Chrome</a:t>
            </a:r>
            <a:endParaRPr sz="16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>
            <a:spLocks noGrp="1"/>
          </p:cNvSpPr>
          <p:nvPr>
            <p:ph type="title"/>
          </p:nvPr>
        </p:nvSpPr>
        <p:spPr>
          <a:xfrm>
            <a:off x="1297500" y="1363325"/>
            <a:ext cx="7316400" cy="303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latin typeface="Lato"/>
                <a:ea typeface="Lato"/>
                <a:cs typeface="Lato"/>
                <a:sym typeface="Lato"/>
              </a:rPr>
              <a:t>Hardware Used:</a:t>
            </a:r>
            <a:endParaRPr sz="2100" b="1"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➔"/>
            </a:pPr>
            <a:r>
              <a:rPr lang="en" sz="1700" dirty="0">
                <a:latin typeface="Lato"/>
                <a:ea typeface="Lato"/>
                <a:cs typeface="Lato"/>
                <a:sym typeface="Lato"/>
              </a:rPr>
              <a:t>Processor Used: Intel </a:t>
            </a:r>
            <a:r>
              <a:rPr lang="en" sz="1700" dirty="0" smtClean="0">
                <a:latin typeface="Lato"/>
                <a:ea typeface="Lato"/>
                <a:cs typeface="Lato"/>
                <a:sym typeface="Lato"/>
              </a:rPr>
              <a:t>i5/Ryzen 5</a:t>
            </a:r>
            <a:endParaRPr sz="1700"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➔"/>
            </a:pPr>
            <a:r>
              <a:rPr lang="en" sz="1700" dirty="0">
                <a:latin typeface="Lato"/>
                <a:ea typeface="Lato"/>
                <a:cs typeface="Lato"/>
                <a:sym typeface="Lato"/>
              </a:rPr>
              <a:t>Operating System: Windows 10</a:t>
            </a:r>
            <a:endParaRPr sz="1700"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➔"/>
            </a:pPr>
            <a:r>
              <a:rPr lang="en" sz="1700" dirty="0">
                <a:latin typeface="Lato"/>
                <a:ea typeface="Lato"/>
                <a:cs typeface="Lato"/>
                <a:sym typeface="Lato"/>
              </a:rPr>
              <a:t>RAM: 4 GB (minimum)</a:t>
            </a:r>
            <a:endParaRPr sz="1700"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➔"/>
            </a:pPr>
            <a:r>
              <a:rPr lang="en" sz="1700" dirty="0">
                <a:latin typeface="Lato"/>
                <a:ea typeface="Lato"/>
                <a:cs typeface="Lato"/>
                <a:sym typeface="Lato"/>
              </a:rPr>
              <a:t>Hardware Devices: Computer System</a:t>
            </a:r>
            <a:endParaRPr sz="1700"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➔"/>
            </a:pPr>
            <a:r>
              <a:rPr lang="en" sz="1700" dirty="0">
                <a:latin typeface="Lato"/>
                <a:ea typeface="Lato"/>
                <a:cs typeface="Lato"/>
                <a:sym typeface="Lato"/>
              </a:rPr>
              <a:t>Hard Disk: 256 GB</a:t>
            </a:r>
            <a:endParaRPr sz="1700"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>
            <a:spLocks noGrp="1"/>
          </p:cNvSpPr>
          <p:nvPr>
            <p:ph type="title"/>
          </p:nvPr>
        </p:nvSpPr>
        <p:spPr>
          <a:xfrm>
            <a:off x="823850" y="731250"/>
            <a:ext cx="4587000" cy="216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Merriweather"/>
                <a:ea typeface="Merriweather"/>
                <a:cs typeface="Merriweather"/>
                <a:sym typeface="Merriweather"/>
              </a:rPr>
              <a:t>THIS IS HOW OUR WEBSITE LOOKS</a:t>
            </a:r>
            <a:endParaRPr sz="35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70" name="Google Shape;170;p19"/>
          <p:cNvSpPr txBox="1"/>
          <p:nvPr/>
        </p:nvSpPr>
        <p:spPr>
          <a:xfrm>
            <a:off x="3817350" y="4313100"/>
            <a:ext cx="345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Hope you will like it :)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>
            <a:spLocks noGrp="1"/>
          </p:cNvSpPr>
          <p:nvPr>
            <p:ph type="title"/>
          </p:nvPr>
        </p:nvSpPr>
        <p:spPr>
          <a:xfrm>
            <a:off x="3060250" y="393750"/>
            <a:ext cx="52761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 sz="3000" b="1"/>
              <a:t>SIGNUP PAGE</a:t>
            </a:r>
            <a:endParaRPr sz="3000" b="1"/>
          </a:p>
        </p:txBody>
      </p:sp>
      <p:pic>
        <p:nvPicPr>
          <p:cNvPr id="176" name="Google Shape;176;p20"/>
          <p:cNvPicPr preferRelativeResize="0"/>
          <p:nvPr/>
        </p:nvPicPr>
        <p:blipFill rotWithShape="1">
          <a:blip r:embed="rId3">
            <a:alphaModFix/>
          </a:blip>
          <a:srcRect l="199" r="189"/>
          <a:stretch/>
        </p:blipFill>
        <p:spPr>
          <a:xfrm>
            <a:off x="1551675" y="1738450"/>
            <a:ext cx="6063000" cy="307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>
            <a:spLocks noGrp="1"/>
          </p:cNvSpPr>
          <p:nvPr>
            <p:ph type="title"/>
          </p:nvPr>
        </p:nvSpPr>
        <p:spPr>
          <a:xfrm>
            <a:off x="2112000" y="393750"/>
            <a:ext cx="62244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/>
              <a:t>2. LOGIN PAGE</a:t>
            </a:r>
            <a:endParaRPr sz="3000" b="1"/>
          </a:p>
        </p:txBody>
      </p:sp>
      <p:pic>
        <p:nvPicPr>
          <p:cNvPr id="182" name="Google Shape;182;p21"/>
          <p:cNvPicPr preferRelativeResize="0"/>
          <p:nvPr/>
        </p:nvPicPr>
        <p:blipFill rotWithShape="1">
          <a:blip r:embed="rId3">
            <a:alphaModFix/>
          </a:blip>
          <a:srcRect l="4111" r="4102"/>
          <a:stretch/>
        </p:blipFill>
        <p:spPr>
          <a:xfrm>
            <a:off x="1537300" y="1551675"/>
            <a:ext cx="6005550" cy="3287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275</Words>
  <Application>Microsoft Office PowerPoint</Application>
  <PresentationFormat>On-screen Show (16:9)</PresentationFormat>
  <Paragraphs>41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Montserrat</vt:lpstr>
      <vt:lpstr>Lato</vt:lpstr>
      <vt:lpstr>Merriweather</vt:lpstr>
      <vt:lpstr>Focus</vt:lpstr>
      <vt:lpstr>SOCIAL MEDIA WEBSITE</vt:lpstr>
      <vt:lpstr>OUTLINE</vt:lpstr>
      <vt:lpstr>ABOUT THE PROJECT</vt:lpstr>
      <vt:lpstr>OBJECTIVE</vt:lpstr>
      <vt:lpstr>REQUIREMENTS</vt:lpstr>
      <vt:lpstr>Hardware Used: Processor Used: Intel i5/Ryzen 5 Operating System: Windows 10 RAM: 4 GB (minimum) Hardware Devices: Computer System Hard Disk: 256 GB</vt:lpstr>
      <vt:lpstr>THIS IS HOW OUR WEBSITE LOOKS</vt:lpstr>
      <vt:lpstr>SIGNUP PAGE</vt:lpstr>
      <vt:lpstr>2. LOGIN PAGE</vt:lpstr>
      <vt:lpstr>3. HOME SECTION</vt:lpstr>
      <vt:lpstr>4. CLIENT SECTION</vt:lpstr>
      <vt:lpstr>5. SERVICE SECTION</vt:lpstr>
      <vt:lpstr>6. SERVICE SECTION</vt:lpstr>
      <vt:lpstr>7. PROFILE SECTION OF AN NGO</vt:lpstr>
      <vt:lpstr>Thank You!!!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MEDIA WEBSITE</dc:title>
  <cp:lastModifiedBy>Asus</cp:lastModifiedBy>
  <cp:revision>1</cp:revision>
  <dcterms:modified xsi:type="dcterms:W3CDTF">2021-11-10T17:23:39Z</dcterms:modified>
</cp:coreProperties>
</file>