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ndev.statcan.gc.ca/business-cas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73A2-5F05-4B4E-B8B2-6F8CA419F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GCTravel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383DD-C7C7-4CB4-90EA-1DE336592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87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12B7-7172-40D9-BC18-BA8F84F3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Unlocking Data for a Better 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63F9-761D-499B-9111-2F7918E9C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the data available on the Government's public facing networking and collaboration platform, </a:t>
            </a:r>
            <a:r>
              <a:rPr lang="en-US" dirty="0" err="1"/>
              <a:t>GCcollab</a:t>
            </a:r>
            <a:r>
              <a:rPr lang="en-US" dirty="0"/>
              <a:t>, to create new or enhanced functionality using new </a:t>
            </a:r>
            <a:r>
              <a:rPr lang="en-US" dirty="0" err="1"/>
              <a:t>GCTools</a:t>
            </a:r>
            <a:r>
              <a:rPr lang="en-US" dirty="0"/>
              <a:t> templates. For example, you could use </a:t>
            </a:r>
            <a:r>
              <a:rPr lang="en-US" dirty="0" err="1"/>
              <a:t>GCcollab</a:t>
            </a:r>
            <a:r>
              <a:rPr lang="en-US" dirty="0"/>
              <a:t> profile data and machine learning to recommend blog posts. Feel free to link other public datasets using APIs.</a:t>
            </a:r>
            <a:br>
              <a:rPr lang="en-US" dirty="0"/>
            </a:br>
            <a:r>
              <a:rPr lang="en-US" dirty="0"/>
              <a:t>- </a:t>
            </a:r>
            <a:r>
              <a:rPr lang="en-CA" dirty="0">
                <a:hlinkClick r:id="rId2"/>
              </a:rPr>
              <a:t>https://candev.statcan.gc.ca/business-cases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9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C691-ACCB-4972-A12F-C03BC189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 had an idea…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DD94-4195-402C-B56C-CEA6C25A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Shared Data (interconnected)</a:t>
            </a:r>
          </a:p>
          <a:p>
            <a:r>
              <a:rPr lang="en-CA" dirty="0"/>
              <a:t>Efficient</a:t>
            </a:r>
          </a:p>
          <a:p>
            <a:r>
              <a:rPr lang="en-CA" dirty="0"/>
              <a:t>The idea will expand functionality</a:t>
            </a:r>
          </a:p>
          <a:p>
            <a:endParaRPr lang="en-CA" dirty="0"/>
          </a:p>
          <a:p>
            <a:r>
              <a:rPr lang="en-CA" dirty="0"/>
              <a:t>It also solves a problem…</a:t>
            </a:r>
          </a:p>
        </p:txBody>
      </p:sp>
    </p:spTree>
    <p:extLst>
      <p:ext uri="{BB962C8B-B14F-4D97-AF65-F5344CB8AC3E}">
        <p14:creationId xmlns:p14="http://schemas.microsoft.com/office/powerpoint/2010/main" val="233966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450D-955B-494C-878F-0CE1998B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70529-90FF-4081-AFD5-69A007C0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“Inadequate tools and outdated travel management could be costing business up to 15 percent of employees’ time and US$12,000 per year on travel admin tasks” </a:t>
            </a:r>
            <a:br>
              <a:rPr lang="en-CA" dirty="0"/>
            </a:br>
            <a:r>
              <a:rPr lang="en-CA" dirty="0"/>
              <a:t>		– August 6, 2019 Buying Business Travel (BTN Group)</a:t>
            </a:r>
          </a:p>
          <a:p>
            <a:endParaRPr lang="en-CA" dirty="0"/>
          </a:p>
          <a:p>
            <a:r>
              <a:rPr lang="en-CA" dirty="0"/>
              <a:t>In short, inefficient travel booking systems cost money.</a:t>
            </a:r>
          </a:p>
        </p:txBody>
      </p:sp>
    </p:spTree>
    <p:extLst>
      <p:ext uri="{BB962C8B-B14F-4D97-AF65-F5344CB8AC3E}">
        <p14:creationId xmlns:p14="http://schemas.microsoft.com/office/powerpoint/2010/main" val="277119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D387-F7B6-4AB6-A683-A77CAD7E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F00D-22C7-480F-BE7E-913659E34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GCTravel</a:t>
            </a:r>
            <a:r>
              <a:rPr lang="en-CA" dirty="0"/>
              <a:t>, travel management system</a:t>
            </a:r>
          </a:p>
          <a:p>
            <a:r>
              <a:rPr lang="en-CA" dirty="0"/>
              <a:t>Automated features</a:t>
            </a:r>
          </a:p>
          <a:p>
            <a:r>
              <a:rPr lang="en-CA" dirty="0"/>
              <a:t>Interconnected with other </a:t>
            </a:r>
            <a:r>
              <a:rPr lang="en-CA" dirty="0" err="1"/>
              <a:t>GCTools</a:t>
            </a:r>
            <a:r>
              <a:rPr lang="en-CA" dirty="0"/>
              <a:t> </a:t>
            </a:r>
          </a:p>
          <a:p>
            <a:r>
              <a:rPr lang="en-CA" dirty="0"/>
              <a:t>Employee databases from </a:t>
            </a:r>
            <a:r>
              <a:rPr lang="en-CA" dirty="0" err="1"/>
              <a:t>GCDirectories</a:t>
            </a:r>
            <a:endParaRPr lang="en-CA" dirty="0"/>
          </a:p>
          <a:p>
            <a:r>
              <a:rPr lang="en-CA" dirty="0"/>
              <a:t>Efficient</a:t>
            </a:r>
          </a:p>
        </p:txBody>
      </p:sp>
    </p:spTree>
    <p:extLst>
      <p:ext uri="{BB962C8B-B14F-4D97-AF65-F5344CB8AC3E}">
        <p14:creationId xmlns:p14="http://schemas.microsoft.com/office/powerpoint/2010/main" val="166106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830E-F5BE-4809-A95F-1AA69773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1498E-790D-4DF8-B903-FAE2CC9E2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Corporate</a:t>
            </a:r>
          </a:p>
          <a:p>
            <a:pPr lvl="1"/>
            <a:r>
              <a:rPr lang="en-CA" dirty="0"/>
              <a:t>Booking system from preferred vendors (flights, hotels, car rentals)</a:t>
            </a:r>
          </a:p>
          <a:p>
            <a:pPr lvl="1"/>
            <a:r>
              <a:rPr lang="en-CA" dirty="0"/>
              <a:t>Automated expense returns (pending management approval)</a:t>
            </a:r>
          </a:p>
          <a:p>
            <a:pPr lvl="1"/>
            <a:r>
              <a:rPr lang="en-CA" dirty="0"/>
              <a:t>Role hierarchy taken from </a:t>
            </a:r>
            <a:r>
              <a:rPr lang="en-CA" dirty="0" err="1"/>
              <a:t>GCDirectories</a:t>
            </a:r>
            <a:endParaRPr lang="en-CA" dirty="0"/>
          </a:p>
          <a:p>
            <a:r>
              <a:rPr lang="en-CA" dirty="0"/>
              <a:t>Personal </a:t>
            </a:r>
          </a:p>
          <a:p>
            <a:pPr lvl="1"/>
            <a:r>
              <a:rPr lang="en-CA" dirty="0"/>
              <a:t>Automated time-off requests (management approval)</a:t>
            </a:r>
          </a:p>
          <a:p>
            <a:pPr lvl="1"/>
            <a:r>
              <a:rPr lang="en-CA" dirty="0"/>
              <a:t>Handles benefit advantages from preferred vendors and government employee discounts</a:t>
            </a:r>
          </a:p>
          <a:p>
            <a:r>
              <a:rPr lang="en-CA" dirty="0"/>
              <a:t>Automatically creates detailed travel itinerary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29903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{C032CA1C-D422-4D0E-8892-BC0FE81D6657}tf04033917</Template>
  <TotalTime>32</TotalTime>
  <Words>221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GCTravel</vt:lpstr>
      <vt:lpstr>Unlocking Data for a Better User Experience</vt:lpstr>
      <vt:lpstr>We had an idea…</vt:lpstr>
      <vt:lpstr>Problem</vt:lpstr>
      <vt:lpstr>Proposal</vt:lpstr>
      <vt:lpstr>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GCTravel</dc:title>
  <dc:creator>Martin Weaver</dc:creator>
  <cp:lastModifiedBy>Martin Weaver</cp:lastModifiedBy>
  <cp:revision>6</cp:revision>
  <dcterms:created xsi:type="dcterms:W3CDTF">2020-01-19T15:18:31Z</dcterms:created>
  <dcterms:modified xsi:type="dcterms:W3CDTF">2020-01-19T15:50:41Z</dcterms:modified>
</cp:coreProperties>
</file>