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Domstroi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Интернет Магазин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Impact</vt:lpstr>
      <vt:lpstr>Главное мероприятие</vt:lpstr>
      <vt:lpstr>Domstroi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Domstroi </dc:title>
  <dc:creator>Пользователь Windows</dc:creator>
  <cp:lastModifiedBy>Пользователь Windows</cp:lastModifiedBy>
  <cp:revision>1</cp:revision>
  <dcterms:created xsi:type="dcterms:W3CDTF">2018-12-12T15:06:31Z</dcterms:created>
  <dcterms:modified xsi:type="dcterms:W3CDTF">2018-12-12T15:09:10Z</dcterms:modified>
</cp:coreProperties>
</file>