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EA0FB9-3FA7-4EC0-97C9-C80D62A22BE1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35B608-CAFC-4D92-8668-E6D161CA3A03}">
      <dgm:prSet phldrT="[Text]"/>
      <dgm:spPr/>
      <dgm:t>
        <a:bodyPr/>
        <a:lstStyle/>
        <a:p>
          <a:r>
            <a:rPr lang="de-DE" dirty="0" smtClean="0"/>
            <a:t>Interesse</a:t>
          </a:r>
          <a:endParaRPr lang="de-DE" dirty="0"/>
        </a:p>
      </dgm:t>
    </dgm:pt>
    <dgm:pt modelId="{A3DEF071-AC32-4FE7-80AA-8BA83E9646B6}" type="parTrans" cxnId="{CFBBC4DF-1981-4C13-8A4B-0B02DB980699}">
      <dgm:prSet/>
      <dgm:spPr/>
      <dgm:t>
        <a:bodyPr/>
        <a:lstStyle/>
        <a:p>
          <a:endParaRPr lang="de-DE"/>
        </a:p>
      </dgm:t>
    </dgm:pt>
    <dgm:pt modelId="{12FA8564-F98C-4CE7-8D24-D8578ED4511C}" type="sibTrans" cxnId="{CFBBC4DF-1981-4C13-8A4B-0B02DB980699}">
      <dgm:prSet/>
      <dgm:spPr/>
      <dgm:t>
        <a:bodyPr/>
        <a:lstStyle/>
        <a:p>
          <a:endParaRPr lang="de-DE"/>
        </a:p>
      </dgm:t>
    </dgm:pt>
    <dgm:pt modelId="{D85C52F1-B864-4051-AFB1-8DE0AC7B48DD}">
      <dgm:prSet phldrT="[Text]"/>
      <dgm:spPr/>
      <dgm:t>
        <a:bodyPr/>
        <a:lstStyle/>
        <a:p>
          <a:r>
            <a:rPr lang="de-DE" dirty="0" smtClean="0"/>
            <a:t>Topic: Konstante</a:t>
          </a:r>
          <a:endParaRPr lang="de-DE" dirty="0"/>
        </a:p>
      </dgm:t>
    </dgm:pt>
    <dgm:pt modelId="{1D7C4E06-325F-4CCE-8768-74F3D101DAAF}" type="parTrans" cxnId="{E655F103-1E77-48DD-A74B-32351F722FF3}">
      <dgm:prSet/>
      <dgm:spPr/>
      <dgm:t>
        <a:bodyPr/>
        <a:lstStyle/>
        <a:p>
          <a:endParaRPr lang="de-DE"/>
        </a:p>
      </dgm:t>
    </dgm:pt>
    <dgm:pt modelId="{9F5F6DD2-3CC9-4760-B191-D02CAF0BB781}" type="sibTrans" cxnId="{E655F103-1E77-48DD-A74B-32351F722FF3}">
      <dgm:prSet/>
      <dgm:spPr/>
      <dgm:t>
        <a:bodyPr/>
        <a:lstStyle/>
        <a:p>
          <a:endParaRPr lang="de-DE"/>
        </a:p>
      </dgm:t>
    </dgm:pt>
    <dgm:pt modelId="{8485DC06-8727-42E2-BD26-2AAF98E08CD3}">
      <dgm:prSet phldrT="[Text]"/>
      <dgm:spPr/>
      <dgm:t>
        <a:bodyPr/>
        <a:lstStyle/>
        <a:p>
          <a:r>
            <a:rPr lang="de-DE" dirty="0" err="1" smtClean="0"/>
            <a:t>Originator</a:t>
          </a:r>
          <a:r>
            <a:rPr lang="de-DE" dirty="0" smtClean="0"/>
            <a:t>: leer</a:t>
          </a:r>
          <a:endParaRPr lang="de-DE" dirty="0"/>
        </a:p>
      </dgm:t>
    </dgm:pt>
    <dgm:pt modelId="{FAB1EBE9-308A-4F76-A2B0-ACB031CFE514}" type="parTrans" cxnId="{45379160-1F70-4D7E-80B6-349F20370E40}">
      <dgm:prSet/>
      <dgm:spPr/>
      <dgm:t>
        <a:bodyPr/>
        <a:lstStyle/>
        <a:p>
          <a:endParaRPr lang="de-DE"/>
        </a:p>
      </dgm:t>
    </dgm:pt>
    <dgm:pt modelId="{B0C26F9A-6603-4986-A020-56179006CEEE}" type="sibTrans" cxnId="{45379160-1F70-4D7E-80B6-349F20370E40}">
      <dgm:prSet/>
      <dgm:spPr/>
      <dgm:t>
        <a:bodyPr/>
        <a:lstStyle/>
        <a:p>
          <a:endParaRPr lang="de-DE"/>
        </a:p>
      </dgm:t>
    </dgm:pt>
    <dgm:pt modelId="{779A7FD8-9E84-4B43-BEC0-9E407190F5BE}">
      <dgm:prSet phldrT="[Text]"/>
      <dgm:spPr/>
      <dgm:t>
        <a:bodyPr/>
        <a:lstStyle/>
        <a:p>
          <a:r>
            <a:rPr lang="de-DE" dirty="0" smtClean="0"/>
            <a:t>Peers: KB Eigentümer</a:t>
          </a:r>
          <a:endParaRPr lang="de-DE" dirty="0"/>
        </a:p>
      </dgm:t>
    </dgm:pt>
    <dgm:pt modelId="{9C29BE62-A871-4153-8C27-114B191A8451}" type="parTrans" cxnId="{53D3DEDB-0FFC-45F7-A7F8-A403818ACA9E}">
      <dgm:prSet/>
      <dgm:spPr/>
      <dgm:t>
        <a:bodyPr/>
        <a:lstStyle/>
        <a:p>
          <a:endParaRPr lang="de-DE"/>
        </a:p>
      </dgm:t>
    </dgm:pt>
    <dgm:pt modelId="{150D69CC-3044-4F8D-B5D8-6B0DC752DC3E}" type="sibTrans" cxnId="{53D3DEDB-0FFC-45F7-A7F8-A403818ACA9E}">
      <dgm:prSet/>
      <dgm:spPr/>
      <dgm:t>
        <a:bodyPr/>
        <a:lstStyle/>
        <a:p>
          <a:endParaRPr lang="de-DE"/>
        </a:p>
      </dgm:t>
    </dgm:pt>
    <dgm:pt modelId="{813DCBD2-D0B1-4F28-85E4-FA97466AE573}">
      <dgm:prSet phldrT="[Text]"/>
      <dgm:spPr/>
      <dgm:t>
        <a:bodyPr/>
        <a:lstStyle/>
        <a:p>
          <a:r>
            <a:rPr lang="de-DE" dirty="0" err="1" smtClean="0"/>
            <a:t>RemotePeers</a:t>
          </a:r>
          <a:r>
            <a:rPr lang="de-DE" dirty="0" smtClean="0"/>
            <a:t>: leer</a:t>
          </a:r>
          <a:endParaRPr lang="de-DE" dirty="0"/>
        </a:p>
      </dgm:t>
    </dgm:pt>
    <dgm:pt modelId="{88AD73F1-20FC-4760-AF9D-FBAA3BC2D479}" type="parTrans" cxnId="{125D1B15-2540-4065-8359-879058D26D35}">
      <dgm:prSet/>
      <dgm:spPr/>
      <dgm:t>
        <a:bodyPr/>
        <a:lstStyle/>
        <a:p>
          <a:endParaRPr lang="de-DE"/>
        </a:p>
      </dgm:t>
    </dgm:pt>
    <dgm:pt modelId="{B3EE240E-D1EE-4B69-BDB4-4FB73E4C00F8}" type="sibTrans" cxnId="{125D1B15-2540-4065-8359-879058D26D35}">
      <dgm:prSet/>
      <dgm:spPr/>
      <dgm:t>
        <a:bodyPr/>
        <a:lstStyle/>
        <a:p>
          <a:endParaRPr lang="de-DE"/>
        </a:p>
      </dgm:t>
    </dgm:pt>
    <dgm:pt modelId="{8F4B2DD8-EFE7-4354-9614-D40FC3709B28}">
      <dgm:prSet phldrT="[Text]"/>
      <dgm:spPr/>
      <dgm:t>
        <a:bodyPr/>
        <a:lstStyle/>
        <a:p>
          <a:r>
            <a:rPr lang="de-DE" dirty="0" smtClean="0"/>
            <a:t>Locations: </a:t>
          </a:r>
        </a:p>
        <a:p>
          <a:r>
            <a:rPr lang="de-DE" dirty="0" smtClean="0"/>
            <a:t>leer</a:t>
          </a:r>
          <a:endParaRPr lang="de-DE" dirty="0"/>
        </a:p>
      </dgm:t>
    </dgm:pt>
    <dgm:pt modelId="{15BA572E-53B8-4422-A56E-6293EB17C904}" type="parTrans" cxnId="{D72534A4-7395-4DD1-B84A-A4C66786E84C}">
      <dgm:prSet/>
      <dgm:spPr/>
      <dgm:t>
        <a:bodyPr/>
        <a:lstStyle/>
        <a:p>
          <a:endParaRPr lang="de-DE"/>
        </a:p>
      </dgm:t>
    </dgm:pt>
    <dgm:pt modelId="{56EEEA3B-6215-4BCA-9EBA-F2D6D520106F}" type="sibTrans" cxnId="{D72534A4-7395-4DD1-B84A-A4C66786E84C}">
      <dgm:prSet/>
      <dgm:spPr/>
      <dgm:t>
        <a:bodyPr/>
        <a:lstStyle/>
        <a:p>
          <a:endParaRPr lang="de-DE"/>
        </a:p>
      </dgm:t>
    </dgm:pt>
    <dgm:pt modelId="{4BB92B41-6B63-411A-B5C7-3E2BA22C2EF9}">
      <dgm:prSet phldrT="[Text]"/>
      <dgm:spPr/>
      <dgm:t>
        <a:bodyPr/>
        <a:lstStyle/>
        <a:p>
          <a:r>
            <a:rPr lang="de-DE" dirty="0" smtClean="0"/>
            <a:t>Times: </a:t>
          </a:r>
        </a:p>
        <a:p>
          <a:r>
            <a:rPr lang="de-DE" dirty="0" smtClean="0"/>
            <a:t>leer</a:t>
          </a:r>
          <a:endParaRPr lang="de-DE" dirty="0"/>
        </a:p>
      </dgm:t>
    </dgm:pt>
    <dgm:pt modelId="{BBECA4DE-9C33-46A5-943C-B231E1C22874}" type="parTrans" cxnId="{303315DC-85CE-4AAA-9CA2-FFBA477C819A}">
      <dgm:prSet/>
      <dgm:spPr/>
      <dgm:t>
        <a:bodyPr/>
        <a:lstStyle/>
        <a:p>
          <a:endParaRPr lang="de-DE"/>
        </a:p>
      </dgm:t>
    </dgm:pt>
    <dgm:pt modelId="{AE4325C2-7FBE-4D3A-8A24-2ABEFB9B565A}" type="sibTrans" cxnId="{303315DC-85CE-4AAA-9CA2-FFBA477C819A}">
      <dgm:prSet/>
      <dgm:spPr/>
      <dgm:t>
        <a:bodyPr/>
        <a:lstStyle/>
        <a:p>
          <a:endParaRPr lang="de-DE"/>
        </a:p>
      </dgm:t>
    </dgm:pt>
    <dgm:pt modelId="{BC9E2BB6-7499-469C-8B49-77C859B24C54}">
      <dgm:prSet phldrT="[Text]"/>
      <dgm:spPr/>
      <dgm:t>
        <a:bodyPr/>
        <a:lstStyle/>
        <a:p>
          <a:r>
            <a:rPr lang="de-DE" dirty="0" err="1" smtClean="0"/>
            <a:t>Direction</a:t>
          </a:r>
          <a:r>
            <a:rPr lang="de-DE" dirty="0" smtClean="0"/>
            <a:t>: </a:t>
          </a:r>
        </a:p>
        <a:p>
          <a:r>
            <a:rPr lang="de-DE" dirty="0" smtClean="0"/>
            <a:t>Out</a:t>
          </a:r>
          <a:endParaRPr lang="de-DE" dirty="0"/>
        </a:p>
      </dgm:t>
    </dgm:pt>
    <dgm:pt modelId="{B6A86717-B068-44CF-AC45-6DA7BEBC008C}" type="parTrans" cxnId="{AD426A19-7D50-4085-A158-56D465529820}">
      <dgm:prSet/>
      <dgm:spPr/>
      <dgm:t>
        <a:bodyPr/>
        <a:lstStyle/>
        <a:p>
          <a:endParaRPr lang="de-DE"/>
        </a:p>
      </dgm:t>
    </dgm:pt>
    <dgm:pt modelId="{46D3E4BD-2F54-44A9-AF43-91B02EE2A4C0}" type="sibTrans" cxnId="{AD426A19-7D50-4085-A158-56D465529820}">
      <dgm:prSet/>
      <dgm:spPr/>
      <dgm:t>
        <a:bodyPr/>
        <a:lstStyle/>
        <a:p>
          <a:endParaRPr lang="de-DE"/>
        </a:p>
      </dgm:t>
    </dgm:pt>
    <dgm:pt modelId="{CC811167-5B01-44CE-8CF7-4C0196E12115}" type="pres">
      <dgm:prSet presAssocID="{19EA0FB9-3FA7-4EC0-97C9-C80D62A22BE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C3A1BB4-37EC-400B-B1E1-B1DE824681EE}" type="pres">
      <dgm:prSet presAssocID="{6835B608-CAFC-4D92-8668-E6D161CA3A03}" presName="centerShape" presStyleLbl="node0" presStyleIdx="0" presStyleCnt="1"/>
      <dgm:spPr/>
      <dgm:t>
        <a:bodyPr/>
        <a:lstStyle/>
        <a:p>
          <a:endParaRPr lang="de-DE"/>
        </a:p>
      </dgm:t>
    </dgm:pt>
    <dgm:pt modelId="{D7D8C3F4-5433-423D-A299-A2516399C3C6}" type="pres">
      <dgm:prSet presAssocID="{D85C52F1-B864-4051-AFB1-8DE0AC7B48D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719823-3E41-4501-A1EB-3379C667D692}" type="pres">
      <dgm:prSet presAssocID="{D85C52F1-B864-4051-AFB1-8DE0AC7B48DD}" presName="dummy" presStyleCnt="0"/>
      <dgm:spPr/>
    </dgm:pt>
    <dgm:pt modelId="{A29F3CEB-48C1-4779-90F0-A060B807C94C}" type="pres">
      <dgm:prSet presAssocID="{9F5F6DD2-3CC9-4760-B191-D02CAF0BB781}" presName="sibTrans" presStyleLbl="sibTrans2D1" presStyleIdx="0" presStyleCnt="7"/>
      <dgm:spPr/>
      <dgm:t>
        <a:bodyPr/>
        <a:lstStyle/>
        <a:p>
          <a:endParaRPr lang="de-DE"/>
        </a:p>
      </dgm:t>
    </dgm:pt>
    <dgm:pt modelId="{B115BDDF-C454-4222-93EC-75B73ECE03F0}" type="pres">
      <dgm:prSet presAssocID="{8485DC06-8727-42E2-BD26-2AAF98E08CD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7688E3C-EDFD-4C86-A759-8ADD2DC6F236}" type="pres">
      <dgm:prSet presAssocID="{8485DC06-8727-42E2-BD26-2AAF98E08CD3}" presName="dummy" presStyleCnt="0"/>
      <dgm:spPr/>
    </dgm:pt>
    <dgm:pt modelId="{24D8591B-3162-4D1D-89AD-79C803E98548}" type="pres">
      <dgm:prSet presAssocID="{B0C26F9A-6603-4986-A020-56179006CEEE}" presName="sibTrans" presStyleLbl="sibTrans2D1" presStyleIdx="1" presStyleCnt="7"/>
      <dgm:spPr/>
      <dgm:t>
        <a:bodyPr/>
        <a:lstStyle/>
        <a:p>
          <a:endParaRPr lang="de-DE"/>
        </a:p>
      </dgm:t>
    </dgm:pt>
    <dgm:pt modelId="{E797E149-0758-4FB8-B3BC-6FEC26E52512}" type="pres">
      <dgm:prSet presAssocID="{779A7FD8-9E84-4B43-BEC0-9E407190F5B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D921F2-9070-4CF8-BEFA-E0244989CFCA}" type="pres">
      <dgm:prSet presAssocID="{779A7FD8-9E84-4B43-BEC0-9E407190F5BE}" presName="dummy" presStyleCnt="0"/>
      <dgm:spPr/>
    </dgm:pt>
    <dgm:pt modelId="{DFB401B8-DDCF-43AB-9E68-3F44047805B1}" type="pres">
      <dgm:prSet presAssocID="{150D69CC-3044-4F8D-B5D8-6B0DC752DC3E}" presName="sibTrans" presStyleLbl="sibTrans2D1" presStyleIdx="2" presStyleCnt="7"/>
      <dgm:spPr/>
      <dgm:t>
        <a:bodyPr/>
        <a:lstStyle/>
        <a:p>
          <a:endParaRPr lang="de-DE"/>
        </a:p>
      </dgm:t>
    </dgm:pt>
    <dgm:pt modelId="{C8BC8EA8-C13E-4CFF-B5C8-7C7F532ABE0E}" type="pres">
      <dgm:prSet presAssocID="{813DCBD2-D0B1-4F28-85E4-FA97466AE57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B5B211-05CD-4E99-AED3-FDC91198619F}" type="pres">
      <dgm:prSet presAssocID="{813DCBD2-D0B1-4F28-85E4-FA97466AE573}" presName="dummy" presStyleCnt="0"/>
      <dgm:spPr/>
    </dgm:pt>
    <dgm:pt modelId="{D2C586DD-C4D6-43EF-9FBC-99993E6F2B7C}" type="pres">
      <dgm:prSet presAssocID="{B3EE240E-D1EE-4B69-BDB4-4FB73E4C00F8}" presName="sibTrans" presStyleLbl="sibTrans2D1" presStyleIdx="3" presStyleCnt="7"/>
      <dgm:spPr/>
      <dgm:t>
        <a:bodyPr/>
        <a:lstStyle/>
        <a:p>
          <a:endParaRPr lang="de-DE"/>
        </a:p>
      </dgm:t>
    </dgm:pt>
    <dgm:pt modelId="{7DBA7B9B-977A-489F-93B1-34F7A714000E}" type="pres">
      <dgm:prSet presAssocID="{4BB92B41-6B63-411A-B5C7-3E2BA22C2EF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58F6CA-0997-463D-98B5-04ECACBEF810}" type="pres">
      <dgm:prSet presAssocID="{4BB92B41-6B63-411A-B5C7-3E2BA22C2EF9}" presName="dummy" presStyleCnt="0"/>
      <dgm:spPr/>
    </dgm:pt>
    <dgm:pt modelId="{1035AB16-1B65-4F3D-91A9-E393E05C3C0F}" type="pres">
      <dgm:prSet presAssocID="{AE4325C2-7FBE-4D3A-8A24-2ABEFB9B565A}" presName="sibTrans" presStyleLbl="sibTrans2D1" presStyleIdx="4" presStyleCnt="7"/>
      <dgm:spPr/>
      <dgm:t>
        <a:bodyPr/>
        <a:lstStyle/>
        <a:p>
          <a:endParaRPr lang="de-DE"/>
        </a:p>
      </dgm:t>
    </dgm:pt>
    <dgm:pt modelId="{CBAC4FB6-AB5D-478C-B9DB-3C4BBA99FAAF}" type="pres">
      <dgm:prSet presAssocID="{8F4B2DD8-EFE7-4354-9614-D40FC3709B28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E0A7F9-89DC-4C65-BF65-16D0C22CE7B5}" type="pres">
      <dgm:prSet presAssocID="{8F4B2DD8-EFE7-4354-9614-D40FC3709B28}" presName="dummy" presStyleCnt="0"/>
      <dgm:spPr/>
    </dgm:pt>
    <dgm:pt modelId="{4248A1B0-5C16-4A8B-BE7A-40618120157D}" type="pres">
      <dgm:prSet presAssocID="{56EEEA3B-6215-4BCA-9EBA-F2D6D520106F}" presName="sibTrans" presStyleLbl="sibTrans2D1" presStyleIdx="5" presStyleCnt="7"/>
      <dgm:spPr/>
      <dgm:t>
        <a:bodyPr/>
        <a:lstStyle/>
        <a:p>
          <a:endParaRPr lang="de-DE"/>
        </a:p>
      </dgm:t>
    </dgm:pt>
    <dgm:pt modelId="{D48DD17A-CAAC-4CEC-A104-B4EE28478FDA}" type="pres">
      <dgm:prSet presAssocID="{BC9E2BB6-7499-469C-8B49-77C859B24C54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1DEA2C9-4A9A-44A4-A358-971F9EF9A733}" type="pres">
      <dgm:prSet presAssocID="{BC9E2BB6-7499-469C-8B49-77C859B24C54}" presName="dummy" presStyleCnt="0"/>
      <dgm:spPr/>
    </dgm:pt>
    <dgm:pt modelId="{53C09463-13BD-4384-96C4-C5395712BA82}" type="pres">
      <dgm:prSet presAssocID="{46D3E4BD-2F54-44A9-AF43-91B02EE2A4C0}" presName="sibTrans" presStyleLbl="sibTrans2D1" presStyleIdx="6" presStyleCnt="7"/>
      <dgm:spPr/>
      <dgm:t>
        <a:bodyPr/>
        <a:lstStyle/>
        <a:p>
          <a:endParaRPr lang="de-DE"/>
        </a:p>
      </dgm:t>
    </dgm:pt>
  </dgm:ptLst>
  <dgm:cxnLst>
    <dgm:cxn modelId="{D72534A4-7395-4DD1-B84A-A4C66786E84C}" srcId="{6835B608-CAFC-4D92-8668-E6D161CA3A03}" destId="{8F4B2DD8-EFE7-4354-9614-D40FC3709B28}" srcOrd="5" destOrd="0" parTransId="{15BA572E-53B8-4422-A56E-6293EB17C904}" sibTransId="{56EEEA3B-6215-4BCA-9EBA-F2D6D520106F}"/>
    <dgm:cxn modelId="{C37B3A28-B85C-469F-ACD6-6125EB25A3F7}" type="presOf" srcId="{813DCBD2-D0B1-4F28-85E4-FA97466AE573}" destId="{C8BC8EA8-C13E-4CFF-B5C8-7C7F532ABE0E}" srcOrd="0" destOrd="0" presId="urn:microsoft.com/office/officeart/2005/8/layout/radial6"/>
    <dgm:cxn modelId="{303315DC-85CE-4AAA-9CA2-FFBA477C819A}" srcId="{6835B608-CAFC-4D92-8668-E6D161CA3A03}" destId="{4BB92B41-6B63-411A-B5C7-3E2BA22C2EF9}" srcOrd="4" destOrd="0" parTransId="{BBECA4DE-9C33-46A5-943C-B231E1C22874}" sibTransId="{AE4325C2-7FBE-4D3A-8A24-2ABEFB9B565A}"/>
    <dgm:cxn modelId="{0E069C91-3120-49A6-B1AE-92218B938EAC}" type="presOf" srcId="{B0C26F9A-6603-4986-A020-56179006CEEE}" destId="{24D8591B-3162-4D1D-89AD-79C803E98548}" srcOrd="0" destOrd="0" presId="urn:microsoft.com/office/officeart/2005/8/layout/radial6"/>
    <dgm:cxn modelId="{53D3DEDB-0FFC-45F7-A7F8-A403818ACA9E}" srcId="{6835B608-CAFC-4D92-8668-E6D161CA3A03}" destId="{779A7FD8-9E84-4B43-BEC0-9E407190F5BE}" srcOrd="2" destOrd="0" parTransId="{9C29BE62-A871-4153-8C27-114B191A8451}" sibTransId="{150D69CC-3044-4F8D-B5D8-6B0DC752DC3E}"/>
    <dgm:cxn modelId="{BD97E69C-C442-4187-9D15-5861C7575976}" type="presOf" srcId="{6835B608-CAFC-4D92-8668-E6D161CA3A03}" destId="{5C3A1BB4-37EC-400B-B1E1-B1DE824681EE}" srcOrd="0" destOrd="0" presId="urn:microsoft.com/office/officeart/2005/8/layout/radial6"/>
    <dgm:cxn modelId="{E060ADF5-52D6-4119-AE1F-FE6D0DC9B7D7}" type="presOf" srcId="{8F4B2DD8-EFE7-4354-9614-D40FC3709B28}" destId="{CBAC4FB6-AB5D-478C-B9DB-3C4BBA99FAAF}" srcOrd="0" destOrd="0" presId="urn:microsoft.com/office/officeart/2005/8/layout/radial6"/>
    <dgm:cxn modelId="{FFA4A5DD-D312-4744-BB71-7C1748C51D18}" type="presOf" srcId="{19EA0FB9-3FA7-4EC0-97C9-C80D62A22BE1}" destId="{CC811167-5B01-44CE-8CF7-4C0196E12115}" srcOrd="0" destOrd="0" presId="urn:microsoft.com/office/officeart/2005/8/layout/radial6"/>
    <dgm:cxn modelId="{125D1B15-2540-4065-8359-879058D26D35}" srcId="{6835B608-CAFC-4D92-8668-E6D161CA3A03}" destId="{813DCBD2-D0B1-4F28-85E4-FA97466AE573}" srcOrd="3" destOrd="0" parTransId="{88AD73F1-20FC-4760-AF9D-FBAA3BC2D479}" sibTransId="{B3EE240E-D1EE-4B69-BDB4-4FB73E4C00F8}"/>
    <dgm:cxn modelId="{965F6646-F4DE-482F-A31E-63116FBF5328}" type="presOf" srcId="{150D69CC-3044-4F8D-B5D8-6B0DC752DC3E}" destId="{DFB401B8-DDCF-43AB-9E68-3F44047805B1}" srcOrd="0" destOrd="0" presId="urn:microsoft.com/office/officeart/2005/8/layout/radial6"/>
    <dgm:cxn modelId="{E655F103-1E77-48DD-A74B-32351F722FF3}" srcId="{6835B608-CAFC-4D92-8668-E6D161CA3A03}" destId="{D85C52F1-B864-4051-AFB1-8DE0AC7B48DD}" srcOrd="0" destOrd="0" parTransId="{1D7C4E06-325F-4CCE-8768-74F3D101DAAF}" sibTransId="{9F5F6DD2-3CC9-4760-B191-D02CAF0BB781}"/>
    <dgm:cxn modelId="{35F3E1BF-130F-463F-BB8D-12CD7ED47C9B}" type="presOf" srcId="{4BB92B41-6B63-411A-B5C7-3E2BA22C2EF9}" destId="{7DBA7B9B-977A-489F-93B1-34F7A714000E}" srcOrd="0" destOrd="0" presId="urn:microsoft.com/office/officeart/2005/8/layout/radial6"/>
    <dgm:cxn modelId="{3B9DFA60-B456-4FE4-BD4E-F845D1516CC3}" type="presOf" srcId="{B3EE240E-D1EE-4B69-BDB4-4FB73E4C00F8}" destId="{D2C586DD-C4D6-43EF-9FBC-99993E6F2B7C}" srcOrd="0" destOrd="0" presId="urn:microsoft.com/office/officeart/2005/8/layout/radial6"/>
    <dgm:cxn modelId="{DDEF1F54-D67F-4345-A192-FCAC4083E9B5}" type="presOf" srcId="{8485DC06-8727-42E2-BD26-2AAF98E08CD3}" destId="{B115BDDF-C454-4222-93EC-75B73ECE03F0}" srcOrd="0" destOrd="0" presId="urn:microsoft.com/office/officeart/2005/8/layout/radial6"/>
    <dgm:cxn modelId="{E76796C0-979B-4555-9953-15E86C1C8B3F}" type="presOf" srcId="{AE4325C2-7FBE-4D3A-8A24-2ABEFB9B565A}" destId="{1035AB16-1B65-4F3D-91A9-E393E05C3C0F}" srcOrd="0" destOrd="0" presId="urn:microsoft.com/office/officeart/2005/8/layout/radial6"/>
    <dgm:cxn modelId="{AD426A19-7D50-4085-A158-56D465529820}" srcId="{6835B608-CAFC-4D92-8668-E6D161CA3A03}" destId="{BC9E2BB6-7499-469C-8B49-77C859B24C54}" srcOrd="6" destOrd="0" parTransId="{B6A86717-B068-44CF-AC45-6DA7BEBC008C}" sibTransId="{46D3E4BD-2F54-44A9-AF43-91B02EE2A4C0}"/>
    <dgm:cxn modelId="{BB81799F-43E4-4D2A-B4C2-03CC421087F3}" type="presOf" srcId="{BC9E2BB6-7499-469C-8B49-77C859B24C54}" destId="{D48DD17A-CAAC-4CEC-A104-B4EE28478FDA}" srcOrd="0" destOrd="0" presId="urn:microsoft.com/office/officeart/2005/8/layout/radial6"/>
    <dgm:cxn modelId="{1765D45F-3B8C-4820-B08D-22AC5796D12A}" type="presOf" srcId="{56EEEA3B-6215-4BCA-9EBA-F2D6D520106F}" destId="{4248A1B0-5C16-4A8B-BE7A-40618120157D}" srcOrd="0" destOrd="0" presId="urn:microsoft.com/office/officeart/2005/8/layout/radial6"/>
    <dgm:cxn modelId="{B3F4BD3C-8638-40FD-8B67-9FC3C54CB4C5}" type="presOf" srcId="{D85C52F1-B864-4051-AFB1-8DE0AC7B48DD}" destId="{D7D8C3F4-5433-423D-A299-A2516399C3C6}" srcOrd="0" destOrd="0" presId="urn:microsoft.com/office/officeart/2005/8/layout/radial6"/>
    <dgm:cxn modelId="{CFBBC4DF-1981-4C13-8A4B-0B02DB980699}" srcId="{19EA0FB9-3FA7-4EC0-97C9-C80D62A22BE1}" destId="{6835B608-CAFC-4D92-8668-E6D161CA3A03}" srcOrd="0" destOrd="0" parTransId="{A3DEF071-AC32-4FE7-80AA-8BA83E9646B6}" sibTransId="{12FA8564-F98C-4CE7-8D24-D8578ED4511C}"/>
    <dgm:cxn modelId="{45379160-1F70-4D7E-80B6-349F20370E40}" srcId="{6835B608-CAFC-4D92-8668-E6D161CA3A03}" destId="{8485DC06-8727-42E2-BD26-2AAF98E08CD3}" srcOrd="1" destOrd="0" parTransId="{FAB1EBE9-308A-4F76-A2B0-ACB031CFE514}" sibTransId="{B0C26F9A-6603-4986-A020-56179006CEEE}"/>
    <dgm:cxn modelId="{3A36D364-80EF-403F-82EB-6B15E4690810}" type="presOf" srcId="{779A7FD8-9E84-4B43-BEC0-9E407190F5BE}" destId="{E797E149-0758-4FB8-B3BC-6FEC26E52512}" srcOrd="0" destOrd="0" presId="urn:microsoft.com/office/officeart/2005/8/layout/radial6"/>
    <dgm:cxn modelId="{C9054CAE-9601-4639-99B5-80BBCBB25CF2}" type="presOf" srcId="{9F5F6DD2-3CC9-4760-B191-D02CAF0BB781}" destId="{A29F3CEB-48C1-4779-90F0-A060B807C94C}" srcOrd="0" destOrd="0" presId="urn:microsoft.com/office/officeart/2005/8/layout/radial6"/>
    <dgm:cxn modelId="{64AEEF08-66A7-420B-A7D2-6F55D0896356}" type="presOf" srcId="{46D3E4BD-2F54-44A9-AF43-91B02EE2A4C0}" destId="{53C09463-13BD-4384-96C4-C5395712BA82}" srcOrd="0" destOrd="0" presId="urn:microsoft.com/office/officeart/2005/8/layout/radial6"/>
    <dgm:cxn modelId="{263BBA31-E281-443B-95F9-8102C04742DC}" type="presParOf" srcId="{CC811167-5B01-44CE-8CF7-4C0196E12115}" destId="{5C3A1BB4-37EC-400B-B1E1-B1DE824681EE}" srcOrd="0" destOrd="0" presId="urn:microsoft.com/office/officeart/2005/8/layout/radial6"/>
    <dgm:cxn modelId="{4CBD52E0-5E95-402C-AD80-19DC14BA8E9C}" type="presParOf" srcId="{CC811167-5B01-44CE-8CF7-4C0196E12115}" destId="{D7D8C3F4-5433-423D-A299-A2516399C3C6}" srcOrd="1" destOrd="0" presId="urn:microsoft.com/office/officeart/2005/8/layout/radial6"/>
    <dgm:cxn modelId="{324DCFF6-53C6-4B34-A45A-3D81A19FFF04}" type="presParOf" srcId="{CC811167-5B01-44CE-8CF7-4C0196E12115}" destId="{85719823-3E41-4501-A1EB-3379C667D692}" srcOrd="2" destOrd="0" presId="urn:microsoft.com/office/officeart/2005/8/layout/radial6"/>
    <dgm:cxn modelId="{2FF040E8-B80D-4F5F-9F14-2DBBA1A8EACC}" type="presParOf" srcId="{CC811167-5B01-44CE-8CF7-4C0196E12115}" destId="{A29F3CEB-48C1-4779-90F0-A060B807C94C}" srcOrd="3" destOrd="0" presId="urn:microsoft.com/office/officeart/2005/8/layout/radial6"/>
    <dgm:cxn modelId="{4F7DCE4B-5147-4148-967A-D0B67EACBDD5}" type="presParOf" srcId="{CC811167-5B01-44CE-8CF7-4C0196E12115}" destId="{B115BDDF-C454-4222-93EC-75B73ECE03F0}" srcOrd="4" destOrd="0" presId="urn:microsoft.com/office/officeart/2005/8/layout/radial6"/>
    <dgm:cxn modelId="{3F3475B1-225D-489D-ADAB-56991AA23360}" type="presParOf" srcId="{CC811167-5B01-44CE-8CF7-4C0196E12115}" destId="{57688E3C-EDFD-4C86-A759-8ADD2DC6F236}" srcOrd="5" destOrd="0" presId="urn:microsoft.com/office/officeart/2005/8/layout/radial6"/>
    <dgm:cxn modelId="{B2151250-DFDA-414A-A15C-19607A6A6109}" type="presParOf" srcId="{CC811167-5B01-44CE-8CF7-4C0196E12115}" destId="{24D8591B-3162-4D1D-89AD-79C803E98548}" srcOrd="6" destOrd="0" presId="urn:microsoft.com/office/officeart/2005/8/layout/radial6"/>
    <dgm:cxn modelId="{548B168F-AAAD-43B6-B8B9-BF632889560A}" type="presParOf" srcId="{CC811167-5B01-44CE-8CF7-4C0196E12115}" destId="{E797E149-0758-4FB8-B3BC-6FEC26E52512}" srcOrd="7" destOrd="0" presId="urn:microsoft.com/office/officeart/2005/8/layout/radial6"/>
    <dgm:cxn modelId="{D54961FC-ECCA-4EE0-B26E-9C1C5B1BA832}" type="presParOf" srcId="{CC811167-5B01-44CE-8CF7-4C0196E12115}" destId="{24D921F2-9070-4CF8-BEFA-E0244989CFCA}" srcOrd="8" destOrd="0" presId="urn:microsoft.com/office/officeart/2005/8/layout/radial6"/>
    <dgm:cxn modelId="{AC14F8AA-A58A-4EEC-89C0-B8AD7F712A00}" type="presParOf" srcId="{CC811167-5B01-44CE-8CF7-4C0196E12115}" destId="{DFB401B8-DDCF-43AB-9E68-3F44047805B1}" srcOrd="9" destOrd="0" presId="urn:microsoft.com/office/officeart/2005/8/layout/radial6"/>
    <dgm:cxn modelId="{E3CCDB53-FB4F-48D9-99CB-403AD242B194}" type="presParOf" srcId="{CC811167-5B01-44CE-8CF7-4C0196E12115}" destId="{C8BC8EA8-C13E-4CFF-B5C8-7C7F532ABE0E}" srcOrd="10" destOrd="0" presId="urn:microsoft.com/office/officeart/2005/8/layout/radial6"/>
    <dgm:cxn modelId="{D0D0A0CF-34D8-4F14-9739-ECD3F3FCCA14}" type="presParOf" srcId="{CC811167-5B01-44CE-8CF7-4C0196E12115}" destId="{02B5B211-05CD-4E99-AED3-FDC91198619F}" srcOrd="11" destOrd="0" presId="urn:microsoft.com/office/officeart/2005/8/layout/radial6"/>
    <dgm:cxn modelId="{350FAB65-A02A-402E-8BE4-063C11A81A7C}" type="presParOf" srcId="{CC811167-5B01-44CE-8CF7-4C0196E12115}" destId="{D2C586DD-C4D6-43EF-9FBC-99993E6F2B7C}" srcOrd="12" destOrd="0" presId="urn:microsoft.com/office/officeart/2005/8/layout/radial6"/>
    <dgm:cxn modelId="{049F6EB9-D850-4163-B71F-6C2225B9481E}" type="presParOf" srcId="{CC811167-5B01-44CE-8CF7-4C0196E12115}" destId="{7DBA7B9B-977A-489F-93B1-34F7A714000E}" srcOrd="13" destOrd="0" presId="urn:microsoft.com/office/officeart/2005/8/layout/radial6"/>
    <dgm:cxn modelId="{2EB295F7-E1DA-49DE-BAC7-51CB29F2A946}" type="presParOf" srcId="{CC811167-5B01-44CE-8CF7-4C0196E12115}" destId="{6658F6CA-0997-463D-98B5-04ECACBEF810}" srcOrd="14" destOrd="0" presId="urn:microsoft.com/office/officeart/2005/8/layout/radial6"/>
    <dgm:cxn modelId="{017D4D8D-F770-44BF-95A8-1776FC6EA70C}" type="presParOf" srcId="{CC811167-5B01-44CE-8CF7-4C0196E12115}" destId="{1035AB16-1B65-4F3D-91A9-E393E05C3C0F}" srcOrd="15" destOrd="0" presId="urn:microsoft.com/office/officeart/2005/8/layout/radial6"/>
    <dgm:cxn modelId="{1CCC416A-D130-4A6F-865B-A2EB96445693}" type="presParOf" srcId="{CC811167-5B01-44CE-8CF7-4C0196E12115}" destId="{CBAC4FB6-AB5D-478C-B9DB-3C4BBA99FAAF}" srcOrd="16" destOrd="0" presId="urn:microsoft.com/office/officeart/2005/8/layout/radial6"/>
    <dgm:cxn modelId="{0339A46D-EDF7-46B3-96FE-BB865A16F3C4}" type="presParOf" srcId="{CC811167-5B01-44CE-8CF7-4C0196E12115}" destId="{C3E0A7F9-89DC-4C65-BF65-16D0C22CE7B5}" srcOrd="17" destOrd="0" presId="urn:microsoft.com/office/officeart/2005/8/layout/radial6"/>
    <dgm:cxn modelId="{C78C82DC-708C-41A0-9E86-1DFFA5687D27}" type="presParOf" srcId="{CC811167-5B01-44CE-8CF7-4C0196E12115}" destId="{4248A1B0-5C16-4A8B-BE7A-40618120157D}" srcOrd="18" destOrd="0" presId="urn:microsoft.com/office/officeart/2005/8/layout/radial6"/>
    <dgm:cxn modelId="{6840BA02-1B9B-4816-822C-74DD550B4DA4}" type="presParOf" srcId="{CC811167-5B01-44CE-8CF7-4C0196E12115}" destId="{D48DD17A-CAAC-4CEC-A104-B4EE28478FDA}" srcOrd="19" destOrd="0" presId="urn:microsoft.com/office/officeart/2005/8/layout/radial6"/>
    <dgm:cxn modelId="{FE993146-6FF3-4507-850D-318204F649CA}" type="presParOf" srcId="{CC811167-5B01-44CE-8CF7-4C0196E12115}" destId="{D1DEA2C9-4A9A-44A4-A358-971F9EF9A733}" srcOrd="20" destOrd="0" presId="urn:microsoft.com/office/officeart/2005/8/layout/radial6"/>
    <dgm:cxn modelId="{8DDE2896-6F12-4030-9F01-25ED16572F06}" type="presParOf" srcId="{CC811167-5B01-44CE-8CF7-4C0196E12115}" destId="{53C09463-13BD-4384-96C4-C5395712BA82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40F6FC-F85E-4763-AF2E-0E0107AFF4A2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9E7A03A-C385-4523-99F0-2F53AC969F34}">
      <dgm:prSet phldrT="[Text]"/>
      <dgm:spPr/>
      <dgm:t>
        <a:bodyPr/>
        <a:lstStyle/>
        <a:p>
          <a:r>
            <a:rPr lang="de-DE" smtClean="0"/>
            <a:t>SyncKP Interesse?</a:t>
          </a:r>
          <a:endParaRPr lang="de-DE" dirty="0"/>
        </a:p>
      </dgm:t>
    </dgm:pt>
    <dgm:pt modelId="{702F74C7-4ACD-45A8-A1D9-83A44BD3D7C3}" type="parTrans" cxnId="{76E23AE2-EFF2-46CF-A0D5-DCBD0EC1E74F}">
      <dgm:prSet/>
      <dgm:spPr/>
      <dgm:t>
        <a:bodyPr/>
        <a:lstStyle/>
        <a:p>
          <a:endParaRPr lang="de-DE"/>
        </a:p>
      </dgm:t>
    </dgm:pt>
    <dgm:pt modelId="{741FCF75-55A7-4C01-ABAD-5C27DBFFB585}" type="sibTrans" cxnId="{76E23AE2-EFF2-46CF-A0D5-DCBD0EC1E74F}">
      <dgm:prSet/>
      <dgm:spPr/>
      <dgm:t>
        <a:bodyPr/>
        <a:lstStyle/>
        <a:p>
          <a:endParaRPr lang="de-DE"/>
        </a:p>
      </dgm:t>
    </dgm:pt>
    <dgm:pt modelId="{97E8757F-9C6F-4E4C-B6A5-59EBDA1D43E4}">
      <dgm:prSet phldrT="[Text]"/>
      <dgm:spPr/>
      <dgm:t>
        <a:bodyPr/>
        <a:lstStyle/>
        <a:p>
          <a:r>
            <a:rPr lang="de-DE" dirty="0" smtClean="0"/>
            <a:t>Default</a:t>
          </a:r>
          <a:endParaRPr lang="de-DE" dirty="0"/>
        </a:p>
      </dgm:t>
    </dgm:pt>
    <dgm:pt modelId="{597240F5-0118-444F-AB6B-4E0698E4F2E1}" type="parTrans" cxnId="{CFB5179D-95D1-42D4-875E-DCB3BA958775}">
      <dgm:prSet/>
      <dgm:spPr/>
      <dgm:t>
        <a:bodyPr/>
        <a:lstStyle/>
        <a:p>
          <a:endParaRPr lang="de-DE"/>
        </a:p>
      </dgm:t>
    </dgm:pt>
    <dgm:pt modelId="{A535A5AE-A22C-4966-800A-BB083FF4B1FC}" type="sibTrans" cxnId="{CFB5179D-95D1-42D4-875E-DCB3BA958775}">
      <dgm:prSet/>
      <dgm:spPr/>
      <dgm:t>
        <a:bodyPr/>
        <a:lstStyle/>
        <a:p>
          <a:endParaRPr lang="de-DE"/>
        </a:p>
      </dgm:t>
    </dgm:pt>
    <dgm:pt modelId="{42D329A1-49EF-4CC8-B44A-3DBB7BDC8DAB}">
      <dgm:prSet phldrT="[Text]"/>
      <dgm:spPr/>
      <dgm:t>
        <a:bodyPr/>
        <a:lstStyle/>
        <a:p>
          <a:r>
            <a:rPr lang="de-DE" dirty="0" smtClean="0"/>
            <a:t>Liste von </a:t>
          </a:r>
          <a:r>
            <a:rPr lang="de-DE" dirty="0" err="1" smtClean="0"/>
            <a:t>ContextPoint</a:t>
          </a:r>
          <a:r>
            <a:rPr lang="de-DE" dirty="0" smtClean="0"/>
            <a:t> anbieten</a:t>
          </a:r>
          <a:endParaRPr lang="de-DE" dirty="0"/>
        </a:p>
      </dgm:t>
    </dgm:pt>
    <dgm:pt modelId="{7CC74A9A-30E3-42AC-832B-44BC69F3B643}" type="parTrans" cxnId="{935043ED-EBD8-4C38-9757-92F178C3F58A}">
      <dgm:prSet/>
      <dgm:spPr/>
      <dgm:t>
        <a:bodyPr/>
        <a:lstStyle/>
        <a:p>
          <a:endParaRPr lang="de-DE"/>
        </a:p>
      </dgm:t>
    </dgm:pt>
    <dgm:pt modelId="{C8B82557-FAC3-446C-996C-DD7304AFD7F2}" type="sibTrans" cxnId="{935043ED-EBD8-4C38-9757-92F178C3F58A}">
      <dgm:prSet/>
      <dgm:spPr/>
      <dgm:t>
        <a:bodyPr/>
        <a:lstStyle/>
        <a:p>
          <a:endParaRPr lang="de-DE"/>
        </a:p>
      </dgm:t>
    </dgm:pt>
    <dgm:pt modelId="{B74ECB82-6FB3-48A7-9867-28AEE881C333}">
      <dgm:prSet phldrT="[Text]"/>
      <dgm:spPr/>
      <dgm:t>
        <a:bodyPr/>
        <a:lstStyle/>
        <a:p>
          <a:r>
            <a:rPr lang="de-DE" dirty="0" smtClean="0"/>
            <a:t>Analysiert welche </a:t>
          </a:r>
          <a:r>
            <a:rPr lang="de-DE" dirty="0" err="1" smtClean="0"/>
            <a:t>ContextPoint</a:t>
          </a:r>
          <a:r>
            <a:rPr lang="de-DE" dirty="0" smtClean="0"/>
            <a:t> benötigt werden</a:t>
          </a:r>
          <a:endParaRPr lang="de-DE" dirty="0"/>
        </a:p>
      </dgm:t>
    </dgm:pt>
    <dgm:pt modelId="{22A1CAE5-293D-4E95-83CE-86A7B8BCC78D}" type="parTrans" cxnId="{FC411311-C00F-4322-907D-7515ACD36191}">
      <dgm:prSet/>
      <dgm:spPr/>
      <dgm:t>
        <a:bodyPr/>
        <a:lstStyle/>
        <a:p>
          <a:endParaRPr lang="de-DE"/>
        </a:p>
      </dgm:t>
    </dgm:pt>
    <dgm:pt modelId="{FCBEFF35-9285-4B36-B423-A9847EAF338A}" type="sibTrans" cxnId="{FC411311-C00F-4322-907D-7515ACD36191}">
      <dgm:prSet/>
      <dgm:spPr/>
      <dgm:t>
        <a:bodyPr/>
        <a:lstStyle/>
        <a:p>
          <a:endParaRPr lang="de-DE"/>
        </a:p>
      </dgm:t>
    </dgm:pt>
    <dgm:pt modelId="{B93CDD8C-299E-4985-AB3F-B329ED4A6A18}">
      <dgm:prSet phldrT="[Text]"/>
      <dgm:spPr/>
      <dgm:t>
        <a:bodyPr/>
        <a:lstStyle/>
        <a:p>
          <a:r>
            <a:rPr lang="de-DE" dirty="0" smtClean="0"/>
            <a:t>Request</a:t>
          </a:r>
          <a:endParaRPr lang="de-DE" dirty="0"/>
        </a:p>
      </dgm:t>
    </dgm:pt>
    <dgm:pt modelId="{9EB1BDFE-091F-40AD-A83F-0F55641742AE}" type="parTrans" cxnId="{BF481752-51CB-409B-9210-AA974DEEC490}">
      <dgm:prSet/>
      <dgm:spPr/>
      <dgm:t>
        <a:bodyPr/>
        <a:lstStyle/>
        <a:p>
          <a:endParaRPr lang="de-DE"/>
        </a:p>
      </dgm:t>
    </dgm:pt>
    <dgm:pt modelId="{3A101F3C-6992-4B89-9A2A-1F90018ABE80}" type="sibTrans" cxnId="{BF481752-51CB-409B-9210-AA974DEEC490}">
      <dgm:prSet/>
      <dgm:spPr/>
      <dgm:t>
        <a:bodyPr/>
        <a:lstStyle/>
        <a:p>
          <a:endParaRPr lang="de-DE"/>
        </a:p>
      </dgm:t>
    </dgm:pt>
    <dgm:pt modelId="{491BC58F-C5F6-49DA-B7C5-8FF7F3687FD8}">
      <dgm:prSet phldrT="[Text]"/>
      <dgm:spPr/>
      <dgm:t>
        <a:bodyPr/>
        <a:lstStyle/>
        <a:p>
          <a:r>
            <a:rPr lang="de-DE" dirty="0" smtClean="0"/>
            <a:t>Prüfung</a:t>
          </a:r>
          <a:endParaRPr lang="de-DE" dirty="0"/>
        </a:p>
      </dgm:t>
    </dgm:pt>
    <dgm:pt modelId="{5D3AD350-569E-4374-BF8A-92B9A8C9C456}" type="parTrans" cxnId="{D850B319-85E4-4265-B750-CEFCF3B3D8EC}">
      <dgm:prSet/>
      <dgm:spPr/>
      <dgm:t>
        <a:bodyPr/>
        <a:lstStyle/>
        <a:p>
          <a:endParaRPr lang="de-DE"/>
        </a:p>
      </dgm:t>
    </dgm:pt>
    <dgm:pt modelId="{D1ED9100-4122-42D5-8497-C0230F29F15E}" type="sibTrans" cxnId="{D850B319-85E4-4265-B750-CEFCF3B3D8EC}">
      <dgm:prSet/>
      <dgm:spPr/>
      <dgm:t>
        <a:bodyPr/>
        <a:lstStyle/>
        <a:p>
          <a:endParaRPr lang="de-DE"/>
        </a:p>
      </dgm:t>
    </dgm:pt>
    <dgm:pt modelId="{BBF086ED-ADE2-4957-A1FF-A9CC511E38CB}">
      <dgm:prSet phldrT="[Text]"/>
      <dgm:spPr/>
      <dgm:t>
        <a:bodyPr/>
        <a:lstStyle/>
        <a:p>
          <a:r>
            <a:rPr lang="de-DE" dirty="0" smtClean="0"/>
            <a:t>Zustand</a:t>
          </a:r>
          <a:endParaRPr lang="de-DE" dirty="0"/>
        </a:p>
      </dgm:t>
    </dgm:pt>
    <dgm:pt modelId="{9D03385C-5A2E-4B51-8800-69BD3282C583}" type="parTrans" cxnId="{25AE985A-EE0D-4A7E-81F5-32BD307C99DB}">
      <dgm:prSet/>
      <dgm:spPr/>
      <dgm:t>
        <a:bodyPr/>
        <a:lstStyle/>
        <a:p>
          <a:endParaRPr lang="de-DE"/>
        </a:p>
      </dgm:t>
    </dgm:pt>
    <dgm:pt modelId="{FB016E50-6FB2-4DEE-AF7D-95B92CF201F0}" type="sibTrans" cxnId="{25AE985A-EE0D-4A7E-81F5-32BD307C99DB}">
      <dgm:prSet/>
      <dgm:spPr/>
      <dgm:t>
        <a:bodyPr/>
        <a:lstStyle/>
        <a:p>
          <a:endParaRPr lang="de-DE"/>
        </a:p>
      </dgm:t>
    </dgm:pt>
    <dgm:pt modelId="{DD8B4002-82BD-432A-B89B-D5283095F4F0}">
      <dgm:prSet phldrT="[Text]"/>
      <dgm:spPr/>
      <dgm:t>
        <a:bodyPr/>
        <a:lstStyle/>
        <a:p>
          <a:r>
            <a:rPr lang="de-DE" dirty="0" smtClean="0"/>
            <a:t>Action</a:t>
          </a:r>
          <a:endParaRPr lang="de-DE" dirty="0"/>
        </a:p>
      </dgm:t>
    </dgm:pt>
    <dgm:pt modelId="{E3F6FD42-CB94-4823-B13F-F60C1E613D05}" type="parTrans" cxnId="{32AA43FC-21B0-4CEC-9C0A-2577E840665C}">
      <dgm:prSet/>
      <dgm:spPr/>
      <dgm:t>
        <a:bodyPr/>
        <a:lstStyle/>
        <a:p>
          <a:endParaRPr lang="de-DE"/>
        </a:p>
      </dgm:t>
    </dgm:pt>
    <dgm:pt modelId="{4A06D8C5-F0A1-40F7-A085-7FC3642AADAA}" type="sibTrans" cxnId="{32AA43FC-21B0-4CEC-9C0A-2577E840665C}">
      <dgm:prSet/>
      <dgm:spPr/>
      <dgm:t>
        <a:bodyPr/>
        <a:lstStyle/>
        <a:p>
          <a:endParaRPr lang="de-DE"/>
        </a:p>
      </dgm:t>
    </dgm:pt>
    <dgm:pt modelId="{513B7BF8-9C48-4327-A3BF-FB6990594EC6}">
      <dgm:prSet phldrT="[Text]"/>
      <dgm:spPr/>
      <dgm:t>
        <a:bodyPr/>
        <a:lstStyle/>
        <a:p>
          <a:r>
            <a:rPr lang="de-DE" dirty="0" err="1" smtClean="0"/>
            <a:t>Offer</a:t>
          </a:r>
          <a:endParaRPr lang="de-DE" dirty="0"/>
        </a:p>
      </dgm:t>
    </dgm:pt>
    <dgm:pt modelId="{CB47B803-9F84-4195-8E2C-5189D005952C}" type="sibTrans" cxnId="{5DBF4F0D-D48D-4EE2-850D-6087862C3BFC}">
      <dgm:prSet/>
      <dgm:spPr/>
      <dgm:t>
        <a:bodyPr/>
        <a:lstStyle/>
        <a:p>
          <a:endParaRPr lang="de-DE"/>
        </a:p>
      </dgm:t>
    </dgm:pt>
    <dgm:pt modelId="{BEEBF8B8-BF2C-435E-8C22-1DD162161F46}" type="parTrans" cxnId="{5DBF4F0D-D48D-4EE2-850D-6087862C3BFC}">
      <dgm:prSet/>
      <dgm:spPr/>
      <dgm:t>
        <a:bodyPr/>
        <a:lstStyle/>
        <a:p>
          <a:endParaRPr lang="de-DE"/>
        </a:p>
      </dgm:t>
    </dgm:pt>
    <dgm:pt modelId="{A1D4AF25-01B5-42B1-A82C-88F6F4640616}">
      <dgm:prSet phldrT="[Text]"/>
      <dgm:spPr/>
      <dgm:t>
        <a:bodyPr/>
        <a:lstStyle/>
        <a:p>
          <a:r>
            <a:rPr lang="de-DE" dirty="0" smtClean="0"/>
            <a:t>Aktion und neuer Zustand</a:t>
          </a:r>
          <a:endParaRPr lang="de-DE" dirty="0"/>
        </a:p>
      </dgm:t>
    </dgm:pt>
    <dgm:pt modelId="{4A8A7098-5ED6-4CB8-8F93-2DAA64623EEA}" type="parTrans" cxnId="{561E6A18-BD4A-480A-9128-1B667F5E3AF5}">
      <dgm:prSet/>
      <dgm:spPr/>
      <dgm:t>
        <a:bodyPr/>
        <a:lstStyle/>
        <a:p>
          <a:endParaRPr lang="de-DE"/>
        </a:p>
      </dgm:t>
    </dgm:pt>
    <dgm:pt modelId="{7B1CD077-A820-4875-8511-8A6821266325}" type="sibTrans" cxnId="{561E6A18-BD4A-480A-9128-1B667F5E3AF5}">
      <dgm:prSet/>
      <dgm:spPr/>
      <dgm:t>
        <a:bodyPr/>
        <a:lstStyle/>
        <a:p>
          <a:endParaRPr lang="de-DE"/>
        </a:p>
      </dgm:t>
    </dgm:pt>
    <dgm:pt modelId="{72D913A2-2D74-4802-870C-339D7969DB02}">
      <dgm:prSet phldrT="[Text]"/>
      <dgm:spPr/>
      <dgm:t>
        <a:bodyPr/>
        <a:lstStyle/>
        <a:p>
          <a:r>
            <a:rPr lang="de-DE" dirty="0" err="1" smtClean="0"/>
            <a:t>Expose</a:t>
          </a:r>
          <a:r>
            <a:rPr lang="de-DE" dirty="0" smtClean="0"/>
            <a:t> </a:t>
          </a:r>
          <a:r>
            <a:rPr lang="de-DE" dirty="0" smtClean="0">
              <a:sym typeface="Wingdings" panose="05000000000000000000" pitchFamily="2" charset="2"/>
            </a:rPr>
            <a:t></a:t>
          </a:r>
          <a:r>
            <a:rPr lang="de-DE" dirty="0" err="1" smtClean="0"/>
            <a:t>Offer</a:t>
          </a:r>
          <a:endParaRPr lang="de-DE" dirty="0"/>
        </a:p>
      </dgm:t>
    </dgm:pt>
    <dgm:pt modelId="{B37275FE-A7DA-42AE-9A98-0BC6ED7DD154}" type="parTrans" cxnId="{EDC4A2BD-A51A-4F5E-924E-E9DAE03C2C0F}">
      <dgm:prSet/>
      <dgm:spPr/>
      <dgm:t>
        <a:bodyPr/>
        <a:lstStyle/>
        <a:p>
          <a:endParaRPr lang="de-DE"/>
        </a:p>
      </dgm:t>
    </dgm:pt>
    <dgm:pt modelId="{E2F36200-0D80-4B82-836D-332B537DB99F}" type="sibTrans" cxnId="{EDC4A2BD-A51A-4F5E-924E-E9DAE03C2C0F}">
      <dgm:prSet/>
      <dgm:spPr/>
      <dgm:t>
        <a:bodyPr/>
        <a:lstStyle/>
        <a:p>
          <a:endParaRPr lang="de-DE"/>
        </a:p>
      </dgm:t>
    </dgm:pt>
    <dgm:pt modelId="{C0276538-3433-45AB-B73E-5314C4D3B17E}">
      <dgm:prSet phldrT="[Text]"/>
      <dgm:spPr/>
      <dgm:t>
        <a:bodyPr/>
        <a:lstStyle/>
        <a:p>
          <a:r>
            <a:rPr lang="de-DE" dirty="0" err="1" smtClean="0"/>
            <a:t>Expose</a:t>
          </a:r>
          <a:r>
            <a:rPr lang="de-DE" dirty="0" smtClean="0"/>
            <a:t> </a:t>
          </a:r>
          <a:r>
            <a:rPr lang="de-DE" dirty="0" smtClean="0">
              <a:sym typeface="Wingdings" panose="05000000000000000000" pitchFamily="2" charset="2"/>
            </a:rPr>
            <a:t></a:t>
          </a:r>
          <a:r>
            <a:rPr lang="de-DE" dirty="0" smtClean="0"/>
            <a:t>Request</a:t>
          </a:r>
          <a:endParaRPr lang="de-DE" dirty="0"/>
        </a:p>
      </dgm:t>
    </dgm:pt>
    <dgm:pt modelId="{EEA533DD-1494-4C4C-8431-F8BE1A6251C6}" type="parTrans" cxnId="{CB649FB9-ECFC-4C4E-BF8B-DBF42D82A76D}">
      <dgm:prSet/>
      <dgm:spPr/>
      <dgm:t>
        <a:bodyPr/>
        <a:lstStyle/>
        <a:p>
          <a:endParaRPr lang="de-DE"/>
        </a:p>
      </dgm:t>
    </dgm:pt>
    <dgm:pt modelId="{AEE4591A-B4AE-4130-AEB5-0A0BE09C59CF}" type="sibTrans" cxnId="{CB649FB9-ECFC-4C4E-BF8B-DBF42D82A76D}">
      <dgm:prSet/>
      <dgm:spPr/>
      <dgm:t>
        <a:bodyPr/>
        <a:lstStyle/>
        <a:p>
          <a:endParaRPr lang="de-DE"/>
        </a:p>
      </dgm:t>
    </dgm:pt>
    <dgm:pt modelId="{CE31DF7F-AB81-4492-AB46-5891A98DDD10}">
      <dgm:prSet phldrT="[Text]"/>
      <dgm:spPr/>
      <dgm:t>
        <a:bodyPr/>
        <a:lstStyle/>
        <a:p>
          <a:r>
            <a:rPr lang="de-DE" dirty="0" smtClean="0"/>
            <a:t>Erstellt Knowledge</a:t>
          </a:r>
          <a:endParaRPr lang="de-DE" dirty="0"/>
        </a:p>
      </dgm:t>
    </dgm:pt>
    <dgm:pt modelId="{816ADD3D-D19C-4D0A-9C9B-22571D8D028F}" type="parTrans" cxnId="{39716B1B-6843-4450-9917-D24C60017D1B}">
      <dgm:prSet/>
      <dgm:spPr/>
      <dgm:t>
        <a:bodyPr/>
        <a:lstStyle/>
        <a:p>
          <a:endParaRPr lang="de-DE"/>
        </a:p>
      </dgm:t>
    </dgm:pt>
    <dgm:pt modelId="{ED3BEB75-67D0-4B92-9AEA-0E3A12D69C4E}" type="sibTrans" cxnId="{39716B1B-6843-4450-9917-D24C60017D1B}">
      <dgm:prSet/>
      <dgm:spPr/>
      <dgm:t>
        <a:bodyPr/>
        <a:lstStyle/>
        <a:p>
          <a:endParaRPr lang="de-DE"/>
        </a:p>
      </dgm:t>
    </dgm:pt>
    <dgm:pt modelId="{F68DC19A-17DB-466D-9937-17FCE68BA14A}">
      <dgm:prSet phldrT="[Text]"/>
      <dgm:spPr/>
      <dgm:t>
        <a:bodyPr/>
        <a:lstStyle/>
        <a:p>
          <a:r>
            <a:rPr lang="de-DE" dirty="0" smtClean="0"/>
            <a:t>Insert</a:t>
          </a:r>
          <a:endParaRPr lang="de-DE" dirty="0"/>
        </a:p>
      </dgm:t>
    </dgm:pt>
    <dgm:pt modelId="{2ADA141B-8198-461B-A34F-F8784FE7C3F0}" type="parTrans" cxnId="{311C1575-B469-4604-9475-50B8C2DB9CD4}">
      <dgm:prSet/>
      <dgm:spPr/>
      <dgm:t>
        <a:bodyPr/>
        <a:lstStyle/>
        <a:p>
          <a:endParaRPr lang="de-DE"/>
        </a:p>
      </dgm:t>
    </dgm:pt>
    <dgm:pt modelId="{BACCBA5C-2CBF-44E3-8AD5-0EC804B9F88B}" type="sibTrans" cxnId="{311C1575-B469-4604-9475-50B8C2DB9CD4}">
      <dgm:prSet/>
      <dgm:spPr/>
      <dgm:t>
        <a:bodyPr/>
        <a:lstStyle/>
        <a:p>
          <a:endParaRPr lang="de-DE"/>
        </a:p>
      </dgm:t>
    </dgm:pt>
    <dgm:pt modelId="{BF7734A1-DC6B-4A4D-9718-92951C3097D9}" type="pres">
      <dgm:prSet presAssocID="{0B40F6FC-F85E-4763-AF2E-0E0107AFF4A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53E4E7A-4800-411F-9740-6D205C59CBD2}" type="pres">
      <dgm:prSet presAssocID="{0B40F6FC-F85E-4763-AF2E-0E0107AFF4A2}" presName="hierFlow" presStyleCnt="0"/>
      <dgm:spPr/>
    </dgm:pt>
    <dgm:pt modelId="{25E5FB7A-3402-4956-A50C-B4BD565C88A5}" type="pres">
      <dgm:prSet presAssocID="{0B40F6FC-F85E-4763-AF2E-0E0107AFF4A2}" presName="firstBuf" presStyleCnt="0"/>
      <dgm:spPr/>
    </dgm:pt>
    <dgm:pt modelId="{A5B103B6-DA90-479E-A119-8BEAEC0DDE07}" type="pres">
      <dgm:prSet presAssocID="{0B40F6FC-F85E-4763-AF2E-0E0107AFF4A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7E439D-E45E-43FD-A6F0-0786E22E15E2}" type="pres">
      <dgm:prSet presAssocID="{19E7A03A-C385-4523-99F0-2F53AC969F34}" presName="Name17" presStyleCnt="0"/>
      <dgm:spPr/>
    </dgm:pt>
    <dgm:pt modelId="{DC60E126-9BB4-4941-8BB4-B5C345813139}" type="pres">
      <dgm:prSet presAssocID="{19E7A03A-C385-4523-99F0-2F53AC969F34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A691E40-2205-4E44-9639-A89FBF1252F6}" type="pres">
      <dgm:prSet presAssocID="{19E7A03A-C385-4523-99F0-2F53AC969F34}" presName="hierChild2" presStyleCnt="0"/>
      <dgm:spPr/>
    </dgm:pt>
    <dgm:pt modelId="{E7F7931E-C13B-4AE4-8534-6EBFBBE432DF}" type="pres">
      <dgm:prSet presAssocID="{597240F5-0118-444F-AB6B-4E0698E4F2E1}" presName="Name25" presStyleLbl="parChTrans1D2" presStyleIdx="0" presStyleCnt="3"/>
      <dgm:spPr/>
      <dgm:t>
        <a:bodyPr/>
        <a:lstStyle/>
        <a:p>
          <a:endParaRPr lang="de-DE"/>
        </a:p>
      </dgm:t>
    </dgm:pt>
    <dgm:pt modelId="{71550364-9EDA-4B5B-8862-1391CE438EAA}" type="pres">
      <dgm:prSet presAssocID="{597240F5-0118-444F-AB6B-4E0698E4F2E1}" presName="connTx" presStyleLbl="parChTrans1D2" presStyleIdx="0" presStyleCnt="3"/>
      <dgm:spPr/>
      <dgm:t>
        <a:bodyPr/>
        <a:lstStyle/>
        <a:p>
          <a:endParaRPr lang="de-DE"/>
        </a:p>
      </dgm:t>
    </dgm:pt>
    <dgm:pt modelId="{065840D4-509E-4A58-9F23-A6EEEE5FB251}" type="pres">
      <dgm:prSet presAssocID="{97E8757F-9C6F-4E4C-B6A5-59EBDA1D43E4}" presName="Name30" presStyleCnt="0"/>
      <dgm:spPr/>
    </dgm:pt>
    <dgm:pt modelId="{6B9353A7-187D-4EEF-AEC6-F4C9A173F7C3}" type="pres">
      <dgm:prSet presAssocID="{97E8757F-9C6F-4E4C-B6A5-59EBDA1D43E4}" presName="level2Shape" presStyleLbl="node2" presStyleIdx="0" presStyleCnt="3"/>
      <dgm:spPr/>
      <dgm:t>
        <a:bodyPr/>
        <a:lstStyle/>
        <a:p>
          <a:endParaRPr lang="de-DE"/>
        </a:p>
      </dgm:t>
    </dgm:pt>
    <dgm:pt modelId="{C20B1835-5860-4938-807F-AB3B1208AF48}" type="pres">
      <dgm:prSet presAssocID="{97E8757F-9C6F-4E4C-B6A5-59EBDA1D43E4}" presName="hierChild3" presStyleCnt="0"/>
      <dgm:spPr/>
    </dgm:pt>
    <dgm:pt modelId="{34C3F496-3EC4-4896-B1A5-6352FC54A624}" type="pres">
      <dgm:prSet presAssocID="{7CC74A9A-30E3-42AC-832B-44BC69F3B643}" presName="Name25" presStyleLbl="parChTrans1D3" presStyleIdx="0" presStyleCnt="3"/>
      <dgm:spPr/>
      <dgm:t>
        <a:bodyPr/>
        <a:lstStyle/>
        <a:p>
          <a:endParaRPr lang="de-DE"/>
        </a:p>
      </dgm:t>
    </dgm:pt>
    <dgm:pt modelId="{B9D1AF88-CF67-4C0D-964B-87104FAAD1DD}" type="pres">
      <dgm:prSet presAssocID="{7CC74A9A-30E3-42AC-832B-44BC69F3B643}" presName="connTx" presStyleLbl="parChTrans1D3" presStyleIdx="0" presStyleCnt="3"/>
      <dgm:spPr/>
      <dgm:t>
        <a:bodyPr/>
        <a:lstStyle/>
        <a:p>
          <a:endParaRPr lang="de-DE"/>
        </a:p>
      </dgm:t>
    </dgm:pt>
    <dgm:pt modelId="{0971EF85-17C0-487F-957D-47F3CD610462}" type="pres">
      <dgm:prSet presAssocID="{42D329A1-49EF-4CC8-B44A-3DBB7BDC8DAB}" presName="Name30" presStyleCnt="0"/>
      <dgm:spPr/>
    </dgm:pt>
    <dgm:pt modelId="{9B3EA50A-F29D-43D1-A914-4FD36A94D2EA}" type="pres">
      <dgm:prSet presAssocID="{42D329A1-49EF-4CC8-B44A-3DBB7BDC8DAB}" presName="level2Shape" presStyleLbl="node3" presStyleIdx="0" presStyleCnt="3"/>
      <dgm:spPr/>
      <dgm:t>
        <a:bodyPr/>
        <a:lstStyle/>
        <a:p>
          <a:endParaRPr lang="de-DE"/>
        </a:p>
      </dgm:t>
    </dgm:pt>
    <dgm:pt modelId="{F136DB6D-1F4C-4C23-92B3-3FB84E3BD406}" type="pres">
      <dgm:prSet presAssocID="{42D329A1-49EF-4CC8-B44A-3DBB7BDC8DAB}" presName="hierChild3" presStyleCnt="0"/>
      <dgm:spPr/>
    </dgm:pt>
    <dgm:pt modelId="{B2A86A3E-28C6-4C72-BC29-758440255986}" type="pres">
      <dgm:prSet presAssocID="{B37275FE-A7DA-42AE-9A98-0BC6ED7DD154}" presName="Name25" presStyleLbl="parChTrans1D4" presStyleIdx="0" presStyleCnt="3"/>
      <dgm:spPr/>
      <dgm:t>
        <a:bodyPr/>
        <a:lstStyle/>
        <a:p>
          <a:endParaRPr lang="de-DE"/>
        </a:p>
      </dgm:t>
    </dgm:pt>
    <dgm:pt modelId="{B4778877-6636-44DB-A7C6-7224A3E333B3}" type="pres">
      <dgm:prSet presAssocID="{B37275FE-A7DA-42AE-9A98-0BC6ED7DD154}" presName="connTx" presStyleLbl="parChTrans1D4" presStyleIdx="0" presStyleCnt="3"/>
      <dgm:spPr/>
      <dgm:t>
        <a:bodyPr/>
        <a:lstStyle/>
        <a:p>
          <a:endParaRPr lang="de-DE"/>
        </a:p>
      </dgm:t>
    </dgm:pt>
    <dgm:pt modelId="{9EF6B5BB-0F68-487A-A193-BB094D3A82AB}" type="pres">
      <dgm:prSet presAssocID="{72D913A2-2D74-4802-870C-339D7969DB02}" presName="Name30" presStyleCnt="0"/>
      <dgm:spPr/>
    </dgm:pt>
    <dgm:pt modelId="{0C0360A7-0836-42E1-A874-127D4681C459}" type="pres">
      <dgm:prSet presAssocID="{72D913A2-2D74-4802-870C-339D7969DB02}" presName="level2Shape" presStyleLbl="node4" presStyleIdx="0" presStyleCnt="3"/>
      <dgm:spPr/>
      <dgm:t>
        <a:bodyPr/>
        <a:lstStyle/>
        <a:p>
          <a:endParaRPr lang="de-DE"/>
        </a:p>
      </dgm:t>
    </dgm:pt>
    <dgm:pt modelId="{7A26A5E0-DC30-4963-A839-58336928BDFC}" type="pres">
      <dgm:prSet presAssocID="{72D913A2-2D74-4802-870C-339D7969DB02}" presName="hierChild3" presStyleCnt="0"/>
      <dgm:spPr/>
    </dgm:pt>
    <dgm:pt modelId="{FD5E4862-4318-4F3E-8E22-18B93A26F20C}" type="pres">
      <dgm:prSet presAssocID="{BEEBF8B8-BF2C-435E-8C22-1DD162161F46}" presName="Name25" presStyleLbl="parChTrans1D2" presStyleIdx="1" presStyleCnt="3"/>
      <dgm:spPr/>
      <dgm:t>
        <a:bodyPr/>
        <a:lstStyle/>
        <a:p>
          <a:endParaRPr lang="de-DE"/>
        </a:p>
      </dgm:t>
    </dgm:pt>
    <dgm:pt modelId="{AC214C37-48A4-407D-B86A-69D2A7BF7AB0}" type="pres">
      <dgm:prSet presAssocID="{BEEBF8B8-BF2C-435E-8C22-1DD162161F46}" presName="connTx" presStyleLbl="parChTrans1D2" presStyleIdx="1" presStyleCnt="3"/>
      <dgm:spPr/>
      <dgm:t>
        <a:bodyPr/>
        <a:lstStyle/>
        <a:p>
          <a:endParaRPr lang="de-DE"/>
        </a:p>
      </dgm:t>
    </dgm:pt>
    <dgm:pt modelId="{A12CFA6F-7A41-41C5-B0F9-1817D5A42F61}" type="pres">
      <dgm:prSet presAssocID="{513B7BF8-9C48-4327-A3BF-FB6990594EC6}" presName="Name30" presStyleCnt="0"/>
      <dgm:spPr/>
    </dgm:pt>
    <dgm:pt modelId="{C789B13C-A4AA-498D-82A0-498D2AE5F347}" type="pres">
      <dgm:prSet presAssocID="{513B7BF8-9C48-4327-A3BF-FB6990594EC6}" presName="level2Shape" presStyleLbl="node2" presStyleIdx="1" presStyleCnt="3"/>
      <dgm:spPr/>
      <dgm:t>
        <a:bodyPr/>
        <a:lstStyle/>
        <a:p>
          <a:endParaRPr lang="de-DE"/>
        </a:p>
      </dgm:t>
    </dgm:pt>
    <dgm:pt modelId="{4DB5C6AD-160D-4131-9D70-50909AFC1868}" type="pres">
      <dgm:prSet presAssocID="{513B7BF8-9C48-4327-A3BF-FB6990594EC6}" presName="hierChild3" presStyleCnt="0"/>
      <dgm:spPr/>
    </dgm:pt>
    <dgm:pt modelId="{5786C5E5-4A3B-48F4-99E3-76237C99C402}" type="pres">
      <dgm:prSet presAssocID="{22A1CAE5-293D-4E95-83CE-86A7B8BCC78D}" presName="Name25" presStyleLbl="parChTrans1D3" presStyleIdx="1" presStyleCnt="3"/>
      <dgm:spPr/>
      <dgm:t>
        <a:bodyPr/>
        <a:lstStyle/>
        <a:p>
          <a:endParaRPr lang="de-DE"/>
        </a:p>
      </dgm:t>
    </dgm:pt>
    <dgm:pt modelId="{D6AEFE54-C3AD-454B-AA18-3297E6B66560}" type="pres">
      <dgm:prSet presAssocID="{22A1CAE5-293D-4E95-83CE-86A7B8BCC78D}" presName="connTx" presStyleLbl="parChTrans1D3" presStyleIdx="1" presStyleCnt="3"/>
      <dgm:spPr/>
      <dgm:t>
        <a:bodyPr/>
        <a:lstStyle/>
        <a:p>
          <a:endParaRPr lang="de-DE"/>
        </a:p>
      </dgm:t>
    </dgm:pt>
    <dgm:pt modelId="{B2FBB66C-AE10-46BF-A1B2-D36C9B5E5A39}" type="pres">
      <dgm:prSet presAssocID="{B74ECB82-6FB3-48A7-9867-28AEE881C333}" presName="Name30" presStyleCnt="0"/>
      <dgm:spPr/>
    </dgm:pt>
    <dgm:pt modelId="{7FA45F4D-05C9-49CF-BB08-E541C4AF73F5}" type="pres">
      <dgm:prSet presAssocID="{B74ECB82-6FB3-48A7-9867-28AEE881C333}" presName="level2Shape" presStyleLbl="node3" presStyleIdx="1" presStyleCnt="3"/>
      <dgm:spPr/>
      <dgm:t>
        <a:bodyPr/>
        <a:lstStyle/>
        <a:p>
          <a:endParaRPr lang="de-DE"/>
        </a:p>
      </dgm:t>
    </dgm:pt>
    <dgm:pt modelId="{E7E18E52-68F3-4F59-97EA-34EB20BB8450}" type="pres">
      <dgm:prSet presAssocID="{B74ECB82-6FB3-48A7-9867-28AEE881C333}" presName="hierChild3" presStyleCnt="0"/>
      <dgm:spPr/>
    </dgm:pt>
    <dgm:pt modelId="{2AA13E76-5B1F-4A6B-A082-EB2575A79F1D}" type="pres">
      <dgm:prSet presAssocID="{EEA533DD-1494-4C4C-8431-F8BE1A6251C6}" presName="Name25" presStyleLbl="parChTrans1D4" presStyleIdx="1" presStyleCnt="3"/>
      <dgm:spPr/>
      <dgm:t>
        <a:bodyPr/>
        <a:lstStyle/>
        <a:p>
          <a:endParaRPr lang="de-DE"/>
        </a:p>
      </dgm:t>
    </dgm:pt>
    <dgm:pt modelId="{8A5BF462-5ED1-4547-B72F-DA6CDE8F8E79}" type="pres">
      <dgm:prSet presAssocID="{EEA533DD-1494-4C4C-8431-F8BE1A6251C6}" presName="connTx" presStyleLbl="parChTrans1D4" presStyleIdx="1" presStyleCnt="3"/>
      <dgm:spPr/>
      <dgm:t>
        <a:bodyPr/>
        <a:lstStyle/>
        <a:p>
          <a:endParaRPr lang="de-DE"/>
        </a:p>
      </dgm:t>
    </dgm:pt>
    <dgm:pt modelId="{F3423C5D-8293-4EF5-8013-F57D110E7FD4}" type="pres">
      <dgm:prSet presAssocID="{C0276538-3433-45AB-B73E-5314C4D3B17E}" presName="Name30" presStyleCnt="0"/>
      <dgm:spPr/>
    </dgm:pt>
    <dgm:pt modelId="{2E637F78-82E4-4FCC-96CB-4EBAE7B9F413}" type="pres">
      <dgm:prSet presAssocID="{C0276538-3433-45AB-B73E-5314C4D3B17E}" presName="level2Shape" presStyleLbl="node4" presStyleIdx="1" presStyleCnt="3" custLinFactNeighborY="-2270"/>
      <dgm:spPr/>
      <dgm:t>
        <a:bodyPr/>
        <a:lstStyle/>
        <a:p>
          <a:endParaRPr lang="de-DE"/>
        </a:p>
      </dgm:t>
    </dgm:pt>
    <dgm:pt modelId="{0EADB2EF-9555-4C22-9B61-3D93DD57D578}" type="pres">
      <dgm:prSet presAssocID="{C0276538-3433-45AB-B73E-5314C4D3B17E}" presName="hierChild3" presStyleCnt="0"/>
      <dgm:spPr/>
    </dgm:pt>
    <dgm:pt modelId="{913092AC-73C5-4678-B05D-AC4042BBE839}" type="pres">
      <dgm:prSet presAssocID="{9EB1BDFE-091F-40AD-A83F-0F55641742AE}" presName="Name25" presStyleLbl="parChTrans1D2" presStyleIdx="2" presStyleCnt="3"/>
      <dgm:spPr/>
      <dgm:t>
        <a:bodyPr/>
        <a:lstStyle/>
        <a:p>
          <a:endParaRPr lang="de-DE"/>
        </a:p>
      </dgm:t>
    </dgm:pt>
    <dgm:pt modelId="{4F48A656-0E80-4659-9ED8-1759B4BB5F64}" type="pres">
      <dgm:prSet presAssocID="{9EB1BDFE-091F-40AD-A83F-0F55641742AE}" presName="connTx" presStyleLbl="parChTrans1D2" presStyleIdx="2" presStyleCnt="3"/>
      <dgm:spPr/>
      <dgm:t>
        <a:bodyPr/>
        <a:lstStyle/>
        <a:p>
          <a:endParaRPr lang="de-DE"/>
        </a:p>
      </dgm:t>
    </dgm:pt>
    <dgm:pt modelId="{0FC77990-9E4A-4B75-909B-AACD2A40356A}" type="pres">
      <dgm:prSet presAssocID="{B93CDD8C-299E-4985-AB3F-B329ED4A6A18}" presName="Name30" presStyleCnt="0"/>
      <dgm:spPr/>
    </dgm:pt>
    <dgm:pt modelId="{E5CC8D64-04F4-48DB-8ABE-24F74BEE40F6}" type="pres">
      <dgm:prSet presAssocID="{B93CDD8C-299E-4985-AB3F-B329ED4A6A18}" presName="level2Shape" presStyleLbl="node2" presStyleIdx="2" presStyleCnt="3"/>
      <dgm:spPr/>
      <dgm:t>
        <a:bodyPr/>
        <a:lstStyle/>
        <a:p>
          <a:endParaRPr lang="de-DE"/>
        </a:p>
      </dgm:t>
    </dgm:pt>
    <dgm:pt modelId="{938C4A1A-89AB-423C-9B4F-B26E2A276EE8}" type="pres">
      <dgm:prSet presAssocID="{B93CDD8C-299E-4985-AB3F-B329ED4A6A18}" presName="hierChild3" presStyleCnt="0"/>
      <dgm:spPr/>
    </dgm:pt>
    <dgm:pt modelId="{AFCF01FF-932A-4FBA-8D3C-BB0CDB426205}" type="pres">
      <dgm:prSet presAssocID="{816ADD3D-D19C-4D0A-9C9B-22571D8D028F}" presName="Name25" presStyleLbl="parChTrans1D3" presStyleIdx="2" presStyleCnt="3"/>
      <dgm:spPr/>
      <dgm:t>
        <a:bodyPr/>
        <a:lstStyle/>
        <a:p>
          <a:endParaRPr lang="de-DE"/>
        </a:p>
      </dgm:t>
    </dgm:pt>
    <dgm:pt modelId="{82EF194E-E782-48A4-BAB6-ED65520DD516}" type="pres">
      <dgm:prSet presAssocID="{816ADD3D-D19C-4D0A-9C9B-22571D8D028F}" presName="connTx" presStyleLbl="parChTrans1D3" presStyleIdx="2" presStyleCnt="3"/>
      <dgm:spPr/>
      <dgm:t>
        <a:bodyPr/>
        <a:lstStyle/>
        <a:p>
          <a:endParaRPr lang="de-DE"/>
        </a:p>
      </dgm:t>
    </dgm:pt>
    <dgm:pt modelId="{155DFCD7-5598-4CF5-ADEF-E1F3CF960C19}" type="pres">
      <dgm:prSet presAssocID="{CE31DF7F-AB81-4492-AB46-5891A98DDD10}" presName="Name30" presStyleCnt="0"/>
      <dgm:spPr/>
    </dgm:pt>
    <dgm:pt modelId="{1250D66C-D9ED-46C7-BB6C-830DC032BA14}" type="pres">
      <dgm:prSet presAssocID="{CE31DF7F-AB81-4492-AB46-5891A98DDD10}" presName="level2Shape" presStyleLbl="node3" presStyleIdx="2" presStyleCnt="3"/>
      <dgm:spPr/>
      <dgm:t>
        <a:bodyPr/>
        <a:lstStyle/>
        <a:p>
          <a:endParaRPr lang="de-DE"/>
        </a:p>
      </dgm:t>
    </dgm:pt>
    <dgm:pt modelId="{80A3FD9A-F8DF-438E-8F32-C1339886327D}" type="pres">
      <dgm:prSet presAssocID="{CE31DF7F-AB81-4492-AB46-5891A98DDD10}" presName="hierChild3" presStyleCnt="0"/>
      <dgm:spPr/>
    </dgm:pt>
    <dgm:pt modelId="{9D461F9D-B2A2-4D21-9FFB-C37CDBA0B39D}" type="pres">
      <dgm:prSet presAssocID="{2ADA141B-8198-461B-A34F-F8784FE7C3F0}" presName="Name25" presStyleLbl="parChTrans1D4" presStyleIdx="2" presStyleCnt="3"/>
      <dgm:spPr/>
      <dgm:t>
        <a:bodyPr/>
        <a:lstStyle/>
        <a:p>
          <a:endParaRPr lang="de-DE"/>
        </a:p>
      </dgm:t>
    </dgm:pt>
    <dgm:pt modelId="{B0CB9106-B178-4608-BD95-72D545110C05}" type="pres">
      <dgm:prSet presAssocID="{2ADA141B-8198-461B-A34F-F8784FE7C3F0}" presName="connTx" presStyleLbl="parChTrans1D4" presStyleIdx="2" presStyleCnt="3"/>
      <dgm:spPr/>
      <dgm:t>
        <a:bodyPr/>
        <a:lstStyle/>
        <a:p>
          <a:endParaRPr lang="de-DE"/>
        </a:p>
      </dgm:t>
    </dgm:pt>
    <dgm:pt modelId="{D63920E1-A3FA-4DC9-B241-28B3E4749880}" type="pres">
      <dgm:prSet presAssocID="{F68DC19A-17DB-466D-9937-17FCE68BA14A}" presName="Name30" presStyleCnt="0"/>
      <dgm:spPr/>
    </dgm:pt>
    <dgm:pt modelId="{7F57A866-BE38-432F-A490-3372EE7A9232}" type="pres">
      <dgm:prSet presAssocID="{F68DC19A-17DB-466D-9937-17FCE68BA14A}" presName="level2Shape" presStyleLbl="node4" presStyleIdx="2" presStyleCnt="3"/>
      <dgm:spPr/>
      <dgm:t>
        <a:bodyPr/>
        <a:lstStyle/>
        <a:p>
          <a:endParaRPr lang="de-DE"/>
        </a:p>
      </dgm:t>
    </dgm:pt>
    <dgm:pt modelId="{6491B4CB-6BC1-4617-A9B5-5A1A61FCB455}" type="pres">
      <dgm:prSet presAssocID="{F68DC19A-17DB-466D-9937-17FCE68BA14A}" presName="hierChild3" presStyleCnt="0"/>
      <dgm:spPr/>
    </dgm:pt>
    <dgm:pt modelId="{35BA8B98-86BA-4A6F-90EB-C2123641D1B0}" type="pres">
      <dgm:prSet presAssocID="{0B40F6FC-F85E-4763-AF2E-0E0107AFF4A2}" presName="bgShapesFlow" presStyleCnt="0"/>
      <dgm:spPr/>
    </dgm:pt>
    <dgm:pt modelId="{D3E794C2-F98E-4C59-A64C-32D4507A0B14}" type="pres">
      <dgm:prSet presAssocID="{491BC58F-C5F6-49DA-B7C5-8FF7F3687FD8}" presName="rectComp" presStyleCnt="0"/>
      <dgm:spPr/>
    </dgm:pt>
    <dgm:pt modelId="{91015EBC-D7CF-4393-98E0-D6CF6B46392F}" type="pres">
      <dgm:prSet presAssocID="{491BC58F-C5F6-49DA-B7C5-8FF7F3687FD8}" presName="bgRect" presStyleLbl="bgShp" presStyleIdx="0" presStyleCnt="4"/>
      <dgm:spPr/>
      <dgm:t>
        <a:bodyPr/>
        <a:lstStyle/>
        <a:p>
          <a:endParaRPr lang="de-DE"/>
        </a:p>
      </dgm:t>
    </dgm:pt>
    <dgm:pt modelId="{9909E84D-816E-4957-81B4-0B4BE66D4087}" type="pres">
      <dgm:prSet presAssocID="{491BC58F-C5F6-49DA-B7C5-8FF7F3687FD8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57FAE9E-2F63-4B70-BEEF-562E2237752A}" type="pres">
      <dgm:prSet presAssocID="{491BC58F-C5F6-49DA-B7C5-8FF7F3687FD8}" presName="spComp" presStyleCnt="0"/>
      <dgm:spPr/>
    </dgm:pt>
    <dgm:pt modelId="{AFC69D68-7FA2-4058-B2CB-7CA316743DAE}" type="pres">
      <dgm:prSet presAssocID="{491BC58F-C5F6-49DA-B7C5-8FF7F3687FD8}" presName="hSp" presStyleCnt="0"/>
      <dgm:spPr/>
    </dgm:pt>
    <dgm:pt modelId="{9E38CF78-6469-454E-ADE9-13006FFD6F63}" type="pres">
      <dgm:prSet presAssocID="{BBF086ED-ADE2-4957-A1FF-A9CC511E38CB}" presName="rectComp" presStyleCnt="0"/>
      <dgm:spPr/>
    </dgm:pt>
    <dgm:pt modelId="{7D01AB83-59A1-459A-AE5E-34AA765B66E4}" type="pres">
      <dgm:prSet presAssocID="{BBF086ED-ADE2-4957-A1FF-A9CC511E38CB}" presName="bgRect" presStyleLbl="bgShp" presStyleIdx="1" presStyleCnt="4"/>
      <dgm:spPr/>
      <dgm:t>
        <a:bodyPr/>
        <a:lstStyle/>
        <a:p>
          <a:endParaRPr lang="de-DE"/>
        </a:p>
      </dgm:t>
    </dgm:pt>
    <dgm:pt modelId="{D8725760-43AC-4E05-B619-49472A15875E}" type="pres">
      <dgm:prSet presAssocID="{BBF086ED-ADE2-4957-A1FF-A9CC511E38CB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D957B9-6A67-4827-A4A8-0AC7E685FEA1}" type="pres">
      <dgm:prSet presAssocID="{BBF086ED-ADE2-4957-A1FF-A9CC511E38CB}" presName="spComp" presStyleCnt="0"/>
      <dgm:spPr/>
    </dgm:pt>
    <dgm:pt modelId="{C145164D-EE0E-4C90-B463-3D16F7283318}" type="pres">
      <dgm:prSet presAssocID="{BBF086ED-ADE2-4957-A1FF-A9CC511E38CB}" presName="hSp" presStyleCnt="0"/>
      <dgm:spPr/>
    </dgm:pt>
    <dgm:pt modelId="{0E6F3DC2-556B-4886-82AC-A24A6F7CA927}" type="pres">
      <dgm:prSet presAssocID="{DD8B4002-82BD-432A-B89B-D5283095F4F0}" presName="rectComp" presStyleCnt="0"/>
      <dgm:spPr/>
    </dgm:pt>
    <dgm:pt modelId="{4DA95782-C7D8-4007-B7C1-3F82B830ED26}" type="pres">
      <dgm:prSet presAssocID="{DD8B4002-82BD-432A-B89B-D5283095F4F0}" presName="bgRect" presStyleLbl="bgShp" presStyleIdx="2" presStyleCnt="4"/>
      <dgm:spPr/>
      <dgm:t>
        <a:bodyPr/>
        <a:lstStyle/>
        <a:p>
          <a:endParaRPr lang="de-DE"/>
        </a:p>
      </dgm:t>
    </dgm:pt>
    <dgm:pt modelId="{B5F45F1F-9254-4826-AF99-E5A52D074B18}" type="pres">
      <dgm:prSet presAssocID="{DD8B4002-82BD-432A-B89B-D5283095F4F0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BBAF99-544D-4C50-8D12-8251E873BA12}" type="pres">
      <dgm:prSet presAssocID="{DD8B4002-82BD-432A-B89B-D5283095F4F0}" presName="spComp" presStyleCnt="0"/>
      <dgm:spPr/>
    </dgm:pt>
    <dgm:pt modelId="{C595970A-838E-4B9C-BF89-EDC75486EDFB}" type="pres">
      <dgm:prSet presAssocID="{DD8B4002-82BD-432A-B89B-D5283095F4F0}" presName="hSp" presStyleCnt="0"/>
      <dgm:spPr/>
    </dgm:pt>
    <dgm:pt modelId="{65B852A3-25C2-4F0D-B102-C251EE0D80EF}" type="pres">
      <dgm:prSet presAssocID="{A1D4AF25-01B5-42B1-A82C-88F6F4640616}" presName="rectComp" presStyleCnt="0"/>
      <dgm:spPr/>
    </dgm:pt>
    <dgm:pt modelId="{688FF277-48CD-406A-9FB2-59857081459B}" type="pres">
      <dgm:prSet presAssocID="{A1D4AF25-01B5-42B1-A82C-88F6F4640616}" presName="bgRect" presStyleLbl="bgShp" presStyleIdx="3" presStyleCnt="4"/>
      <dgm:spPr/>
      <dgm:t>
        <a:bodyPr/>
        <a:lstStyle/>
        <a:p>
          <a:endParaRPr lang="de-DE"/>
        </a:p>
      </dgm:t>
    </dgm:pt>
    <dgm:pt modelId="{B450670C-F1E6-46E2-9C21-3FF959216DE6}" type="pres">
      <dgm:prSet presAssocID="{A1D4AF25-01B5-42B1-A82C-88F6F4640616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C11FE1F-C9FD-48F0-8F75-83564D141DC8}" type="presOf" srcId="{7CC74A9A-30E3-42AC-832B-44BC69F3B643}" destId="{34C3F496-3EC4-4896-B1A5-6352FC54A624}" srcOrd="0" destOrd="0" presId="urn:microsoft.com/office/officeart/2005/8/layout/hierarchy5"/>
    <dgm:cxn modelId="{12CB1019-2904-492B-BD1A-E6E5FA2E0F41}" type="presOf" srcId="{816ADD3D-D19C-4D0A-9C9B-22571D8D028F}" destId="{AFCF01FF-932A-4FBA-8D3C-BB0CDB426205}" srcOrd="0" destOrd="0" presId="urn:microsoft.com/office/officeart/2005/8/layout/hierarchy5"/>
    <dgm:cxn modelId="{C7F08F65-6730-4DB4-9F60-ADEB47A1B5AA}" type="presOf" srcId="{2ADA141B-8198-461B-A34F-F8784FE7C3F0}" destId="{9D461F9D-B2A2-4D21-9FFB-C37CDBA0B39D}" srcOrd="0" destOrd="0" presId="urn:microsoft.com/office/officeart/2005/8/layout/hierarchy5"/>
    <dgm:cxn modelId="{32AA43FC-21B0-4CEC-9C0A-2577E840665C}" srcId="{0B40F6FC-F85E-4763-AF2E-0E0107AFF4A2}" destId="{DD8B4002-82BD-432A-B89B-D5283095F4F0}" srcOrd="3" destOrd="0" parTransId="{E3F6FD42-CB94-4823-B13F-F60C1E613D05}" sibTransId="{4A06D8C5-F0A1-40F7-A085-7FC3642AADAA}"/>
    <dgm:cxn modelId="{25AE985A-EE0D-4A7E-81F5-32BD307C99DB}" srcId="{0B40F6FC-F85E-4763-AF2E-0E0107AFF4A2}" destId="{BBF086ED-ADE2-4957-A1FF-A9CC511E38CB}" srcOrd="2" destOrd="0" parTransId="{9D03385C-5A2E-4B51-8800-69BD3282C583}" sibTransId="{FB016E50-6FB2-4DEE-AF7D-95B92CF201F0}"/>
    <dgm:cxn modelId="{668F0C93-96BA-4744-9099-C065EE452B08}" type="presOf" srcId="{B37275FE-A7DA-42AE-9A98-0BC6ED7DD154}" destId="{B4778877-6636-44DB-A7C6-7224A3E333B3}" srcOrd="1" destOrd="0" presId="urn:microsoft.com/office/officeart/2005/8/layout/hierarchy5"/>
    <dgm:cxn modelId="{D850B319-85E4-4265-B750-CEFCF3B3D8EC}" srcId="{0B40F6FC-F85E-4763-AF2E-0E0107AFF4A2}" destId="{491BC58F-C5F6-49DA-B7C5-8FF7F3687FD8}" srcOrd="1" destOrd="0" parTransId="{5D3AD350-569E-4374-BF8A-92B9A8C9C456}" sibTransId="{D1ED9100-4122-42D5-8497-C0230F29F15E}"/>
    <dgm:cxn modelId="{EDC4A2BD-A51A-4F5E-924E-E9DAE03C2C0F}" srcId="{42D329A1-49EF-4CC8-B44A-3DBB7BDC8DAB}" destId="{72D913A2-2D74-4802-870C-339D7969DB02}" srcOrd="0" destOrd="0" parTransId="{B37275FE-A7DA-42AE-9A98-0BC6ED7DD154}" sibTransId="{E2F36200-0D80-4B82-836D-332B537DB99F}"/>
    <dgm:cxn modelId="{BF481752-51CB-409B-9210-AA974DEEC490}" srcId="{19E7A03A-C385-4523-99F0-2F53AC969F34}" destId="{B93CDD8C-299E-4985-AB3F-B329ED4A6A18}" srcOrd="2" destOrd="0" parTransId="{9EB1BDFE-091F-40AD-A83F-0F55641742AE}" sibTransId="{3A101F3C-6992-4B89-9A2A-1F90018ABE80}"/>
    <dgm:cxn modelId="{22DC1FD6-3388-41AF-A63A-78D8F4E24B8F}" type="presOf" srcId="{816ADD3D-D19C-4D0A-9C9B-22571D8D028F}" destId="{82EF194E-E782-48A4-BAB6-ED65520DD516}" srcOrd="1" destOrd="0" presId="urn:microsoft.com/office/officeart/2005/8/layout/hierarchy5"/>
    <dgm:cxn modelId="{26032D02-642E-4616-861A-02A10E259444}" type="presOf" srcId="{491BC58F-C5F6-49DA-B7C5-8FF7F3687FD8}" destId="{9909E84D-816E-4957-81B4-0B4BE66D4087}" srcOrd="1" destOrd="0" presId="urn:microsoft.com/office/officeart/2005/8/layout/hierarchy5"/>
    <dgm:cxn modelId="{DA247229-7D9F-4408-968F-5FD4F6DB0413}" type="presOf" srcId="{597240F5-0118-444F-AB6B-4E0698E4F2E1}" destId="{71550364-9EDA-4B5B-8862-1391CE438EAA}" srcOrd="1" destOrd="0" presId="urn:microsoft.com/office/officeart/2005/8/layout/hierarchy5"/>
    <dgm:cxn modelId="{9ADF8728-0F6F-4602-A74E-2F1E348BFB8A}" type="presOf" srcId="{F68DC19A-17DB-466D-9937-17FCE68BA14A}" destId="{7F57A866-BE38-432F-A490-3372EE7A9232}" srcOrd="0" destOrd="0" presId="urn:microsoft.com/office/officeart/2005/8/layout/hierarchy5"/>
    <dgm:cxn modelId="{210EA251-5611-4888-8746-3CFDD6AA37BE}" type="presOf" srcId="{EEA533DD-1494-4C4C-8431-F8BE1A6251C6}" destId="{2AA13E76-5B1F-4A6B-A082-EB2575A79F1D}" srcOrd="0" destOrd="0" presId="urn:microsoft.com/office/officeart/2005/8/layout/hierarchy5"/>
    <dgm:cxn modelId="{8CC554E9-531A-4910-8C91-8317C01719FE}" type="presOf" srcId="{2ADA141B-8198-461B-A34F-F8784FE7C3F0}" destId="{B0CB9106-B178-4608-BD95-72D545110C05}" srcOrd="1" destOrd="0" presId="urn:microsoft.com/office/officeart/2005/8/layout/hierarchy5"/>
    <dgm:cxn modelId="{CFB5179D-95D1-42D4-875E-DCB3BA958775}" srcId="{19E7A03A-C385-4523-99F0-2F53AC969F34}" destId="{97E8757F-9C6F-4E4C-B6A5-59EBDA1D43E4}" srcOrd="0" destOrd="0" parTransId="{597240F5-0118-444F-AB6B-4E0698E4F2E1}" sibTransId="{A535A5AE-A22C-4966-800A-BB083FF4B1FC}"/>
    <dgm:cxn modelId="{A573E186-6531-4D9C-95E1-D3288C112093}" type="presOf" srcId="{22A1CAE5-293D-4E95-83CE-86A7B8BCC78D}" destId="{5786C5E5-4A3B-48F4-99E3-76237C99C402}" srcOrd="0" destOrd="0" presId="urn:microsoft.com/office/officeart/2005/8/layout/hierarchy5"/>
    <dgm:cxn modelId="{39716B1B-6843-4450-9917-D24C60017D1B}" srcId="{B93CDD8C-299E-4985-AB3F-B329ED4A6A18}" destId="{CE31DF7F-AB81-4492-AB46-5891A98DDD10}" srcOrd="0" destOrd="0" parTransId="{816ADD3D-D19C-4D0A-9C9B-22571D8D028F}" sibTransId="{ED3BEB75-67D0-4B92-9AEA-0E3A12D69C4E}"/>
    <dgm:cxn modelId="{4324EFE4-2D3F-4BD7-97E1-F3A23974F79F}" type="presOf" srcId="{0B40F6FC-F85E-4763-AF2E-0E0107AFF4A2}" destId="{BF7734A1-DC6B-4A4D-9718-92951C3097D9}" srcOrd="0" destOrd="0" presId="urn:microsoft.com/office/officeart/2005/8/layout/hierarchy5"/>
    <dgm:cxn modelId="{4E5FD7B1-3C06-4056-914B-BC0F9D302EF9}" type="presOf" srcId="{B93CDD8C-299E-4985-AB3F-B329ED4A6A18}" destId="{E5CC8D64-04F4-48DB-8ABE-24F74BEE40F6}" srcOrd="0" destOrd="0" presId="urn:microsoft.com/office/officeart/2005/8/layout/hierarchy5"/>
    <dgm:cxn modelId="{6B655FB7-8F38-405C-893F-E321BBC534E1}" type="presOf" srcId="{BEEBF8B8-BF2C-435E-8C22-1DD162161F46}" destId="{FD5E4862-4318-4F3E-8E22-18B93A26F20C}" srcOrd="0" destOrd="0" presId="urn:microsoft.com/office/officeart/2005/8/layout/hierarchy5"/>
    <dgm:cxn modelId="{CB649FB9-ECFC-4C4E-BF8B-DBF42D82A76D}" srcId="{B74ECB82-6FB3-48A7-9867-28AEE881C333}" destId="{C0276538-3433-45AB-B73E-5314C4D3B17E}" srcOrd="0" destOrd="0" parTransId="{EEA533DD-1494-4C4C-8431-F8BE1A6251C6}" sibTransId="{AEE4591A-B4AE-4130-AEB5-0A0BE09C59CF}"/>
    <dgm:cxn modelId="{E314C25A-25D2-4090-944C-A4D39FCB7CD0}" type="presOf" srcId="{19E7A03A-C385-4523-99F0-2F53AC969F34}" destId="{DC60E126-9BB4-4941-8BB4-B5C345813139}" srcOrd="0" destOrd="0" presId="urn:microsoft.com/office/officeart/2005/8/layout/hierarchy5"/>
    <dgm:cxn modelId="{49CEBF3F-CB77-4791-ABF0-289C1EBACEF9}" type="presOf" srcId="{A1D4AF25-01B5-42B1-A82C-88F6F4640616}" destId="{B450670C-F1E6-46E2-9C21-3FF959216DE6}" srcOrd="1" destOrd="0" presId="urn:microsoft.com/office/officeart/2005/8/layout/hierarchy5"/>
    <dgm:cxn modelId="{F645C4B2-8A21-451A-B96E-3252910ACD9B}" type="presOf" srcId="{42D329A1-49EF-4CC8-B44A-3DBB7BDC8DAB}" destId="{9B3EA50A-F29D-43D1-A914-4FD36A94D2EA}" srcOrd="0" destOrd="0" presId="urn:microsoft.com/office/officeart/2005/8/layout/hierarchy5"/>
    <dgm:cxn modelId="{85C38678-6347-4DF6-8152-FD542C143DED}" type="presOf" srcId="{491BC58F-C5F6-49DA-B7C5-8FF7F3687FD8}" destId="{91015EBC-D7CF-4393-98E0-D6CF6B46392F}" srcOrd="0" destOrd="0" presId="urn:microsoft.com/office/officeart/2005/8/layout/hierarchy5"/>
    <dgm:cxn modelId="{01229E7D-30D6-43A1-A095-D7E7C95CA3C7}" type="presOf" srcId="{72D913A2-2D74-4802-870C-339D7969DB02}" destId="{0C0360A7-0836-42E1-A874-127D4681C459}" srcOrd="0" destOrd="0" presId="urn:microsoft.com/office/officeart/2005/8/layout/hierarchy5"/>
    <dgm:cxn modelId="{910FC30D-ACD9-4C6B-A908-2F8514FDDF2F}" type="presOf" srcId="{9EB1BDFE-091F-40AD-A83F-0F55641742AE}" destId="{913092AC-73C5-4678-B05D-AC4042BBE839}" srcOrd="0" destOrd="0" presId="urn:microsoft.com/office/officeart/2005/8/layout/hierarchy5"/>
    <dgm:cxn modelId="{892DF92B-CC28-4E13-B928-CC54DEF051EB}" type="presOf" srcId="{DD8B4002-82BD-432A-B89B-D5283095F4F0}" destId="{B5F45F1F-9254-4826-AF99-E5A52D074B18}" srcOrd="1" destOrd="0" presId="urn:microsoft.com/office/officeart/2005/8/layout/hierarchy5"/>
    <dgm:cxn modelId="{F193E9DB-314A-405C-90BF-82A1A259C66B}" type="presOf" srcId="{B37275FE-A7DA-42AE-9A98-0BC6ED7DD154}" destId="{B2A86A3E-28C6-4C72-BC29-758440255986}" srcOrd="0" destOrd="0" presId="urn:microsoft.com/office/officeart/2005/8/layout/hierarchy5"/>
    <dgm:cxn modelId="{4FE91761-7EFF-4DDE-B1BB-1EACDDB6859C}" type="presOf" srcId="{7CC74A9A-30E3-42AC-832B-44BC69F3B643}" destId="{B9D1AF88-CF67-4C0D-964B-87104FAAD1DD}" srcOrd="1" destOrd="0" presId="urn:microsoft.com/office/officeart/2005/8/layout/hierarchy5"/>
    <dgm:cxn modelId="{5ECE40F7-B68D-404D-802E-01D3F360160B}" type="presOf" srcId="{22A1CAE5-293D-4E95-83CE-86A7B8BCC78D}" destId="{D6AEFE54-C3AD-454B-AA18-3297E6B66560}" srcOrd="1" destOrd="0" presId="urn:microsoft.com/office/officeart/2005/8/layout/hierarchy5"/>
    <dgm:cxn modelId="{FC411311-C00F-4322-907D-7515ACD36191}" srcId="{513B7BF8-9C48-4327-A3BF-FB6990594EC6}" destId="{B74ECB82-6FB3-48A7-9867-28AEE881C333}" srcOrd="0" destOrd="0" parTransId="{22A1CAE5-293D-4E95-83CE-86A7B8BCC78D}" sibTransId="{FCBEFF35-9285-4B36-B423-A9847EAF338A}"/>
    <dgm:cxn modelId="{935043ED-EBD8-4C38-9757-92F178C3F58A}" srcId="{97E8757F-9C6F-4E4C-B6A5-59EBDA1D43E4}" destId="{42D329A1-49EF-4CC8-B44A-3DBB7BDC8DAB}" srcOrd="0" destOrd="0" parTransId="{7CC74A9A-30E3-42AC-832B-44BC69F3B643}" sibTransId="{C8B82557-FAC3-446C-996C-DD7304AFD7F2}"/>
    <dgm:cxn modelId="{9332175C-0BA2-42D5-81DA-2954D7294BD8}" type="presOf" srcId="{BEEBF8B8-BF2C-435E-8C22-1DD162161F46}" destId="{AC214C37-48A4-407D-B86A-69D2A7BF7AB0}" srcOrd="1" destOrd="0" presId="urn:microsoft.com/office/officeart/2005/8/layout/hierarchy5"/>
    <dgm:cxn modelId="{17DF6FF3-DD50-4347-B56B-D52A7AA09E67}" type="presOf" srcId="{EEA533DD-1494-4C4C-8431-F8BE1A6251C6}" destId="{8A5BF462-5ED1-4547-B72F-DA6CDE8F8E79}" srcOrd="1" destOrd="0" presId="urn:microsoft.com/office/officeart/2005/8/layout/hierarchy5"/>
    <dgm:cxn modelId="{CD170C9A-8DDA-4F9F-8020-EC4DF612BD83}" type="presOf" srcId="{BBF086ED-ADE2-4957-A1FF-A9CC511E38CB}" destId="{D8725760-43AC-4E05-B619-49472A15875E}" srcOrd="1" destOrd="0" presId="urn:microsoft.com/office/officeart/2005/8/layout/hierarchy5"/>
    <dgm:cxn modelId="{7FFD7418-23F2-4CA1-B4D0-3428CEF0CAAD}" type="presOf" srcId="{C0276538-3433-45AB-B73E-5314C4D3B17E}" destId="{2E637F78-82E4-4FCC-96CB-4EBAE7B9F413}" srcOrd="0" destOrd="0" presId="urn:microsoft.com/office/officeart/2005/8/layout/hierarchy5"/>
    <dgm:cxn modelId="{45E39815-AF4C-430F-8EB5-57C2F95DEC40}" type="presOf" srcId="{97E8757F-9C6F-4E4C-B6A5-59EBDA1D43E4}" destId="{6B9353A7-187D-4EEF-AEC6-F4C9A173F7C3}" srcOrd="0" destOrd="0" presId="urn:microsoft.com/office/officeart/2005/8/layout/hierarchy5"/>
    <dgm:cxn modelId="{448E18FC-646C-43E3-A1A1-F1A8CFEABBAF}" type="presOf" srcId="{DD8B4002-82BD-432A-B89B-D5283095F4F0}" destId="{4DA95782-C7D8-4007-B7C1-3F82B830ED26}" srcOrd="0" destOrd="0" presId="urn:microsoft.com/office/officeart/2005/8/layout/hierarchy5"/>
    <dgm:cxn modelId="{6360FEC0-752C-4FEE-9583-773A38A33682}" type="presOf" srcId="{513B7BF8-9C48-4327-A3BF-FB6990594EC6}" destId="{C789B13C-A4AA-498D-82A0-498D2AE5F347}" srcOrd="0" destOrd="0" presId="urn:microsoft.com/office/officeart/2005/8/layout/hierarchy5"/>
    <dgm:cxn modelId="{0841AB90-2765-41F0-B556-88F034E07C49}" type="presOf" srcId="{B74ECB82-6FB3-48A7-9867-28AEE881C333}" destId="{7FA45F4D-05C9-49CF-BB08-E541C4AF73F5}" srcOrd="0" destOrd="0" presId="urn:microsoft.com/office/officeart/2005/8/layout/hierarchy5"/>
    <dgm:cxn modelId="{561E6A18-BD4A-480A-9128-1B667F5E3AF5}" srcId="{0B40F6FC-F85E-4763-AF2E-0E0107AFF4A2}" destId="{A1D4AF25-01B5-42B1-A82C-88F6F4640616}" srcOrd="4" destOrd="0" parTransId="{4A8A7098-5ED6-4CB8-8F93-2DAA64623EEA}" sibTransId="{7B1CD077-A820-4875-8511-8A6821266325}"/>
    <dgm:cxn modelId="{7C434AA3-BA5B-4B81-AFAA-D3AC32F237CB}" type="presOf" srcId="{CE31DF7F-AB81-4492-AB46-5891A98DDD10}" destId="{1250D66C-D9ED-46C7-BB6C-830DC032BA14}" srcOrd="0" destOrd="0" presId="urn:microsoft.com/office/officeart/2005/8/layout/hierarchy5"/>
    <dgm:cxn modelId="{6A65AFD9-F428-4FC8-973B-3473E8882085}" type="presOf" srcId="{BBF086ED-ADE2-4957-A1FF-A9CC511E38CB}" destId="{7D01AB83-59A1-459A-AE5E-34AA765B66E4}" srcOrd="0" destOrd="0" presId="urn:microsoft.com/office/officeart/2005/8/layout/hierarchy5"/>
    <dgm:cxn modelId="{5DBF4F0D-D48D-4EE2-850D-6087862C3BFC}" srcId="{19E7A03A-C385-4523-99F0-2F53AC969F34}" destId="{513B7BF8-9C48-4327-A3BF-FB6990594EC6}" srcOrd="1" destOrd="0" parTransId="{BEEBF8B8-BF2C-435E-8C22-1DD162161F46}" sibTransId="{CB47B803-9F84-4195-8E2C-5189D005952C}"/>
    <dgm:cxn modelId="{311C1575-B469-4604-9475-50B8C2DB9CD4}" srcId="{CE31DF7F-AB81-4492-AB46-5891A98DDD10}" destId="{F68DC19A-17DB-466D-9937-17FCE68BA14A}" srcOrd="0" destOrd="0" parTransId="{2ADA141B-8198-461B-A34F-F8784FE7C3F0}" sibTransId="{BACCBA5C-2CBF-44E3-8AD5-0EC804B9F88B}"/>
    <dgm:cxn modelId="{FB998D73-0DC6-47D7-B1F2-840F775F63E2}" type="presOf" srcId="{597240F5-0118-444F-AB6B-4E0698E4F2E1}" destId="{E7F7931E-C13B-4AE4-8534-6EBFBBE432DF}" srcOrd="0" destOrd="0" presId="urn:microsoft.com/office/officeart/2005/8/layout/hierarchy5"/>
    <dgm:cxn modelId="{76E23AE2-EFF2-46CF-A0D5-DCBD0EC1E74F}" srcId="{0B40F6FC-F85E-4763-AF2E-0E0107AFF4A2}" destId="{19E7A03A-C385-4523-99F0-2F53AC969F34}" srcOrd="0" destOrd="0" parTransId="{702F74C7-4ACD-45A8-A1D9-83A44BD3D7C3}" sibTransId="{741FCF75-55A7-4C01-ABAD-5C27DBFFB585}"/>
    <dgm:cxn modelId="{5131B60B-A0D8-4B41-B6A9-42E80CD7664F}" type="presOf" srcId="{A1D4AF25-01B5-42B1-A82C-88F6F4640616}" destId="{688FF277-48CD-406A-9FB2-59857081459B}" srcOrd="0" destOrd="0" presId="urn:microsoft.com/office/officeart/2005/8/layout/hierarchy5"/>
    <dgm:cxn modelId="{41810536-44F7-4F0C-822B-B57438730818}" type="presOf" srcId="{9EB1BDFE-091F-40AD-A83F-0F55641742AE}" destId="{4F48A656-0E80-4659-9ED8-1759B4BB5F64}" srcOrd="1" destOrd="0" presId="urn:microsoft.com/office/officeart/2005/8/layout/hierarchy5"/>
    <dgm:cxn modelId="{CB59F5BE-98EE-4780-8161-B6F6095C6B3C}" type="presParOf" srcId="{BF7734A1-DC6B-4A4D-9718-92951C3097D9}" destId="{D53E4E7A-4800-411F-9740-6D205C59CBD2}" srcOrd="0" destOrd="0" presId="urn:microsoft.com/office/officeart/2005/8/layout/hierarchy5"/>
    <dgm:cxn modelId="{A4CF0C90-F3F5-4110-9CBE-719AFD9630E0}" type="presParOf" srcId="{D53E4E7A-4800-411F-9740-6D205C59CBD2}" destId="{25E5FB7A-3402-4956-A50C-B4BD565C88A5}" srcOrd="0" destOrd="0" presId="urn:microsoft.com/office/officeart/2005/8/layout/hierarchy5"/>
    <dgm:cxn modelId="{82D91E30-C203-4FD4-80BE-292BF0BF8CCC}" type="presParOf" srcId="{D53E4E7A-4800-411F-9740-6D205C59CBD2}" destId="{A5B103B6-DA90-479E-A119-8BEAEC0DDE07}" srcOrd="1" destOrd="0" presId="urn:microsoft.com/office/officeart/2005/8/layout/hierarchy5"/>
    <dgm:cxn modelId="{5DC20B01-8133-46B8-AAB3-390E7575F1B9}" type="presParOf" srcId="{A5B103B6-DA90-479E-A119-8BEAEC0DDE07}" destId="{CC7E439D-E45E-43FD-A6F0-0786E22E15E2}" srcOrd="0" destOrd="0" presId="urn:microsoft.com/office/officeart/2005/8/layout/hierarchy5"/>
    <dgm:cxn modelId="{18DE470F-3E93-49C3-82D6-E17ED9E259E8}" type="presParOf" srcId="{CC7E439D-E45E-43FD-A6F0-0786E22E15E2}" destId="{DC60E126-9BB4-4941-8BB4-B5C345813139}" srcOrd="0" destOrd="0" presId="urn:microsoft.com/office/officeart/2005/8/layout/hierarchy5"/>
    <dgm:cxn modelId="{DBCEABB7-8100-46D0-BF2A-26D2F002CE3B}" type="presParOf" srcId="{CC7E439D-E45E-43FD-A6F0-0786E22E15E2}" destId="{1A691E40-2205-4E44-9639-A89FBF1252F6}" srcOrd="1" destOrd="0" presId="urn:microsoft.com/office/officeart/2005/8/layout/hierarchy5"/>
    <dgm:cxn modelId="{D20E7300-9BFA-4059-844C-751A893D6F43}" type="presParOf" srcId="{1A691E40-2205-4E44-9639-A89FBF1252F6}" destId="{E7F7931E-C13B-4AE4-8534-6EBFBBE432DF}" srcOrd="0" destOrd="0" presId="urn:microsoft.com/office/officeart/2005/8/layout/hierarchy5"/>
    <dgm:cxn modelId="{A01A3A79-6EFA-4E05-A31C-AE636398515D}" type="presParOf" srcId="{E7F7931E-C13B-4AE4-8534-6EBFBBE432DF}" destId="{71550364-9EDA-4B5B-8862-1391CE438EAA}" srcOrd="0" destOrd="0" presId="urn:microsoft.com/office/officeart/2005/8/layout/hierarchy5"/>
    <dgm:cxn modelId="{3F2685AB-CAE4-422E-867F-E79263CE3F62}" type="presParOf" srcId="{1A691E40-2205-4E44-9639-A89FBF1252F6}" destId="{065840D4-509E-4A58-9F23-A6EEEE5FB251}" srcOrd="1" destOrd="0" presId="urn:microsoft.com/office/officeart/2005/8/layout/hierarchy5"/>
    <dgm:cxn modelId="{FB7C8F21-3654-4497-8F0B-D829EE079CA4}" type="presParOf" srcId="{065840D4-509E-4A58-9F23-A6EEEE5FB251}" destId="{6B9353A7-187D-4EEF-AEC6-F4C9A173F7C3}" srcOrd="0" destOrd="0" presId="urn:microsoft.com/office/officeart/2005/8/layout/hierarchy5"/>
    <dgm:cxn modelId="{00C291F9-5D3D-43A0-8CFE-EA921305368B}" type="presParOf" srcId="{065840D4-509E-4A58-9F23-A6EEEE5FB251}" destId="{C20B1835-5860-4938-807F-AB3B1208AF48}" srcOrd="1" destOrd="0" presId="urn:microsoft.com/office/officeart/2005/8/layout/hierarchy5"/>
    <dgm:cxn modelId="{14E892FF-D310-432D-A158-AEBD7AB74E1F}" type="presParOf" srcId="{C20B1835-5860-4938-807F-AB3B1208AF48}" destId="{34C3F496-3EC4-4896-B1A5-6352FC54A624}" srcOrd="0" destOrd="0" presId="urn:microsoft.com/office/officeart/2005/8/layout/hierarchy5"/>
    <dgm:cxn modelId="{348BA32C-E2D7-4BD7-A1CB-DF75EA1F0EA3}" type="presParOf" srcId="{34C3F496-3EC4-4896-B1A5-6352FC54A624}" destId="{B9D1AF88-CF67-4C0D-964B-87104FAAD1DD}" srcOrd="0" destOrd="0" presId="urn:microsoft.com/office/officeart/2005/8/layout/hierarchy5"/>
    <dgm:cxn modelId="{F01E1432-A5AC-476C-B8D0-4149E99A0DC9}" type="presParOf" srcId="{C20B1835-5860-4938-807F-AB3B1208AF48}" destId="{0971EF85-17C0-487F-957D-47F3CD610462}" srcOrd="1" destOrd="0" presId="urn:microsoft.com/office/officeart/2005/8/layout/hierarchy5"/>
    <dgm:cxn modelId="{7B8A11BB-6838-4EB1-99A8-17A6713A31A1}" type="presParOf" srcId="{0971EF85-17C0-487F-957D-47F3CD610462}" destId="{9B3EA50A-F29D-43D1-A914-4FD36A94D2EA}" srcOrd="0" destOrd="0" presId="urn:microsoft.com/office/officeart/2005/8/layout/hierarchy5"/>
    <dgm:cxn modelId="{3028C645-E55F-434C-908C-62FD0CB4C116}" type="presParOf" srcId="{0971EF85-17C0-487F-957D-47F3CD610462}" destId="{F136DB6D-1F4C-4C23-92B3-3FB84E3BD406}" srcOrd="1" destOrd="0" presId="urn:microsoft.com/office/officeart/2005/8/layout/hierarchy5"/>
    <dgm:cxn modelId="{75AA931B-6270-4A1D-80BA-A87D31ABF6E2}" type="presParOf" srcId="{F136DB6D-1F4C-4C23-92B3-3FB84E3BD406}" destId="{B2A86A3E-28C6-4C72-BC29-758440255986}" srcOrd="0" destOrd="0" presId="urn:microsoft.com/office/officeart/2005/8/layout/hierarchy5"/>
    <dgm:cxn modelId="{B5433459-732F-4A30-ABEC-C8855B1A7C39}" type="presParOf" srcId="{B2A86A3E-28C6-4C72-BC29-758440255986}" destId="{B4778877-6636-44DB-A7C6-7224A3E333B3}" srcOrd="0" destOrd="0" presId="urn:microsoft.com/office/officeart/2005/8/layout/hierarchy5"/>
    <dgm:cxn modelId="{303856A5-158A-4366-90A7-B584D0548721}" type="presParOf" srcId="{F136DB6D-1F4C-4C23-92B3-3FB84E3BD406}" destId="{9EF6B5BB-0F68-487A-A193-BB094D3A82AB}" srcOrd="1" destOrd="0" presId="urn:microsoft.com/office/officeart/2005/8/layout/hierarchy5"/>
    <dgm:cxn modelId="{D0C7E551-444B-4A15-8E5D-C4918865A5CD}" type="presParOf" srcId="{9EF6B5BB-0F68-487A-A193-BB094D3A82AB}" destId="{0C0360A7-0836-42E1-A874-127D4681C459}" srcOrd="0" destOrd="0" presId="urn:microsoft.com/office/officeart/2005/8/layout/hierarchy5"/>
    <dgm:cxn modelId="{B6FF9E94-9EDD-4216-A86F-66C1DA38DC6C}" type="presParOf" srcId="{9EF6B5BB-0F68-487A-A193-BB094D3A82AB}" destId="{7A26A5E0-DC30-4963-A839-58336928BDFC}" srcOrd="1" destOrd="0" presId="urn:microsoft.com/office/officeart/2005/8/layout/hierarchy5"/>
    <dgm:cxn modelId="{2A94EC90-BC0B-47FE-8132-02A70DEFC6CC}" type="presParOf" srcId="{1A691E40-2205-4E44-9639-A89FBF1252F6}" destId="{FD5E4862-4318-4F3E-8E22-18B93A26F20C}" srcOrd="2" destOrd="0" presId="urn:microsoft.com/office/officeart/2005/8/layout/hierarchy5"/>
    <dgm:cxn modelId="{9B040F70-5C18-4DE2-8B0C-B1EF0D97A33D}" type="presParOf" srcId="{FD5E4862-4318-4F3E-8E22-18B93A26F20C}" destId="{AC214C37-48A4-407D-B86A-69D2A7BF7AB0}" srcOrd="0" destOrd="0" presId="urn:microsoft.com/office/officeart/2005/8/layout/hierarchy5"/>
    <dgm:cxn modelId="{B0246E2A-59FC-4F25-BC86-1EA2EBA28F54}" type="presParOf" srcId="{1A691E40-2205-4E44-9639-A89FBF1252F6}" destId="{A12CFA6F-7A41-41C5-B0F9-1817D5A42F61}" srcOrd="3" destOrd="0" presId="urn:microsoft.com/office/officeart/2005/8/layout/hierarchy5"/>
    <dgm:cxn modelId="{B978918C-65DB-4D86-91BF-849F56AB859B}" type="presParOf" srcId="{A12CFA6F-7A41-41C5-B0F9-1817D5A42F61}" destId="{C789B13C-A4AA-498D-82A0-498D2AE5F347}" srcOrd="0" destOrd="0" presId="urn:microsoft.com/office/officeart/2005/8/layout/hierarchy5"/>
    <dgm:cxn modelId="{96B90719-7CE2-4229-9559-57F4C3D5DBEB}" type="presParOf" srcId="{A12CFA6F-7A41-41C5-B0F9-1817D5A42F61}" destId="{4DB5C6AD-160D-4131-9D70-50909AFC1868}" srcOrd="1" destOrd="0" presId="urn:microsoft.com/office/officeart/2005/8/layout/hierarchy5"/>
    <dgm:cxn modelId="{EBC01754-0018-40B2-875D-E25C04DE4385}" type="presParOf" srcId="{4DB5C6AD-160D-4131-9D70-50909AFC1868}" destId="{5786C5E5-4A3B-48F4-99E3-76237C99C402}" srcOrd="0" destOrd="0" presId="urn:microsoft.com/office/officeart/2005/8/layout/hierarchy5"/>
    <dgm:cxn modelId="{4F014902-E525-4C75-BE5B-C57E7AC47777}" type="presParOf" srcId="{5786C5E5-4A3B-48F4-99E3-76237C99C402}" destId="{D6AEFE54-C3AD-454B-AA18-3297E6B66560}" srcOrd="0" destOrd="0" presId="urn:microsoft.com/office/officeart/2005/8/layout/hierarchy5"/>
    <dgm:cxn modelId="{8328ABA2-ABE2-454F-9908-CB605F09ED22}" type="presParOf" srcId="{4DB5C6AD-160D-4131-9D70-50909AFC1868}" destId="{B2FBB66C-AE10-46BF-A1B2-D36C9B5E5A39}" srcOrd="1" destOrd="0" presId="urn:microsoft.com/office/officeart/2005/8/layout/hierarchy5"/>
    <dgm:cxn modelId="{6F3C246E-BB5C-4D30-8637-67AD40084847}" type="presParOf" srcId="{B2FBB66C-AE10-46BF-A1B2-D36C9B5E5A39}" destId="{7FA45F4D-05C9-49CF-BB08-E541C4AF73F5}" srcOrd="0" destOrd="0" presId="urn:microsoft.com/office/officeart/2005/8/layout/hierarchy5"/>
    <dgm:cxn modelId="{8C955E25-EE87-4933-9EB4-AE42DF50CD82}" type="presParOf" srcId="{B2FBB66C-AE10-46BF-A1B2-D36C9B5E5A39}" destId="{E7E18E52-68F3-4F59-97EA-34EB20BB8450}" srcOrd="1" destOrd="0" presId="urn:microsoft.com/office/officeart/2005/8/layout/hierarchy5"/>
    <dgm:cxn modelId="{A93F7C03-C544-4D78-841B-3DD4D3E660CC}" type="presParOf" srcId="{E7E18E52-68F3-4F59-97EA-34EB20BB8450}" destId="{2AA13E76-5B1F-4A6B-A082-EB2575A79F1D}" srcOrd="0" destOrd="0" presId="urn:microsoft.com/office/officeart/2005/8/layout/hierarchy5"/>
    <dgm:cxn modelId="{1C57AC39-6D36-441E-8A50-1FE4C0B7C24B}" type="presParOf" srcId="{2AA13E76-5B1F-4A6B-A082-EB2575A79F1D}" destId="{8A5BF462-5ED1-4547-B72F-DA6CDE8F8E79}" srcOrd="0" destOrd="0" presId="urn:microsoft.com/office/officeart/2005/8/layout/hierarchy5"/>
    <dgm:cxn modelId="{B24B80B4-EAD5-4373-86F0-552EEF57AF5B}" type="presParOf" srcId="{E7E18E52-68F3-4F59-97EA-34EB20BB8450}" destId="{F3423C5D-8293-4EF5-8013-F57D110E7FD4}" srcOrd="1" destOrd="0" presId="urn:microsoft.com/office/officeart/2005/8/layout/hierarchy5"/>
    <dgm:cxn modelId="{D5214670-C272-4B2E-950E-4B3A9E403776}" type="presParOf" srcId="{F3423C5D-8293-4EF5-8013-F57D110E7FD4}" destId="{2E637F78-82E4-4FCC-96CB-4EBAE7B9F413}" srcOrd="0" destOrd="0" presId="urn:microsoft.com/office/officeart/2005/8/layout/hierarchy5"/>
    <dgm:cxn modelId="{1E163E02-B156-4F90-B1C8-682CA1640655}" type="presParOf" srcId="{F3423C5D-8293-4EF5-8013-F57D110E7FD4}" destId="{0EADB2EF-9555-4C22-9B61-3D93DD57D578}" srcOrd="1" destOrd="0" presId="urn:microsoft.com/office/officeart/2005/8/layout/hierarchy5"/>
    <dgm:cxn modelId="{3436D22F-BCD5-405E-9F8F-BC2A5390D62D}" type="presParOf" srcId="{1A691E40-2205-4E44-9639-A89FBF1252F6}" destId="{913092AC-73C5-4678-B05D-AC4042BBE839}" srcOrd="4" destOrd="0" presId="urn:microsoft.com/office/officeart/2005/8/layout/hierarchy5"/>
    <dgm:cxn modelId="{D2512022-DB13-4D2F-AECC-87B1C2BCBA4B}" type="presParOf" srcId="{913092AC-73C5-4678-B05D-AC4042BBE839}" destId="{4F48A656-0E80-4659-9ED8-1759B4BB5F64}" srcOrd="0" destOrd="0" presId="urn:microsoft.com/office/officeart/2005/8/layout/hierarchy5"/>
    <dgm:cxn modelId="{28D705BB-65C3-43CF-9FFF-98202182E670}" type="presParOf" srcId="{1A691E40-2205-4E44-9639-A89FBF1252F6}" destId="{0FC77990-9E4A-4B75-909B-AACD2A40356A}" srcOrd="5" destOrd="0" presId="urn:microsoft.com/office/officeart/2005/8/layout/hierarchy5"/>
    <dgm:cxn modelId="{2713E1A0-B54D-4D48-8546-D5929A912D15}" type="presParOf" srcId="{0FC77990-9E4A-4B75-909B-AACD2A40356A}" destId="{E5CC8D64-04F4-48DB-8ABE-24F74BEE40F6}" srcOrd="0" destOrd="0" presId="urn:microsoft.com/office/officeart/2005/8/layout/hierarchy5"/>
    <dgm:cxn modelId="{32D23D08-D998-4971-B095-9149586AB0B1}" type="presParOf" srcId="{0FC77990-9E4A-4B75-909B-AACD2A40356A}" destId="{938C4A1A-89AB-423C-9B4F-B26E2A276EE8}" srcOrd="1" destOrd="0" presId="urn:microsoft.com/office/officeart/2005/8/layout/hierarchy5"/>
    <dgm:cxn modelId="{EABCA52F-A4E9-44EC-B450-5EBC5595A8C7}" type="presParOf" srcId="{938C4A1A-89AB-423C-9B4F-B26E2A276EE8}" destId="{AFCF01FF-932A-4FBA-8D3C-BB0CDB426205}" srcOrd="0" destOrd="0" presId="urn:microsoft.com/office/officeart/2005/8/layout/hierarchy5"/>
    <dgm:cxn modelId="{DD16D4EF-FF7F-43CD-9814-127686A36683}" type="presParOf" srcId="{AFCF01FF-932A-4FBA-8D3C-BB0CDB426205}" destId="{82EF194E-E782-48A4-BAB6-ED65520DD516}" srcOrd="0" destOrd="0" presId="urn:microsoft.com/office/officeart/2005/8/layout/hierarchy5"/>
    <dgm:cxn modelId="{631B1540-6C4D-470D-A421-BD3547225D6E}" type="presParOf" srcId="{938C4A1A-89AB-423C-9B4F-B26E2A276EE8}" destId="{155DFCD7-5598-4CF5-ADEF-E1F3CF960C19}" srcOrd="1" destOrd="0" presId="urn:microsoft.com/office/officeart/2005/8/layout/hierarchy5"/>
    <dgm:cxn modelId="{2706BD23-870E-4107-A3AC-1DF6BB15A609}" type="presParOf" srcId="{155DFCD7-5598-4CF5-ADEF-E1F3CF960C19}" destId="{1250D66C-D9ED-46C7-BB6C-830DC032BA14}" srcOrd="0" destOrd="0" presId="urn:microsoft.com/office/officeart/2005/8/layout/hierarchy5"/>
    <dgm:cxn modelId="{D70C6719-35C5-46EF-889C-62F72257FDEB}" type="presParOf" srcId="{155DFCD7-5598-4CF5-ADEF-E1F3CF960C19}" destId="{80A3FD9A-F8DF-438E-8F32-C1339886327D}" srcOrd="1" destOrd="0" presId="urn:microsoft.com/office/officeart/2005/8/layout/hierarchy5"/>
    <dgm:cxn modelId="{28700D1F-307C-4155-AD1F-FF446CBD53F9}" type="presParOf" srcId="{80A3FD9A-F8DF-438E-8F32-C1339886327D}" destId="{9D461F9D-B2A2-4D21-9FFB-C37CDBA0B39D}" srcOrd="0" destOrd="0" presId="urn:microsoft.com/office/officeart/2005/8/layout/hierarchy5"/>
    <dgm:cxn modelId="{92D9F727-DDB4-4089-99B5-274ED9FFF024}" type="presParOf" srcId="{9D461F9D-B2A2-4D21-9FFB-C37CDBA0B39D}" destId="{B0CB9106-B178-4608-BD95-72D545110C05}" srcOrd="0" destOrd="0" presId="urn:microsoft.com/office/officeart/2005/8/layout/hierarchy5"/>
    <dgm:cxn modelId="{2C287882-1D6C-46B4-BC64-CF28174B2BA8}" type="presParOf" srcId="{80A3FD9A-F8DF-438E-8F32-C1339886327D}" destId="{D63920E1-A3FA-4DC9-B241-28B3E4749880}" srcOrd="1" destOrd="0" presId="urn:microsoft.com/office/officeart/2005/8/layout/hierarchy5"/>
    <dgm:cxn modelId="{D6F628BE-5F6E-43DE-B706-22A2F7A4ABD3}" type="presParOf" srcId="{D63920E1-A3FA-4DC9-B241-28B3E4749880}" destId="{7F57A866-BE38-432F-A490-3372EE7A9232}" srcOrd="0" destOrd="0" presId="urn:microsoft.com/office/officeart/2005/8/layout/hierarchy5"/>
    <dgm:cxn modelId="{2700502B-577B-49B3-A115-F78DB482B10E}" type="presParOf" srcId="{D63920E1-A3FA-4DC9-B241-28B3E4749880}" destId="{6491B4CB-6BC1-4617-A9B5-5A1A61FCB455}" srcOrd="1" destOrd="0" presId="urn:microsoft.com/office/officeart/2005/8/layout/hierarchy5"/>
    <dgm:cxn modelId="{FD9C4423-FF23-405F-A63F-CB4CE746FF41}" type="presParOf" srcId="{BF7734A1-DC6B-4A4D-9718-92951C3097D9}" destId="{35BA8B98-86BA-4A6F-90EB-C2123641D1B0}" srcOrd="1" destOrd="0" presId="urn:microsoft.com/office/officeart/2005/8/layout/hierarchy5"/>
    <dgm:cxn modelId="{BEFE0CDD-560A-41AE-86E5-EE05AA396AD9}" type="presParOf" srcId="{35BA8B98-86BA-4A6F-90EB-C2123641D1B0}" destId="{D3E794C2-F98E-4C59-A64C-32D4507A0B14}" srcOrd="0" destOrd="0" presId="urn:microsoft.com/office/officeart/2005/8/layout/hierarchy5"/>
    <dgm:cxn modelId="{07E855B6-350F-4EBD-9258-CE6B61433168}" type="presParOf" srcId="{D3E794C2-F98E-4C59-A64C-32D4507A0B14}" destId="{91015EBC-D7CF-4393-98E0-D6CF6B46392F}" srcOrd="0" destOrd="0" presId="urn:microsoft.com/office/officeart/2005/8/layout/hierarchy5"/>
    <dgm:cxn modelId="{4B91B67F-B8B6-4D33-8A16-9D5DDDF1E9F3}" type="presParOf" srcId="{D3E794C2-F98E-4C59-A64C-32D4507A0B14}" destId="{9909E84D-816E-4957-81B4-0B4BE66D4087}" srcOrd="1" destOrd="0" presId="urn:microsoft.com/office/officeart/2005/8/layout/hierarchy5"/>
    <dgm:cxn modelId="{23AA6C3D-4A3B-4CF4-AB72-60DE7C541B96}" type="presParOf" srcId="{35BA8B98-86BA-4A6F-90EB-C2123641D1B0}" destId="{E57FAE9E-2F63-4B70-BEEF-562E2237752A}" srcOrd="1" destOrd="0" presId="urn:microsoft.com/office/officeart/2005/8/layout/hierarchy5"/>
    <dgm:cxn modelId="{0828404C-10CC-452D-A1DC-DF6510D6807B}" type="presParOf" srcId="{E57FAE9E-2F63-4B70-BEEF-562E2237752A}" destId="{AFC69D68-7FA2-4058-B2CB-7CA316743DAE}" srcOrd="0" destOrd="0" presId="urn:microsoft.com/office/officeart/2005/8/layout/hierarchy5"/>
    <dgm:cxn modelId="{D61A29B1-F6FA-4CA2-A0C1-DA7DEBAB87DB}" type="presParOf" srcId="{35BA8B98-86BA-4A6F-90EB-C2123641D1B0}" destId="{9E38CF78-6469-454E-ADE9-13006FFD6F63}" srcOrd="2" destOrd="0" presId="urn:microsoft.com/office/officeart/2005/8/layout/hierarchy5"/>
    <dgm:cxn modelId="{FC0566C4-82F7-4CAC-A200-6A43D904A80C}" type="presParOf" srcId="{9E38CF78-6469-454E-ADE9-13006FFD6F63}" destId="{7D01AB83-59A1-459A-AE5E-34AA765B66E4}" srcOrd="0" destOrd="0" presId="urn:microsoft.com/office/officeart/2005/8/layout/hierarchy5"/>
    <dgm:cxn modelId="{659B3356-8264-4EFA-88C1-EC0EFC8D73B1}" type="presParOf" srcId="{9E38CF78-6469-454E-ADE9-13006FFD6F63}" destId="{D8725760-43AC-4E05-B619-49472A15875E}" srcOrd="1" destOrd="0" presId="urn:microsoft.com/office/officeart/2005/8/layout/hierarchy5"/>
    <dgm:cxn modelId="{42D20388-8C30-46AD-A6EA-9A6E6B1B858D}" type="presParOf" srcId="{35BA8B98-86BA-4A6F-90EB-C2123641D1B0}" destId="{42D957B9-6A67-4827-A4A8-0AC7E685FEA1}" srcOrd="3" destOrd="0" presId="urn:microsoft.com/office/officeart/2005/8/layout/hierarchy5"/>
    <dgm:cxn modelId="{064F74A2-228D-45B0-A68D-CD7CE4DF510F}" type="presParOf" srcId="{42D957B9-6A67-4827-A4A8-0AC7E685FEA1}" destId="{C145164D-EE0E-4C90-B463-3D16F7283318}" srcOrd="0" destOrd="0" presId="urn:microsoft.com/office/officeart/2005/8/layout/hierarchy5"/>
    <dgm:cxn modelId="{C866AA2B-45BA-409D-9C69-3125BB3A08DD}" type="presParOf" srcId="{35BA8B98-86BA-4A6F-90EB-C2123641D1B0}" destId="{0E6F3DC2-556B-4886-82AC-A24A6F7CA927}" srcOrd="4" destOrd="0" presId="urn:microsoft.com/office/officeart/2005/8/layout/hierarchy5"/>
    <dgm:cxn modelId="{74A85697-96E3-4615-A4A9-3115F44B5453}" type="presParOf" srcId="{0E6F3DC2-556B-4886-82AC-A24A6F7CA927}" destId="{4DA95782-C7D8-4007-B7C1-3F82B830ED26}" srcOrd="0" destOrd="0" presId="urn:microsoft.com/office/officeart/2005/8/layout/hierarchy5"/>
    <dgm:cxn modelId="{BB0E6A7F-9859-47BD-8480-220A96441657}" type="presParOf" srcId="{0E6F3DC2-556B-4886-82AC-A24A6F7CA927}" destId="{B5F45F1F-9254-4826-AF99-E5A52D074B18}" srcOrd="1" destOrd="0" presId="urn:microsoft.com/office/officeart/2005/8/layout/hierarchy5"/>
    <dgm:cxn modelId="{A8F7BAC0-BF5E-4BEE-AC68-EB84626EDFF9}" type="presParOf" srcId="{35BA8B98-86BA-4A6F-90EB-C2123641D1B0}" destId="{F0BBAF99-544D-4C50-8D12-8251E873BA12}" srcOrd="5" destOrd="0" presId="urn:microsoft.com/office/officeart/2005/8/layout/hierarchy5"/>
    <dgm:cxn modelId="{FD1E8072-4D5A-4326-913A-6F064732D97E}" type="presParOf" srcId="{F0BBAF99-544D-4C50-8D12-8251E873BA12}" destId="{C595970A-838E-4B9C-BF89-EDC75486EDFB}" srcOrd="0" destOrd="0" presId="urn:microsoft.com/office/officeart/2005/8/layout/hierarchy5"/>
    <dgm:cxn modelId="{D7C65740-5BE3-4954-9CBB-1C2AEFF85D52}" type="presParOf" srcId="{35BA8B98-86BA-4A6F-90EB-C2123641D1B0}" destId="{65B852A3-25C2-4F0D-B102-C251EE0D80EF}" srcOrd="6" destOrd="0" presId="urn:microsoft.com/office/officeart/2005/8/layout/hierarchy5"/>
    <dgm:cxn modelId="{090A606D-8EE7-4766-94AF-F301D79DB1C5}" type="presParOf" srcId="{65B852A3-25C2-4F0D-B102-C251EE0D80EF}" destId="{688FF277-48CD-406A-9FB2-59857081459B}" srcOrd="0" destOrd="0" presId="urn:microsoft.com/office/officeart/2005/8/layout/hierarchy5"/>
    <dgm:cxn modelId="{E8A3B1B0-96E7-4475-8C30-4C0A4A25F242}" type="presParOf" srcId="{65B852A3-25C2-4F0D-B102-C251EE0D80EF}" destId="{B450670C-F1E6-46E2-9C21-3FF959216DE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E6A675-2495-4F6C-B694-431F449E086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02FC8F2-1E62-45E8-B6C7-C271B4FB902C}">
      <dgm:prSet phldrT="[Text]"/>
      <dgm:spPr/>
      <dgm:t>
        <a:bodyPr/>
        <a:lstStyle/>
        <a:p>
          <a:r>
            <a:rPr lang="de-DE" dirty="0" smtClean="0"/>
            <a:t>Über die </a:t>
          </a:r>
          <a:r>
            <a:rPr lang="de-DE" dirty="0" err="1" smtClean="0"/>
            <a:t>ContextPoint</a:t>
          </a:r>
          <a:r>
            <a:rPr lang="de-DE" dirty="0" smtClean="0"/>
            <a:t> von Knowledge iterieren</a:t>
          </a:r>
          <a:endParaRPr lang="de-DE" dirty="0"/>
        </a:p>
      </dgm:t>
    </dgm:pt>
    <dgm:pt modelId="{70F71977-E03E-4020-84EC-758F5CD22681}" type="parTrans" cxnId="{A2019A76-78CD-4CBB-A8F4-08EBC5F81A0D}">
      <dgm:prSet/>
      <dgm:spPr/>
      <dgm:t>
        <a:bodyPr/>
        <a:lstStyle/>
        <a:p>
          <a:endParaRPr lang="de-DE"/>
        </a:p>
      </dgm:t>
    </dgm:pt>
    <dgm:pt modelId="{94ED96F0-A775-48DF-837F-F7425D7839E1}" type="sibTrans" cxnId="{A2019A76-78CD-4CBB-A8F4-08EBC5F81A0D}">
      <dgm:prSet/>
      <dgm:spPr/>
      <dgm:t>
        <a:bodyPr/>
        <a:lstStyle/>
        <a:p>
          <a:endParaRPr lang="de-DE"/>
        </a:p>
      </dgm:t>
    </dgm:pt>
    <dgm:pt modelId="{C69F8324-445F-46E5-9500-2AE941300F12}">
      <dgm:prSet phldrT="[Text]"/>
      <dgm:spPr/>
      <dgm:t>
        <a:bodyPr/>
        <a:lstStyle/>
        <a:p>
          <a:r>
            <a:rPr lang="de-DE" dirty="0" smtClean="0"/>
            <a:t>Prüfen ob empfangende Version des </a:t>
          </a:r>
          <a:r>
            <a:rPr lang="de-DE" dirty="0" err="1" smtClean="0"/>
            <a:t>ContextPoint</a:t>
          </a:r>
          <a:r>
            <a:rPr lang="de-DE" dirty="0" smtClean="0"/>
            <a:t> größer ist als die Eigene. </a:t>
          </a:r>
          <a:endParaRPr lang="de-DE" dirty="0"/>
        </a:p>
      </dgm:t>
    </dgm:pt>
    <dgm:pt modelId="{C6C0E9CA-1AE7-4228-85B4-628D951A947B}" type="parTrans" cxnId="{413515EB-75CE-4E4E-8694-EEC1730F89B3}">
      <dgm:prSet/>
      <dgm:spPr/>
      <dgm:t>
        <a:bodyPr/>
        <a:lstStyle/>
        <a:p>
          <a:endParaRPr lang="de-DE"/>
        </a:p>
      </dgm:t>
    </dgm:pt>
    <dgm:pt modelId="{4EEF11B5-A566-4CC1-81F6-E299EF45390E}" type="sibTrans" cxnId="{413515EB-75CE-4E4E-8694-EEC1730F89B3}">
      <dgm:prSet/>
      <dgm:spPr/>
      <dgm:t>
        <a:bodyPr/>
        <a:lstStyle/>
        <a:p>
          <a:endParaRPr lang="de-DE"/>
        </a:p>
      </dgm:t>
    </dgm:pt>
    <dgm:pt modelId="{74985E54-1E46-40D0-9B33-2E8CB9FCAA6A}">
      <dgm:prSet phldrT="[Text]"/>
      <dgm:spPr/>
      <dgm:t>
        <a:bodyPr/>
        <a:lstStyle/>
        <a:p>
          <a:r>
            <a:rPr lang="de-DE" dirty="0" err="1" smtClean="0"/>
            <a:t>ContextPoint</a:t>
          </a:r>
          <a:r>
            <a:rPr lang="de-DE" dirty="0" smtClean="0"/>
            <a:t> austauschen, wenn dies der Fall ist.</a:t>
          </a:r>
          <a:endParaRPr lang="de-DE" dirty="0"/>
        </a:p>
      </dgm:t>
    </dgm:pt>
    <dgm:pt modelId="{7A7D3450-5608-46C2-81DC-A4ABF29DAE09}" type="parTrans" cxnId="{F0D6831C-29AC-4114-BECF-654D95162402}">
      <dgm:prSet/>
      <dgm:spPr/>
      <dgm:t>
        <a:bodyPr/>
        <a:lstStyle/>
        <a:p>
          <a:endParaRPr lang="de-DE"/>
        </a:p>
      </dgm:t>
    </dgm:pt>
    <dgm:pt modelId="{5313A4DD-32A7-48D4-8C3D-6C5FAE5B2AD6}" type="sibTrans" cxnId="{F0D6831C-29AC-4114-BECF-654D95162402}">
      <dgm:prSet/>
      <dgm:spPr/>
      <dgm:t>
        <a:bodyPr/>
        <a:lstStyle/>
        <a:p>
          <a:endParaRPr lang="de-DE"/>
        </a:p>
      </dgm:t>
    </dgm:pt>
    <dgm:pt modelId="{AB451D81-01B3-4452-BE0E-B359AE52E6E7}" type="pres">
      <dgm:prSet presAssocID="{4EE6A675-2495-4F6C-B694-431F449E086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7C22241-5BB5-4E55-892B-6CE3A6753760}" type="pres">
      <dgm:prSet presAssocID="{4EE6A675-2495-4F6C-B694-431F449E086D}" presName="dummyMaxCanvas" presStyleCnt="0">
        <dgm:presLayoutVars/>
      </dgm:prSet>
      <dgm:spPr/>
    </dgm:pt>
    <dgm:pt modelId="{8BE5D2FE-139F-44D7-A759-F4FA367FBF41}" type="pres">
      <dgm:prSet presAssocID="{4EE6A675-2495-4F6C-B694-431F449E086D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45CFE8-7031-4770-A69C-2A76554DE6B6}" type="pres">
      <dgm:prSet presAssocID="{4EE6A675-2495-4F6C-B694-431F449E086D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8C5CEB-85EF-4721-B940-3F7AB9517E3C}" type="pres">
      <dgm:prSet presAssocID="{4EE6A675-2495-4F6C-B694-431F449E086D}" presName="ThreeNodes_3" presStyleLbl="node1" presStyleIdx="2" presStyleCnt="3" custLinFactNeighborX="1" custLinFactNeighborY="211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4C9502-D4E7-403C-89F9-3696D0108D1E}" type="pres">
      <dgm:prSet presAssocID="{4EE6A675-2495-4F6C-B694-431F449E086D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66AA705-D48A-4B3C-A67E-5E43FF88F04C}" type="pres">
      <dgm:prSet presAssocID="{4EE6A675-2495-4F6C-B694-431F449E086D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2491AB-0C85-4826-B929-9197826565A2}" type="pres">
      <dgm:prSet presAssocID="{4EE6A675-2495-4F6C-B694-431F449E086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07D72B-EEE1-474E-87FC-AD7165176859}" type="pres">
      <dgm:prSet presAssocID="{4EE6A675-2495-4F6C-B694-431F449E086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5F98C4-B1A7-40F8-888B-62B2C4E97A03}" type="pres">
      <dgm:prSet presAssocID="{4EE6A675-2495-4F6C-B694-431F449E086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15CAD40-E2EC-4FD1-AE5C-7DB8EF851E81}" type="presOf" srcId="{102FC8F2-1E62-45E8-B6C7-C271B4FB902C}" destId="{5B2491AB-0C85-4826-B929-9197826565A2}" srcOrd="1" destOrd="0" presId="urn:microsoft.com/office/officeart/2005/8/layout/vProcess5"/>
    <dgm:cxn modelId="{75ED1B85-A21C-4D83-A4D3-612501117EB3}" type="presOf" srcId="{4EEF11B5-A566-4CC1-81F6-E299EF45390E}" destId="{B66AA705-D48A-4B3C-A67E-5E43FF88F04C}" srcOrd="0" destOrd="0" presId="urn:microsoft.com/office/officeart/2005/8/layout/vProcess5"/>
    <dgm:cxn modelId="{DE43EA86-61C7-4242-A898-D49FBF887D4B}" type="presOf" srcId="{74985E54-1E46-40D0-9B33-2E8CB9FCAA6A}" destId="{F68C5CEB-85EF-4721-B940-3F7AB9517E3C}" srcOrd="0" destOrd="0" presId="urn:microsoft.com/office/officeart/2005/8/layout/vProcess5"/>
    <dgm:cxn modelId="{6BD5B7CD-86C6-4CD5-B038-D51DB22E06A3}" type="presOf" srcId="{C69F8324-445F-46E5-9500-2AE941300F12}" destId="{CD45CFE8-7031-4770-A69C-2A76554DE6B6}" srcOrd="0" destOrd="0" presId="urn:microsoft.com/office/officeart/2005/8/layout/vProcess5"/>
    <dgm:cxn modelId="{8D39ADB8-67E5-40F0-8D19-995B7890D0F2}" type="presOf" srcId="{74985E54-1E46-40D0-9B33-2E8CB9FCAA6A}" destId="{AA5F98C4-B1A7-40F8-888B-62B2C4E97A03}" srcOrd="1" destOrd="0" presId="urn:microsoft.com/office/officeart/2005/8/layout/vProcess5"/>
    <dgm:cxn modelId="{413515EB-75CE-4E4E-8694-EEC1730F89B3}" srcId="{4EE6A675-2495-4F6C-B694-431F449E086D}" destId="{C69F8324-445F-46E5-9500-2AE941300F12}" srcOrd="1" destOrd="0" parTransId="{C6C0E9CA-1AE7-4228-85B4-628D951A947B}" sibTransId="{4EEF11B5-A566-4CC1-81F6-E299EF45390E}"/>
    <dgm:cxn modelId="{4246D80C-2131-4E38-B724-309538A49C89}" type="presOf" srcId="{102FC8F2-1E62-45E8-B6C7-C271B4FB902C}" destId="{8BE5D2FE-139F-44D7-A759-F4FA367FBF41}" srcOrd="0" destOrd="0" presId="urn:microsoft.com/office/officeart/2005/8/layout/vProcess5"/>
    <dgm:cxn modelId="{A2019A76-78CD-4CBB-A8F4-08EBC5F81A0D}" srcId="{4EE6A675-2495-4F6C-B694-431F449E086D}" destId="{102FC8F2-1E62-45E8-B6C7-C271B4FB902C}" srcOrd="0" destOrd="0" parTransId="{70F71977-E03E-4020-84EC-758F5CD22681}" sibTransId="{94ED96F0-A775-48DF-837F-F7425D7839E1}"/>
    <dgm:cxn modelId="{6C79AF1A-E71C-4A8D-BCE5-C177B3E64048}" type="presOf" srcId="{94ED96F0-A775-48DF-837F-F7425D7839E1}" destId="{8B4C9502-D4E7-403C-89F9-3696D0108D1E}" srcOrd="0" destOrd="0" presId="urn:microsoft.com/office/officeart/2005/8/layout/vProcess5"/>
    <dgm:cxn modelId="{F0D6831C-29AC-4114-BECF-654D95162402}" srcId="{4EE6A675-2495-4F6C-B694-431F449E086D}" destId="{74985E54-1E46-40D0-9B33-2E8CB9FCAA6A}" srcOrd="2" destOrd="0" parTransId="{7A7D3450-5608-46C2-81DC-A4ABF29DAE09}" sibTransId="{5313A4DD-32A7-48D4-8C3D-6C5FAE5B2AD6}"/>
    <dgm:cxn modelId="{0FEDA204-715D-47C2-B1FA-E3EAC170AD7D}" type="presOf" srcId="{4EE6A675-2495-4F6C-B694-431F449E086D}" destId="{AB451D81-01B3-4452-BE0E-B359AE52E6E7}" srcOrd="0" destOrd="0" presId="urn:microsoft.com/office/officeart/2005/8/layout/vProcess5"/>
    <dgm:cxn modelId="{F478E9A8-BDF4-4186-9803-992FB4E9774B}" type="presOf" srcId="{C69F8324-445F-46E5-9500-2AE941300F12}" destId="{A807D72B-EEE1-474E-87FC-AD7165176859}" srcOrd="1" destOrd="0" presId="urn:microsoft.com/office/officeart/2005/8/layout/vProcess5"/>
    <dgm:cxn modelId="{DD6B9C49-C8B8-40BE-9419-42BDD5F187A9}" type="presParOf" srcId="{AB451D81-01B3-4452-BE0E-B359AE52E6E7}" destId="{E7C22241-5BB5-4E55-892B-6CE3A6753760}" srcOrd="0" destOrd="0" presId="urn:microsoft.com/office/officeart/2005/8/layout/vProcess5"/>
    <dgm:cxn modelId="{86C846A5-7E17-40B6-8AF0-F723E6148CD5}" type="presParOf" srcId="{AB451D81-01B3-4452-BE0E-B359AE52E6E7}" destId="{8BE5D2FE-139F-44D7-A759-F4FA367FBF41}" srcOrd="1" destOrd="0" presId="urn:microsoft.com/office/officeart/2005/8/layout/vProcess5"/>
    <dgm:cxn modelId="{A095474D-1429-4B29-971E-C78957D1368B}" type="presParOf" srcId="{AB451D81-01B3-4452-BE0E-B359AE52E6E7}" destId="{CD45CFE8-7031-4770-A69C-2A76554DE6B6}" srcOrd="2" destOrd="0" presId="urn:microsoft.com/office/officeart/2005/8/layout/vProcess5"/>
    <dgm:cxn modelId="{21E2F1C0-04A0-4B2D-A734-51DEDF824907}" type="presParOf" srcId="{AB451D81-01B3-4452-BE0E-B359AE52E6E7}" destId="{F68C5CEB-85EF-4721-B940-3F7AB9517E3C}" srcOrd="3" destOrd="0" presId="urn:microsoft.com/office/officeart/2005/8/layout/vProcess5"/>
    <dgm:cxn modelId="{05B8ED3D-1740-4D41-B449-B307C7EBA567}" type="presParOf" srcId="{AB451D81-01B3-4452-BE0E-B359AE52E6E7}" destId="{8B4C9502-D4E7-403C-89F9-3696D0108D1E}" srcOrd="4" destOrd="0" presId="urn:microsoft.com/office/officeart/2005/8/layout/vProcess5"/>
    <dgm:cxn modelId="{B6E161E9-CAE1-4B90-8597-1F1E7C6E7D5F}" type="presParOf" srcId="{AB451D81-01B3-4452-BE0E-B359AE52E6E7}" destId="{B66AA705-D48A-4B3C-A67E-5E43FF88F04C}" srcOrd="5" destOrd="0" presId="urn:microsoft.com/office/officeart/2005/8/layout/vProcess5"/>
    <dgm:cxn modelId="{C8447700-437F-4716-A4D8-631FC3A5934E}" type="presParOf" srcId="{AB451D81-01B3-4452-BE0E-B359AE52E6E7}" destId="{5B2491AB-0C85-4826-B929-9197826565A2}" srcOrd="6" destOrd="0" presId="urn:microsoft.com/office/officeart/2005/8/layout/vProcess5"/>
    <dgm:cxn modelId="{768A9DE5-25C4-401A-B5DB-372871519CD0}" type="presParOf" srcId="{AB451D81-01B3-4452-BE0E-B359AE52E6E7}" destId="{A807D72B-EEE1-474E-87FC-AD7165176859}" srcOrd="7" destOrd="0" presId="urn:microsoft.com/office/officeart/2005/8/layout/vProcess5"/>
    <dgm:cxn modelId="{0C09ED5B-847E-407B-98D3-9AACB1202CEB}" type="presParOf" srcId="{AB451D81-01B3-4452-BE0E-B359AE52E6E7}" destId="{AA5F98C4-B1A7-40F8-888B-62B2C4E97A0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EA0FB9-3FA7-4EC0-97C9-C80D62A22BE1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35B608-CAFC-4D92-8668-E6D161CA3A03}">
      <dgm:prSet phldrT="[Text]"/>
      <dgm:spPr/>
      <dgm:t>
        <a:bodyPr/>
        <a:lstStyle/>
        <a:p>
          <a:r>
            <a:rPr lang="de-DE" dirty="0" smtClean="0"/>
            <a:t>Interesse</a:t>
          </a:r>
          <a:endParaRPr lang="de-DE" dirty="0"/>
        </a:p>
      </dgm:t>
    </dgm:pt>
    <dgm:pt modelId="{A3DEF071-AC32-4FE7-80AA-8BA83E9646B6}" type="parTrans" cxnId="{CFBBC4DF-1981-4C13-8A4B-0B02DB980699}">
      <dgm:prSet/>
      <dgm:spPr/>
      <dgm:t>
        <a:bodyPr/>
        <a:lstStyle/>
        <a:p>
          <a:endParaRPr lang="de-DE"/>
        </a:p>
      </dgm:t>
    </dgm:pt>
    <dgm:pt modelId="{12FA8564-F98C-4CE7-8D24-D8578ED4511C}" type="sibTrans" cxnId="{CFBBC4DF-1981-4C13-8A4B-0B02DB980699}">
      <dgm:prSet/>
      <dgm:spPr/>
      <dgm:t>
        <a:bodyPr/>
        <a:lstStyle/>
        <a:p>
          <a:endParaRPr lang="de-DE"/>
        </a:p>
      </dgm:t>
    </dgm:pt>
    <dgm:pt modelId="{D85C52F1-B864-4051-AFB1-8DE0AC7B48DD}">
      <dgm:prSet phldrT="[Text]"/>
      <dgm:spPr/>
      <dgm:t>
        <a:bodyPr/>
        <a:lstStyle/>
        <a:p>
          <a:r>
            <a:rPr lang="de-DE" dirty="0" smtClean="0"/>
            <a:t>Topic: </a:t>
          </a:r>
        </a:p>
        <a:p>
          <a:r>
            <a:rPr lang="de-DE" dirty="0" smtClean="0"/>
            <a:t>Beschreibung der </a:t>
          </a:r>
          <a:r>
            <a:rPr lang="de-DE" dirty="0" err="1" smtClean="0"/>
            <a:t>SubSpace</a:t>
          </a:r>
          <a:endParaRPr lang="de-DE" dirty="0"/>
        </a:p>
      </dgm:t>
    </dgm:pt>
    <dgm:pt modelId="{1D7C4E06-325F-4CCE-8768-74F3D101DAAF}" type="parTrans" cxnId="{E655F103-1E77-48DD-A74B-32351F722FF3}">
      <dgm:prSet/>
      <dgm:spPr/>
      <dgm:t>
        <a:bodyPr/>
        <a:lstStyle/>
        <a:p>
          <a:endParaRPr lang="de-DE"/>
        </a:p>
      </dgm:t>
    </dgm:pt>
    <dgm:pt modelId="{9F5F6DD2-3CC9-4760-B191-D02CAF0BB781}" type="sibTrans" cxnId="{E655F103-1E77-48DD-A74B-32351F722FF3}">
      <dgm:prSet/>
      <dgm:spPr/>
      <dgm:t>
        <a:bodyPr/>
        <a:lstStyle/>
        <a:p>
          <a:endParaRPr lang="de-DE"/>
        </a:p>
      </dgm:t>
    </dgm:pt>
    <dgm:pt modelId="{8485DC06-8727-42E2-BD26-2AAF98E08CD3}">
      <dgm:prSet phldrT="[Text]"/>
      <dgm:spPr/>
      <dgm:t>
        <a:bodyPr/>
        <a:lstStyle/>
        <a:p>
          <a:r>
            <a:rPr lang="de-DE" dirty="0" err="1" smtClean="0"/>
            <a:t>Originator</a:t>
          </a:r>
          <a:r>
            <a:rPr lang="de-DE" dirty="0" smtClean="0"/>
            <a:t>: Ersteller</a:t>
          </a:r>
          <a:endParaRPr lang="de-DE" dirty="0"/>
        </a:p>
      </dgm:t>
    </dgm:pt>
    <dgm:pt modelId="{FAB1EBE9-308A-4F76-A2B0-ACB031CFE514}" type="parTrans" cxnId="{45379160-1F70-4D7E-80B6-349F20370E40}">
      <dgm:prSet/>
      <dgm:spPr/>
      <dgm:t>
        <a:bodyPr/>
        <a:lstStyle/>
        <a:p>
          <a:endParaRPr lang="de-DE"/>
        </a:p>
      </dgm:t>
    </dgm:pt>
    <dgm:pt modelId="{B0C26F9A-6603-4986-A020-56179006CEEE}" type="sibTrans" cxnId="{45379160-1F70-4D7E-80B6-349F20370E40}">
      <dgm:prSet/>
      <dgm:spPr/>
      <dgm:t>
        <a:bodyPr/>
        <a:lstStyle/>
        <a:p>
          <a:endParaRPr lang="de-DE"/>
        </a:p>
      </dgm:t>
    </dgm:pt>
    <dgm:pt modelId="{779A7FD8-9E84-4B43-BEC0-9E407190F5BE}">
      <dgm:prSet phldrT="[Text]"/>
      <dgm:spPr/>
      <dgm:t>
        <a:bodyPr/>
        <a:lstStyle/>
        <a:p>
          <a:r>
            <a:rPr lang="de-DE" dirty="0" smtClean="0"/>
            <a:t>Peers: </a:t>
          </a:r>
        </a:p>
        <a:p>
          <a:r>
            <a:rPr lang="de-DE" dirty="0" smtClean="0"/>
            <a:t>Sender</a:t>
          </a:r>
          <a:endParaRPr lang="de-DE" dirty="0"/>
        </a:p>
      </dgm:t>
    </dgm:pt>
    <dgm:pt modelId="{9C29BE62-A871-4153-8C27-114B191A8451}" type="parTrans" cxnId="{53D3DEDB-0FFC-45F7-A7F8-A403818ACA9E}">
      <dgm:prSet/>
      <dgm:spPr/>
      <dgm:t>
        <a:bodyPr/>
        <a:lstStyle/>
        <a:p>
          <a:endParaRPr lang="de-DE"/>
        </a:p>
      </dgm:t>
    </dgm:pt>
    <dgm:pt modelId="{150D69CC-3044-4F8D-B5D8-6B0DC752DC3E}" type="sibTrans" cxnId="{53D3DEDB-0FFC-45F7-A7F8-A403818ACA9E}">
      <dgm:prSet/>
      <dgm:spPr/>
      <dgm:t>
        <a:bodyPr/>
        <a:lstStyle/>
        <a:p>
          <a:endParaRPr lang="de-DE"/>
        </a:p>
      </dgm:t>
    </dgm:pt>
    <dgm:pt modelId="{813DCBD2-D0B1-4F28-85E4-FA97466AE573}">
      <dgm:prSet phldrT="[Text]"/>
      <dgm:spPr/>
      <dgm:t>
        <a:bodyPr/>
        <a:lstStyle/>
        <a:p>
          <a:r>
            <a:rPr lang="de-DE" dirty="0" err="1" smtClean="0"/>
            <a:t>RemotePeers</a:t>
          </a:r>
          <a:r>
            <a:rPr lang="de-DE" dirty="0" smtClean="0"/>
            <a:t>: Empfänger</a:t>
          </a:r>
          <a:endParaRPr lang="de-DE" dirty="0"/>
        </a:p>
      </dgm:t>
    </dgm:pt>
    <dgm:pt modelId="{88AD73F1-20FC-4760-AF9D-FBAA3BC2D479}" type="parTrans" cxnId="{125D1B15-2540-4065-8359-879058D26D35}">
      <dgm:prSet/>
      <dgm:spPr/>
      <dgm:t>
        <a:bodyPr/>
        <a:lstStyle/>
        <a:p>
          <a:endParaRPr lang="de-DE"/>
        </a:p>
      </dgm:t>
    </dgm:pt>
    <dgm:pt modelId="{B3EE240E-D1EE-4B69-BDB4-4FB73E4C00F8}" type="sibTrans" cxnId="{125D1B15-2540-4065-8359-879058D26D35}">
      <dgm:prSet/>
      <dgm:spPr/>
      <dgm:t>
        <a:bodyPr/>
        <a:lstStyle/>
        <a:p>
          <a:endParaRPr lang="de-DE"/>
        </a:p>
      </dgm:t>
    </dgm:pt>
    <dgm:pt modelId="{8F4B2DD8-EFE7-4354-9614-D40FC3709B28}">
      <dgm:prSet phldrT="[Text]"/>
      <dgm:spPr/>
      <dgm:t>
        <a:bodyPr/>
        <a:lstStyle/>
        <a:p>
          <a:r>
            <a:rPr lang="de-DE" dirty="0" smtClean="0"/>
            <a:t>Locations: </a:t>
          </a:r>
        </a:p>
        <a:p>
          <a:r>
            <a:rPr lang="de-DE" dirty="0" smtClean="0"/>
            <a:t>Ort</a:t>
          </a:r>
          <a:endParaRPr lang="de-DE" dirty="0"/>
        </a:p>
      </dgm:t>
    </dgm:pt>
    <dgm:pt modelId="{15BA572E-53B8-4422-A56E-6293EB17C904}" type="parTrans" cxnId="{D72534A4-7395-4DD1-B84A-A4C66786E84C}">
      <dgm:prSet/>
      <dgm:spPr/>
      <dgm:t>
        <a:bodyPr/>
        <a:lstStyle/>
        <a:p>
          <a:endParaRPr lang="de-DE"/>
        </a:p>
      </dgm:t>
    </dgm:pt>
    <dgm:pt modelId="{56EEEA3B-6215-4BCA-9EBA-F2D6D520106F}" type="sibTrans" cxnId="{D72534A4-7395-4DD1-B84A-A4C66786E84C}">
      <dgm:prSet/>
      <dgm:spPr/>
      <dgm:t>
        <a:bodyPr/>
        <a:lstStyle/>
        <a:p>
          <a:endParaRPr lang="de-DE"/>
        </a:p>
      </dgm:t>
    </dgm:pt>
    <dgm:pt modelId="{4BB92B41-6B63-411A-B5C7-3E2BA22C2EF9}">
      <dgm:prSet phldrT="[Text]"/>
      <dgm:spPr/>
      <dgm:t>
        <a:bodyPr/>
        <a:lstStyle/>
        <a:p>
          <a:r>
            <a:rPr lang="de-DE" dirty="0" smtClean="0"/>
            <a:t>Times: </a:t>
          </a:r>
        </a:p>
        <a:p>
          <a:r>
            <a:rPr lang="de-DE" smtClean="0"/>
            <a:t>Zeit</a:t>
          </a:r>
          <a:endParaRPr lang="de-DE" dirty="0"/>
        </a:p>
      </dgm:t>
    </dgm:pt>
    <dgm:pt modelId="{BBECA4DE-9C33-46A5-943C-B231E1C22874}" type="parTrans" cxnId="{303315DC-85CE-4AAA-9CA2-FFBA477C819A}">
      <dgm:prSet/>
      <dgm:spPr/>
      <dgm:t>
        <a:bodyPr/>
        <a:lstStyle/>
        <a:p>
          <a:endParaRPr lang="de-DE"/>
        </a:p>
      </dgm:t>
    </dgm:pt>
    <dgm:pt modelId="{AE4325C2-7FBE-4D3A-8A24-2ABEFB9B565A}" type="sibTrans" cxnId="{303315DC-85CE-4AAA-9CA2-FFBA477C819A}">
      <dgm:prSet/>
      <dgm:spPr/>
      <dgm:t>
        <a:bodyPr/>
        <a:lstStyle/>
        <a:p>
          <a:endParaRPr lang="de-DE"/>
        </a:p>
      </dgm:t>
    </dgm:pt>
    <dgm:pt modelId="{BC9E2BB6-7499-469C-8B49-77C859B24C54}">
      <dgm:prSet phldrT="[Text]"/>
      <dgm:spPr/>
      <dgm:t>
        <a:bodyPr/>
        <a:lstStyle/>
        <a:p>
          <a:r>
            <a:rPr lang="de-DE" dirty="0" err="1" smtClean="0"/>
            <a:t>Direction</a:t>
          </a:r>
          <a:r>
            <a:rPr lang="de-DE" dirty="0" smtClean="0"/>
            <a:t>:</a:t>
          </a:r>
        </a:p>
        <a:p>
          <a:r>
            <a:rPr lang="de-DE" dirty="0" smtClean="0"/>
            <a:t> IN/ INOUT / NONE </a:t>
          </a:r>
          <a:endParaRPr lang="de-DE" dirty="0"/>
        </a:p>
      </dgm:t>
    </dgm:pt>
    <dgm:pt modelId="{B6A86717-B068-44CF-AC45-6DA7BEBC008C}" type="parTrans" cxnId="{AD426A19-7D50-4085-A158-56D465529820}">
      <dgm:prSet/>
      <dgm:spPr/>
      <dgm:t>
        <a:bodyPr/>
        <a:lstStyle/>
        <a:p>
          <a:endParaRPr lang="de-DE"/>
        </a:p>
      </dgm:t>
    </dgm:pt>
    <dgm:pt modelId="{46D3E4BD-2F54-44A9-AF43-91B02EE2A4C0}" type="sibTrans" cxnId="{AD426A19-7D50-4085-A158-56D465529820}">
      <dgm:prSet/>
      <dgm:spPr/>
      <dgm:t>
        <a:bodyPr/>
        <a:lstStyle/>
        <a:p>
          <a:endParaRPr lang="de-DE"/>
        </a:p>
      </dgm:t>
    </dgm:pt>
    <dgm:pt modelId="{CC811167-5B01-44CE-8CF7-4C0196E12115}" type="pres">
      <dgm:prSet presAssocID="{19EA0FB9-3FA7-4EC0-97C9-C80D62A22BE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C3A1BB4-37EC-400B-B1E1-B1DE824681EE}" type="pres">
      <dgm:prSet presAssocID="{6835B608-CAFC-4D92-8668-E6D161CA3A03}" presName="centerShape" presStyleLbl="node0" presStyleIdx="0" presStyleCnt="1"/>
      <dgm:spPr/>
      <dgm:t>
        <a:bodyPr/>
        <a:lstStyle/>
        <a:p>
          <a:endParaRPr lang="de-DE"/>
        </a:p>
      </dgm:t>
    </dgm:pt>
    <dgm:pt modelId="{D7D8C3F4-5433-423D-A299-A2516399C3C6}" type="pres">
      <dgm:prSet presAssocID="{D85C52F1-B864-4051-AFB1-8DE0AC7B48D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719823-3E41-4501-A1EB-3379C667D692}" type="pres">
      <dgm:prSet presAssocID="{D85C52F1-B864-4051-AFB1-8DE0AC7B48DD}" presName="dummy" presStyleCnt="0"/>
      <dgm:spPr/>
    </dgm:pt>
    <dgm:pt modelId="{A29F3CEB-48C1-4779-90F0-A060B807C94C}" type="pres">
      <dgm:prSet presAssocID="{9F5F6DD2-3CC9-4760-B191-D02CAF0BB781}" presName="sibTrans" presStyleLbl="sibTrans2D1" presStyleIdx="0" presStyleCnt="7"/>
      <dgm:spPr/>
      <dgm:t>
        <a:bodyPr/>
        <a:lstStyle/>
        <a:p>
          <a:endParaRPr lang="de-DE"/>
        </a:p>
      </dgm:t>
    </dgm:pt>
    <dgm:pt modelId="{B115BDDF-C454-4222-93EC-75B73ECE03F0}" type="pres">
      <dgm:prSet presAssocID="{8485DC06-8727-42E2-BD26-2AAF98E08CD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7688E3C-EDFD-4C86-A759-8ADD2DC6F236}" type="pres">
      <dgm:prSet presAssocID="{8485DC06-8727-42E2-BD26-2AAF98E08CD3}" presName="dummy" presStyleCnt="0"/>
      <dgm:spPr/>
    </dgm:pt>
    <dgm:pt modelId="{24D8591B-3162-4D1D-89AD-79C803E98548}" type="pres">
      <dgm:prSet presAssocID="{B0C26F9A-6603-4986-A020-56179006CEEE}" presName="sibTrans" presStyleLbl="sibTrans2D1" presStyleIdx="1" presStyleCnt="7"/>
      <dgm:spPr/>
      <dgm:t>
        <a:bodyPr/>
        <a:lstStyle/>
        <a:p>
          <a:endParaRPr lang="de-DE"/>
        </a:p>
      </dgm:t>
    </dgm:pt>
    <dgm:pt modelId="{E797E149-0758-4FB8-B3BC-6FEC26E52512}" type="pres">
      <dgm:prSet presAssocID="{779A7FD8-9E84-4B43-BEC0-9E407190F5B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D921F2-9070-4CF8-BEFA-E0244989CFCA}" type="pres">
      <dgm:prSet presAssocID="{779A7FD8-9E84-4B43-BEC0-9E407190F5BE}" presName="dummy" presStyleCnt="0"/>
      <dgm:spPr/>
    </dgm:pt>
    <dgm:pt modelId="{DFB401B8-DDCF-43AB-9E68-3F44047805B1}" type="pres">
      <dgm:prSet presAssocID="{150D69CC-3044-4F8D-B5D8-6B0DC752DC3E}" presName="sibTrans" presStyleLbl="sibTrans2D1" presStyleIdx="2" presStyleCnt="7"/>
      <dgm:spPr/>
      <dgm:t>
        <a:bodyPr/>
        <a:lstStyle/>
        <a:p>
          <a:endParaRPr lang="de-DE"/>
        </a:p>
      </dgm:t>
    </dgm:pt>
    <dgm:pt modelId="{C8BC8EA8-C13E-4CFF-B5C8-7C7F532ABE0E}" type="pres">
      <dgm:prSet presAssocID="{813DCBD2-D0B1-4F28-85E4-FA97466AE57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B5B211-05CD-4E99-AED3-FDC91198619F}" type="pres">
      <dgm:prSet presAssocID="{813DCBD2-D0B1-4F28-85E4-FA97466AE573}" presName="dummy" presStyleCnt="0"/>
      <dgm:spPr/>
    </dgm:pt>
    <dgm:pt modelId="{D2C586DD-C4D6-43EF-9FBC-99993E6F2B7C}" type="pres">
      <dgm:prSet presAssocID="{B3EE240E-D1EE-4B69-BDB4-4FB73E4C00F8}" presName="sibTrans" presStyleLbl="sibTrans2D1" presStyleIdx="3" presStyleCnt="7"/>
      <dgm:spPr/>
      <dgm:t>
        <a:bodyPr/>
        <a:lstStyle/>
        <a:p>
          <a:endParaRPr lang="de-DE"/>
        </a:p>
      </dgm:t>
    </dgm:pt>
    <dgm:pt modelId="{7DBA7B9B-977A-489F-93B1-34F7A714000E}" type="pres">
      <dgm:prSet presAssocID="{4BB92B41-6B63-411A-B5C7-3E2BA22C2EF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58F6CA-0997-463D-98B5-04ECACBEF810}" type="pres">
      <dgm:prSet presAssocID="{4BB92B41-6B63-411A-B5C7-3E2BA22C2EF9}" presName="dummy" presStyleCnt="0"/>
      <dgm:spPr/>
    </dgm:pt>
    <dgm:pt modelId="{1035AB16-1B65-4F3D-91A9-E393E05C3C0F}" type="pres">
      <dgm:prSet presAssocID="{AE4325C2-7FBE-4D3A-8A24-2ABEFB9B565A}" presName="sibTrans" presStyleLbl="sibTrans2D1" presStyleIdx="4" presStyleCnt="7"/>
      <dgm:spPr/>
      <dgm:t>
        <a:bodyPr/>
        <a:lstStyle/>
        <a:p>
          <a:endParaRPr lang="de-DE"/>
        </a:p>
      </dgm:t>
    </dgm:pt>
    <dgm:pt modelId="{CBAC4FB6-AB5D-478C-B9DB-3C4BBA99FAAF}" type="pres">
      <dgm:prSet presAssocID="{8F4B2DD8-EFE7-4354-9614-D40FC3709B28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E0A7F9-89DC-4C65-BF65-16D0C22CE7B5}" type="pres">
      <dgm:prSet presAssocID="{8F4B2DD8-EFE7-4354-9614-D40FC3709B28}" presName="dummy" presStyleCnt="0"/>
      <dgm:spPr/>
    </dgm:pt>
    <dgm:pt modelId="{4248A1B0-5C16-4A8B-BE7A-40618120157D}" type="pres">
      <dgm:prSet presAssocID="{56EEEA3B-6215-4BCA-9EBA-F2D6D520106F}" presName="sibTrans" presStyleLbl="sibTrans2D1" presStyleIdx="5" presStyleCnt="7"/>
      <dgm:spPr/>
      <dgm:t>
        <a:bodyPr/>
        <a:lstStyle/>
        <a:p>
          <a:endParaRPr lang="de-DE"/>
        </a:p>
      </dgm:t>
    </dgm:pt>
    <dgm:pt modelId="{D48DD17A-CAAC-4CEC-A104-B4EE28478FDA}" type="pres">
      <dgm:prSet presAssocID="{BC9E2BB6-7499-469C-8B49-77C859B24C54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1DEA2C9-4A9A-44A4-A358-971F9EF9A733}" type="pres">
      <dgm:prSet presAssocID="{BC9E2BB6-7499-469C-8B49-77C859B24C54}" presName="dummy" presStyleCnt="0"/>
      <dgm:spPr/>
    </dgm:pt>
    <dgm:pt modelId="{53C09463-13BD-4384-96C4-C5395712BA82}" type="pres">
      <dgm:prSet presAssocID="{46D3E4BD-2F54-44A9-AF43-91B02EE2A4C0}" presName="sibTrans" presStyleLbl="sibTrans2D1" presStyleIdx="6" presStyleCnt="7"/>
      <dgm:spPr/>
      <dgm:t>
        <a:bodyPr/>
        <a:lstStyle/>
        <a:p>
          <a:endParaRPr lang="de-DE"/>
        </a:p>
      </dgm:t>
    </dgm:pt>
  </dgm:ptLst>
  <dgm:cxnLst>
    <dgm:cxn modelId="{D72534A4-7395-4DD1-B84A-A4C66786E84C}" srcId="{6835B608-CAFC-4D92-8668-E6D161CA3A03}" destId="{8F4B2DD8-EFE7-4354-9614-D40FC3709B28}" srcOrd="5" destOrd="0" parTransId="{15BA572E-53B8-4422-A56E-6293EB17C904}" sibTransId="{56EEEA3B-6215-4BCA-9EBA-F2D6D520106F}"/>
    <dgm:cxn modelId="{F468C54A-D531-4CC2-8577-1FA9EEAD0B87}" type="presOf" srcId="{813DCBD2-D0B1-4F28-85E4-FA97466AE573}" destId="{C8BC8EA8-C13E-4CFF-B5C8-7C7F532ABE0E}" srcOrd="0" destOrd="0" presId="urn:microsoft.com/office/officeart/2005/8/layout/radial6"/>
    <dgm:cxn modelId="{CB464CEA-6173-4254-A15C-3E765DCF974C}" type="presOf" srcId="{B3EE240E-D1EE-4B69-BDB4-4FB73E4C00F8}" destId="{D2C586DD-C4D6-43EF-9FBC-99993E6F2B7C}" srcOrd="0" destOrd="0" presId="urn:microsoft.com/office/officeart/2005/8/layout/radial6"/>
    <dgm:cxn modelId="{72BA3283-33D4-4B77-ABC8-A3A0D62440AD}" type="presOf" srcId="{150D69CC-3044-4F8D-B5D8-6B0DC752DC3E}" destId="{DFB401B8-DDCF-43AB-9E68-3F44047805B1}" srcOrd="0" destOrd="0" presId="urn:microsoft.com/office/officeart/2005/8/layout/radial6"/>
    <dgm:cxn modelId="{303315DC-85CE-4AAA-9CA2-FFBA477C819A}" srcId="{6835B608-CAFC-4D92-8668-E6D161CA3A03}" destId="{4BB92B41-6B63-411A-B5C7-3E2BA22C2EF9}" srcOrd="4" destOrd="0" parTransId="{BBECA4DE-9C33-46A5-943C-B231E1C22874}" sibTransId="{AE4325C2-7FBE-4D3A-8A24-2ABEFB9B565A}"/>
    <dgm:cxn modelId="{F71BA561-697A-45AD-A420-E9AEFE1C2FCB}" type="presOf" srcId="{BC9E2BB6-7499-469C-8B49-77C859B24C54}" destId="{D48DD17A-CAAC-4CEC-A104-B4EE28478FDA}" srcOrd="0" destOrd="0" presId="urn:microsoft.com/office/officeart/2005/8/layout/radial6"/>
    <dgm:cxn modelId="{53D3DEDB-0FFC-45F7-A7F8-A403818ACA9E}" srcId="{6835B608-CAFC-4D92-8668-E6D161CA3A03}" destId="{779A7FD8-9E84-4B43-BEC0-9E407190F5BE}" srcOrd="2" destOrd="0" parTransId="{9C29BE62-A871-4153-8C27-114B191A8451}" sibTransId="{150D69CC-3044-4F8D-B5D8-6B0DC752DC3E}"/>
    <dgm:cxn modelId="{9A88A348-C38C-4F8A-97F2-9723A8C47525}" type="presOf" srcId="{779A7FD8-9E84-4B43-BEC0-9E407190F5BE}" destId="{E797E149-0758-4FB8-B3BC-6FEC26E52512}" srcOrd="0" destOrd="0" presId="urn:microsoft.com/office/officeart/2005/8/layout/radial6"/>
    <dgm:cxn modelId="{125D1B15-2540-4065-8359-879058D26D35}" srcId="{6835B608-CAFC-4D92-8668-E6D161CA3A03}" destId="{813DCBD2-D0B1-4F28-85E4-FA97466AE573}" srcOrd="3" destOrd="0" parTransId="{88AD73F1-20FC-4760-AF9D-FBAA3BC2D479}" sibTransId="{B3EE240E-D1EE-4B69-BDB4-4FB73E4C00F8}"/>
    <dgm:cxn modelId="{391871A3-C9C6-4550-8231-874C90303F47}" type="presOf" srcId="{19EA0FB9-3FA7-4EC0-97C9-C80D62A22BE1}" destId="{CC811167-5B01-44CE-8CF7-4C0196E12115}" srcOrd="0" destOrd="0" presId="urn:microsoft.com/office/officeart/2005/8/layout/radial6"/>
    <dgm:cxn modelId="{FD401367-B049-4721-841C-B6A15927E808}" type="presOf" srcId="{8F4B2DD8-EFE7-4354-9614-D40FC3709B28}" destId="{CBAC4FB6-AB5D-478C-B9DB-3C4BBA99FAAF}" srcOrd="0" destOrd="0" presId="urn:microsoft.com/office/officeart/2005/8/layout/radial6"/>
    <dgm:cxn modelId="{6A96F009-E8D6-4086-903D-673242AB64E1}" type="presOf" srcId="{8485DC06-8727-42E2-BD26-2AAF98E08CD3}" destId="{B115BDDF-C454-4222-93EC-75B73ECE03F0}" srcOrd="0" destOrd="0" presId="urn:microsoft.com/office/officeart/2005/8/layout/radial6"/>
    <dgm:cxn modelId="{F35EBD22-3EF9-476D-A389-56AEB5C70A17}" type="presOf" srcId="{6835B608-CAFC-4D92-8668-E6D161CA3A03}" destId="{5C3A1BB4-37EC-400B-B1E1-B1DE824681EE}" srcOrd="0" destOrd="0" presId="urn:microsoft.com/office/officeart/2005/8/layout/radial6"/>
    <dgm:cxn modelId="{D35F3A44-FD5F-4E8E-8608-E62802E30E99}" type="presOf" srcId="{56EEEA3B-6215-4BCA-9EBA-F2D6D520106F}" destId="{4248A1B0-5C16-4A8B-BE7A-40618120157D}" srcOrd="0" destOrd="0" presId="urn:microsoft.com/office/officeart/2005/8/layout/radial6"/>
    <dgm:cxn modelId="{E655F103-1E77-48DD-A74B-32351F722FF3}" srcId="{6835B608-CAFC-4D92-8668-E6D161CA3A03}" destId="{D85C52F1-B864-4051-AFB1-8DE0AC7B48DD}" srcOrd="0" destOrd="0" parTransId="{1D7C4E06-325F-4CCE-8768-74F3D101DAAF}" sibTransId="{9F5F6DD2-3CC9-4760-B191-D02CAF0BB781}"/>
    <dgm:cxn modelId="{6B69AE5B-0373-4661-9FAE-4589A8BDFDB8}" type="presOf" srcId="{46D3E4BD-2F54-44A9-AF43-91B02EE2A4C0}" destId="{53C09463-13BD-4384-96C4-C5395712BA82}" srcOrd="0" destOrd="0" presId="urn:microsoft.com/office/officeart/2005/8/layout/radial6"/>
    <dgm:cxn modelId="{E555F56A-7C14-49C8-9E48-8006448C90E6}" type="presOf" srcId="{B0C26F9A-6603-4986-A020-56179006CEEE}" destId="{24D8591B-3162-4D1D-89AD-79C803E98548}" srcOrd="0" destOrd="0" presId="urn:microsoft.com/office/officeart/2005/8/layout/radial6"/>
    <dgm:cxn modelId="{1265A192-A344-49B9-9A00-45287C01EBF3}" type="presOf" srcId="{4BB92B41-6B63-411A-B5C7-3E2BA22C2EF9}" destId="{7DBA7B9B-977A-489F-93B1-34F7A714000E}" srcOrd="0" destOrd="0" presId="urn:microsoft.com/office/officeart/2005/8/layout/radial6"/>
    <dgm:cxn modelId="{4DD2D4AA-FF60-49F5-8059-AC4EABCFD666}" type="presOf" srcId="{9F5F6DD2-3CC9-4760-B191-D02CAF0BB781}" destId="{A29F3CEB-48C1-4779-90F0-A060B807C94C}" srcOrd="0" destOrd="0" presId="urn:microsoft.com/office/officeart/2005/8/layout/radial6"/>
    <dgm:cxn modelId="{AD426A19-7D50-4085-A158-56D465529820}" srcId="{6835B608-CAFC-4D92-8668-E6D161CA3A03}" destId="{BC9E2BB6-7499-469C-8B49-77C859B24C54}" srcOrd="6" destOrd="0" parTransId="{B6A86717-B068-44CF-AC45-6DA7BEBC008C}" sibTransId="{46D3E4BD-2F54-44A9-AF43-91B02EE2A4C0}"/>
    <dgm:cxn modelId="{CFBBC4DF-1981-4C13-8A4B-0B02DB980699}" srcId="{19EA0FB9-3FA7-4EC0-97C9-C80D62A22BE1}" destId="{6835B608-CAFC-4D92-8668-E6D161CA3A03}" srcOrd="0" destOrd="0" parTransId="{A3DEF071-AC32-4FE7-80AA-8BA83E9646B6}" sibTransId="{12FA8564-F98C-4CE7-8D24-D8578ED4511C}"/>
    <dgm:cxn modelId="{45379160-1F70-4D7E-80B6-349F20370E40}" srcId="{6835B608-CAFC-4D92-8668-E6D161CA3A03}" destId="{8485DC06-8727-42E2-BD26-2AAF98E08CD3}" srcOrd="1" destOrd="0" parTransId="{FAB1EBE9-308A-4F76-A2B0-ACB031CFE514}" sibTransId="{B0C26F9A-6603-4986-A020-56179006CEEE}"/>
    <dgm:cxn modelId="{98E9E203-AF9A-4583-927E-3AF6463C8A08}" type="presOf" srcId="{D85C52F1-B864-4051-AFB1-8DE0AC7B48DD}" destId="{D7D8C3F4-5433-423D-A299-A2516399C3C6}" srcOrd="0" destOrd="0" presId="urn:microsoft.com/office/officeart/2005/8/layout/radial6"/>
    <dgm:cxn modelId="{C134D287-736B-4E75-9CD9-164ADD33C047}" type="presOf" srcId="{AE4325C2-7FBE-4D3A-8A24-2ABEFB9B565A}" destId="{1035AB16-1B65-4F3D-91A9-E393E05C3C0F}" srcOrd="0" destOrd="0" presId="urn:microsoft.com/office/officeart/2005/8/layout/radial6"/>
    <dgm:cxn modelId="{3DD0BD45-5CA2-4E71-9781-2C8292ECA2E2}" type="presParOf" srcId="{CC811167-5B01-44CE-8CF7-4C0196E12115}" destId="{5C3A1BB4-37EC-400B-B1E1-B1DE824681EE}" srcOrd="0" destOrd="0" presId="urn:microsoft.com/office/officeart/2005/8/layout/radial6"/>
    <dgm:cxn modelId="{DC0060CD-866F-442A-998E-1C5100A6696C}" type="presParOf" srcId="{CC811167-5B01-44CE-8CF7-4C0196E12115}" destId="{D7D8C3F4-5433-423D-A299-A2516399C3C6}" srcOrd="1" destOrd="0" presId="urn:microsoft.com/office/officeart/2005/8/layout/radial6"/>
    <dgm:cxn modelId="{D0D14DC9-A0EE-4E08-BF05-53211FC33472}" type="presParOf" srcId="{CC811167-5B01-44CE-8CF7-4C0196E12115}" destId="{85719823-3E41-4501-A1EB-3379C667D692}" srcOrd="2" destOrd="0" presId="urn:microsoft.com/office/officeart/2005/8/layout/radial6"/>
    <dgm:cxn modelId="{18D6AEE2-5347-4E77-8D22-7B56A0AEACE9}" type="presParOf" srcId="{CC811167-5B01-44CE-8CF7-4C0196E12115}" destId="{A29F3CEB-48C1-4779-90F0-A060B807C94C}" srcOrd="3" destOrd="0" presId="urn:microsoft.com/office/officeart/2005/8/layout/radial6"/>
    <dgm:cxn modelId="{99A77AA5-4AA3-49FD-8BE7-FA7CFBC4E45F}" type="presParOf" srcId="{CC811167-5B01-44CE-8CF7-4C0196E12115}" destId="{B115BDDF-C454-4222-93EC-75B73ECE03F0}" srcOrd="4" destOrd="0" presId="urn:microsoft.com/office/officeart/2005/8/layout/radial6"/>
    <dgm:cxn modelId="{318A6EB9-86B8-40C9-95AE-A55FBF39DE7D}" type="presParOf" srcId="{CC811167-5B01-44CE-8CF7-4C0196E12115}" destId="{57688E3C-EDFD-4C86-A759-8ADD2DC6F236}" srcOrd="5" destOrd="0" presId="urn:microsoft.com/office/officeart/2005/8/layout/radial6"/>
    <dgm:cxn modelId="{AA596351-D426-47B2-8130-B7317EC796D7}" type="presParOf" srcId="{CC811167-5B01-44CE-8CF7-4C0196E12115}" destId="{24D8591B-3162-4D1D-89AD-79C803E98548}" srcOrd="6" destOrd="0" presId="urn:microsoft.com/office/officeart/2005/8/layout/radial6"/>
    <dgm:cxn modelId="{912A32DC-D066-4D56-B3AF-F69B1EE19421}" type="presParOf" srcId="{CC811167-5B01-44CE-8CF7-4C0196E12115}" destId="{E797E149-0758-4FB8-B3BC-6FEC26E52512}" srcOrd="7" destOrd="0" presId="urn:microsoft.com/office/officeart/2005/8/layout/radial6"/>
    <dgm:cxn modelId="{FFE6CED2-9388-4A5E-80A7-C8DA0B193291}" type="presParOf" srcId="{CC811167-5B01-44CE-8CF7-4C0196E12115}" destId="{24D921F2-9070-4CF8-BEFA-E0244989CFCA}" srcOrd="8" destOrd="0" presId="urn:microsoft.com/office/officeart/2005/8/layout/radial6"/>
    <dgm:cxn modelId="{25AB7DAF-5C56-41C9-95ED-C96AF98F9DD7}" type="presParOf" srcId="{CC811167-5B01-44CE-8CF7-4C0196E12115}" destId="{DFB401B8-DDCF-43AB-9E68-3F44047805B1}" srcOrd="9" destOrd="0" presId="urn:microsoft.com/office/officeart/2005/8/layout/radial6"/>
    <dgm:cxn modelId="{5E3955D5-8F32-49EF-8C79-EF57652F98AB}" type="presParOf" srcId="{CC811167-5B01-44CE-8CF7-4C0196E12115}" destId="{C8BC8EA8-C13E-4CFF-B5C8-7C7F532ABE0E}" srcOrd="10" destOrd="0" presId="urn:microsoft.com/office/officeart/2005/8/layout/radial6"/>
    <dgm:cxn modelId="{BD871CE7-B623-4462-A64B-7D738E68A1DD}" type="presParOf" srcId="{CC811167-5B01-44CE-8CF7-4C0196E12115}" destId="{02B5B211-05CD-4E99-AED3-FDC91198619F}" srcOrd="11" destOrd="0" presId="urn:microsoft.com/office/officeart/2005/8/layout/radial6"/>
    <dgm:cxn modelId="{21F334F6-9E7A-4C22-8E05-693EF2021FB8}" type="presParOf" srcId="{CC811167-5B01-44CE-8CF7-4C0196E12115}" destId="{D2C586DD-C4D6-43EF-9FBC-99993E6F2B7C}" srcOrd="12" destOrd="0" presId="urn:microsoft.com/office/officeart/2005/8/layout/radial6"/>
    <dgm:cxn modelId="{58C346A8-02B1-4E77-A101-51614EF08297}" type="presParOf" srcId="{CC811167-5B01-44CE-8CF7-4C0196E12115}" destId="{7DBA7B9B-977A-489F-93B1-34F7A714000E}" srcOrd="13" destOrd="0" presId="urn:microsoft.com/office/officeart/2005/8/layout/radial6"/>
    <dgm:cxn modelId="{295D7BD5-DA85-4DB3-91D2-C75D9794AE0A}" type="presParOf" srcId="{CC811167-5B01-44CE-8CF7-4C0196E12115}" destId="{6658F6CA-0997-463D-98B5-04ECACBEF810}" srcOrd="14" destOrd="0" presId="urn:microsoft.com/office/officeart/2005/8/layout/radial6"/>
    <dgm:cxn modelId="{9C294C7C-018F-45DE-9BBD-9C18ADCBDC5A}" type="presParOf" srcId="{CC811167-5B01-44CE-8CF7-4C0196E12115}" destId="{1035AB16-1B65-4F3D-91A9-E393E05C3C0F}" srcOrd="15" destOrd="0" presId="urn:microsoft.com/office/officeart/2005/8/layout/radial6"/>
    <dgm:cxn modelId="{D37BE193-6144-4A35-A8C4-18DD6BA3D041}" type="presParOf" srcId="{CC811167-5B01-44CE-8CF7-4C0196E12115}" destId="{CBAC4FB6-AB5D-478C-B9DB-3C4BBA99FAAF}" srcOrd="16" destOrd="0" presId="urn:microsoft.com/office/officeart/2005/8/layout/radial6"/>
    <dgm:cxn modelId="{F3FC0257-9CA4-47B6-A250-0AAD1F5B5FB7}" type="presParOf" srcId="{CC811167-5B01-44CE-8CF7-4C0196E12115}" destId="{C3E0A7F9-89DC-4C65-BF65-16D0C22CE7B5}" srcOrd="17" destOrd="0" presId="urn:microsoft.com/office/officeart/2005/8/layout/radial6"/>
    <dgm:cxn modelId="{8227F733-172D-4563-BE39-0B2545B72463}" type="presParOf" srcId="{CC811167-5B01-44CE-8CF7-4C0196E12115}" destId="{4248A1B0-5C16-4A8B-BE7A-40618120157D}" srcOrd="18" destOrd="0" presId="urn:microsoft.com/office/officeart/2005/8/layout/radial6"/>
    <dgm:cxn modelId="{6C525E6A-455F-4C73-BEB9-A4513D150700}" type="presParOf" srcId="{CC811167-5B01-44CE-8CF7-4C0196E12115}" destId="{D48DD17A-CAAC-4CEC-A104-B4EE28478FDA}" srcOrd="19" destOrd="0" presId="urn:microsoft.com/office/officeart/2005/8/layout/radial6"/>
    <dgm:cxn modelId="{4AF3D68F-6DD1-45F7-B023-D52F08F865AD}" type="presParOf" srcId="{CC811167-5B01-44CE-8CF7-4C0196E12115}" destId="{D1DEA2C9-4A9A-44A4-A358-971F9EF9A733}" srcOrd="20" destOrd="0" presId="urn:microsoft.com/office/officeart/2005/8/layout/radial6"/>
    <dgm:cxn modelId="{AFE9DD2F-2D85-4FA1-A478-6FEF1381A6B9}" type="presParOf" srcId="{CC811167-5B01-44CE-8CF7-4C0196E12115}" destId="{53C09463-13BD-4384-96C4-C5395712BA82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09463-13BD-4384-96C4-C5395712BA82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3114286"/>
            <a:gd name="adj2" fmla="val 16200000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8A1B0-5C16-4A8B-BE7A-40618120157D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0028571"/>
            <a:gd name="adj2" fmla="val 13114286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5AB16-1B65-4F3D-91A9-E393E05C3C0F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6942857"/>
            <a:gd name="adj2" fmla="val 10028571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586DD-C4D6-43EF-9FBC-99993E6F2B7C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3857143"/>
            <a:gd name="adj2" fmla="val 6942857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401B8-DDCF-43AB-9E68-3F44047805B1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771429"/>
            <a:gd name="adj2" fmla="val 3857143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8591B-3162-4D1D-89AD-79C803E98548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9285714"/>
            <a:gd name="adj2" fmla="val 771429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F3CEB-48C1-4779-90F0-A060B807C94C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6200000"/>
            <a:gd name="adj2" fmla="val 19285714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A1BB4-37EC-400B-B1E1-B1DE824681EE}">
      <dsp:nvSpPr>
        <dsp:cNvPr id="0" name=""/>
        <dsp:cNvSpPr/>
      </dsp:nvSpPr>
      <dsp:spPr>
        <a:xfrm>
          <a:off x="3386472" y="1625915"/>
          <a:ext cx="1456655" cy="1456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Interesse</a:t>
          </a:r>
          <a:endParaRPr lang="de-DE" sz="2000" kern="1200" dirty="0"/>
        </a:p>
      </dsp:txBody>
      <dsp:txXfrm>
        <a:off x="3599794" y="1839237"/>
        <a:ext cx="1030011" cy="1030011"/>
      </dsp:txXfrm>
    </dsp:sp>
    <dsp:sp modelId="{D7D8C3F4-5433-423D-A299-A2516399C3C6}">
      <dsp:nvSpPr>
        <dsp:cNvPr id="0" name=""/>
        <dsp:cNvSpPr/>
      </dsp:nvSpPr>
      <dsp:spPr>
        <a:xfrm>
          <a:off x="3604970" y="1327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Topic: Konstante</a:t>
          </a:r>
          <a:endParaRPr lang="de-DE" sz="900" kern="1200" dirty="0"/>
        </a:p>
      </dsp:txBody>
      <dsp:txXfrm>
        <a:off x="3754295" y="150652"/>
        <a:ext cx="721008" cy="721008"/>
      </dsp:txXfrm>
    </dsp:sp>
    <dsp:sp modelId="{B115BDDF-C454-4222-93EC-75B73ECE03F0}">
      <dsp:nvSpPr>
        <dsp:cNvPr id="0" name=""/>
        <dsp:cNvSpPr/>
      </dsp:nvSpPr>
      <dsp:spPr>
        <a:xfrm>
          <a:off x="5045953" y="69526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Originator</a:t>
          </a:r>
          <a:r>
            <a:rPr lang="de-DE" sz="900" kern="1200" dirty="0" smtClean="0"/>
            <a:t>: leer</a:t>
          </a:r>
          <a:endParaRPr lang="de-DE" sz="900" kern="1200" dirty="0"/>
        </a:p>
      </dsp:txBody>
      <dsp:txXfrm>
        <a:off x="5195278" y="844593"/>
        <a:ext cx="721008" cy="721008"/>
      </dsp:txXfrm>
    </dsp:sp>
    <dsp:sp modelId="{E797E149-0758-4FB8-B3BC-6FEC26E52512}">
      <dsp:nvSpPr>
        <dsp:cNvPr id="0" name=""/>
        <dsp:cNvSpPr/>
      </dsp:nvSpPr>
      <dsp:spPr>
        <a:xfrm>
          <a:off x="5401846" y="225453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Peers: KB Eigentümer</a:t>
          </a:r>
          <a:endParaRPr lang="de-DE" sz="900" kern="1200" dirty="0"/>
        </a:p>
      </dsp:txBody>
      <dsp:txXfrm>
        <a:off x="5551171" y="2403863"/>
        <a:ext cx="721008" cy="721008"/>
      </dsp:txXfrm>
    </dsp:sp>
    <dsp:sp modelId="{C8BC8EA8-C13E-4CFF-B5C8-7C7F532ABE0E}">
      <dsp:nvSpPr>
        <dsp:cNvPr id="0" name=""/>
        <dsp:cNvSpPr/>
      </dsp:nvSpPr>
      <dsp:spPr>
        <a:xfrm>
          <a:off x="4404655" y="3504976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RemotePeers</a:t>
          </a:r>
          <a:r>
            <a:rPr lang="de-DE" sz="900" kern="1200" dirty="0" smtClean="0"/>
            <a:t>: leer</a:t>
          </a:r>
          <a:endParaRPr lang="de-DE" sz="900" kern="1200" dirty="0"/>
        </a:p>
      </dsp:txBody>
      <dsp:txXfrm>
        <a:off x="4553980" y="3654301"/>
        <a:ext cx="721008" cy="721008"/>
      </dsp:txXfrm>
    </dsp:sp>
    <dsp:sp modelId="{7DBA7B9B-977A-489F-93B1-34F7A714000E}">
      <dsp:nvSpPr>
        <dsp:cNvPr id="0" name=""/>
        <dsp:cNvSpPr/>
      </dsp:nvSpPr>
      <dsp:spPr>
        <a:xfrm>
          <a:off x="2805285" y="3504976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Times: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leer</a:t>
          </a:r>
          <a:endParaRPr lang="de-DE" sz="900" kern="1200" dirty="0"/>
        </a:p>
      </dsp:txBody>
      <dsp:txXfrm>
        <a:off x="2954610" y="3654301"/>
        <a:ext cx="721008" cy="721008"/>
      </dsp:txXfrm>
    </dsp:sp>
    <dsp:sp modelId="{CBAC4FB6-AB5D-478C-B9DB-3C4BBA99FAAF}">
      <dsp:nvSpPr>
        <dsp:cNvPr id="0" name=""/>
        <dsp:cNvSpPr/>
      </dsp:nvSpPr>
      <dsp:spPr>
        <a:xfrm>
          <a:off x="1808094" y="225453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Locations: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leer</a:t>
          </a:r>
          <a:endParaRPr lang="de-DE" sz="900" kern="1200" dirty="0"/>
        </a:p>
      </dsp:txBody>
      <dsp:txXfrm>
        <a:off x="1957419" y="2403863"/>
        <a:ext cx="721008" cy="721008"/>
      </dsp:txXfrm>
    </dsp:sp>
    <dsp:sp modelId="{D48DD17A-CAAC-4CEC-A104-B4EE28478FDA}">
      <dsp:nvSpPr>
        <dsp:cNvPr id="0" name=""/>
        <dsp:cNvSpPr/>
      </dsp:nvSpPr>
      <dsp:spPr>
        <a:xfrm>
          <a:off x="2163988" y="69526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Direction</a:t>
          </a:r>
          <a:r>
            <a:rPr lang="de-DE" sz="900" kern="1200" dirty="0" smtClean="0"/>
            <a:t>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Out</a:t>
          </a:r>
          <a:endParaRPr lang="de-DE" sz="900" kern="1200" dirty="0"/>
        </a:p>
      </dsp:txBody>
      <dsp:txXfrm>
        <a:off x="2313313" y="844593"/>
        <a:ext cx="721008" cy="721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FF277-48CD-406A-9FB2-59857081459B}">
      <dsp:nvSpPr>
        <dsp:cNvPr id="0" name=""/>
        <dsp:cNvSpPr/>
      </dsp:nvSpPr>
      <dsp:spPr>
        <a:xfrm>
          <a:off x="6716257" y="0"/>
          <a:ext cx="1916622" cy="48245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Aktion und neuer Zustand</a:t>
          </a:r>
          <a:endParaRPr lang="de-DE" sz="2500" kern="1200" dirty="0"/>
        </a:p>
      </dsp:txBody>
      <dsp:txXfrm>
        <a:off x="6716257" y="0"/>
        <a:ext cx="1916622" cy="1447360"/>
      </dsp:txXfrm>
    </dsp:sp>
    <dsp:sp modelId="{4DA95782-C7D8-4007-B7C1-3F82B830ED26}">
      <dsp:nvSpPr>
        <dsp:cNvPr id="0" name=""/>
        <dsp:cNvSpPr/>
      </dsp:nvSpPr>
      <dsp:spPr>
        <a:xfrm>
          <a:off x="4480198" y="0"/>
          <a:ext cx="1916622" cy="48245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Action</a:t>
          </a:r>
          <a:endParaRPr lang="de-DE" sz="2500" kern="1200" dirty="0"/>
        </a:p>
      </dsp:txBody>
      <dsp:txXfrm>
        <a:off x="4480198" y="0"/>
        <a:ext cx="1916622" cy="1447360"/>
      </dsp:txXfrm>
    </dsp:sp>
    <dsp:sp modelId="{7D01AB83-59A1-459A-AE5E-34AA765B66E4}">
      <dsp:nvSpPr>
        <dsp:cNvPr id="0" name=""/>
        <dsp:cNvSpPr/>
      </dsp:nvSpPr>
      <dsp:spPr>
        <a:xfrm>
          <a:off x="2244139" y="0"/>
          <a:ext cx="1916622" cy="48245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Zustand</a:t>
          </a:r>
          <a:endParaRPr lang="de-DE" sz="2500" kern="1200" dirty="0"/>
        </a:p>
      </dsp:txBody>
      <dsp:txXfrm>
        <a:off x="2244139" y="0"/>
        <a:ext cx="1916622" cy="1447360"/>
      </dsp:txXfrm>
    </dsp:sp>
    <dsp:sp modelId="{91015EBC-D7CF-4393-98E0-D6CF6B46392F}">
      <dsp:nvSpPr>
        <dsp:cNvPr id="0" name=""/>
        <dsp:cNvSpPr/>
      </dsp:nvSpPr>
      <dsp:spPr>
        <a:xfrm>
          <a:off x="8079" y="0"/>
          <a:ext cx="1916622" cy="48245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Prüfung</a:t>
          </a:r>
          <a:endParaRPr lang="de-DE" sz="2500" kern="1200" dirty="0"/>
        </a:p>
      </dsp:txBody>
      <dsp:txXfrm>
        <a:off x="8079" y="0"/>
        <a:ext cx="1916622" cy="1447360"/>
      </dsp:txXfrm>
    </dsp:sp>
    <dsp:sp modelId="{DC60E126-9BB4-4941-8BB4-B5C345813139}">
      <dsp:nvSpPr>
        <dsp:cNvPr id="0" name=""/>
        <dsp:cNvSpPr/>
      </dsp:nvSpPr>
      <dsp:spPr>
        <a:xfrm>
          <a:off x="167798" y="2640161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SyncKP Interesse?</a:t>
          </a:r>
          <a:endParaRPr lang="de-DE" sz="1600" kern="1200" dirty="0"/>
        </a:p>
      </dsp:txBody>
      <dsp:txXfrm>
        <a:off x="191188" y="2663551"/>
        <a:ext cx="1550405" cy="751812"/>
      </dsp:txXfrm>
    </dsp:sp>
    <dsp:sp modelId="{E7F7931E-C13B-4AE4-8534-6EBFBBE432DF}">
      <dsp:nvSpPr>
        <dsp:cNvPr id="0" name=""/>
        <dsp:cNvSpPr/>
      </dsp:nvSpPr>
      <dsp:spPr>
        <a:xfrm rot="18289469">
          <a:off x="1525049" y="2565369"/>
          <a:ext cx="1118742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1118742" y="148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056452" y="2552298"/>
        <a:ext cx="55937" cy="55937"/>
      </dsp:txXfrm>
    </dsp:sp>
    <dsp:sp modelId="{6B9353A7-187D-4EEF-AEC6-F4C9A173F7C3}">
      <dsp:nvSpPr>
        <dsp:cNvPr id="0" name=""/>
        <dsp:cNvSpPr/>
      </dsp:nvSpPr>
      <dsp:spPr>
        <a:xfrm>
          <a:off x="2403857" y="1721779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Default</a:t>
          </a:r>
          <a:endParaRPr lang="de-DE" sz="1600" kern="1200" dirty="0"/>
        </a:p>
      </dsp:txBody>
      <dsp:txXfrm>
        <a:off x="2427247" y="1745169"/>
        <a:ext cx="1550405" cy="751812"/>
      </dsp:txXfrm>
    </dsp:sp>
    <dsp:sp modelId="{34C3F496-3EC4-4896-B1A5-6352FC54A624}">
      <dsp:nvSpPr>
        <dsp:cNvPr id="0" name=""/>
        <dsp:cNvSpPr/>
      </dsp:nvSpPr>
      <dsp:spPr>
        <a:xfrm>
          <a:off x="4001042" y="2106178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304508" y="2105104"/>
        <a:ext cx="31943" cy="31943"/>
      </dsp:txXfrm>
    </dsp:sp>
    <dsp:sp modelId="{9B3EA50A-F29D-43D1-A914-4FD36A94D2EA}">
      <dsp:nvSpPr>
        <dsp:cNvPr id="0" name=""/>
        <dsp:cNvSpPr/>
      </dsp:nvSpPr>
      <dsp:spPr>
        <a:xfrm>
          <a:off x="4639917" y="1721779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Liste von </a:t>
          </a:r>
          <a:r>
            <a:rPr lang="de-DE" sz="1600" kern="1200" dirty="0" err="1" smtClean="0"/>
            <a:t>ContextPoint</a:t>
          </a:r>
          <a:r>
            <a:rPr lang="de-DE" sz="1600" kern="1200" dirty="0" smtClean="0"/>
            <a:t> anbieten</a:t>
          </a:r>
          <a:endParaRPr lang="de-DE" sz="1600" kern="1200" dirty="0"/>
        </a:p>
      </dsp:txBody>
      <dsp:txXfrm>
        <a:off x="4663307" y="1745169"/>
        <a:ext cx="1550405" cy="751812"/>
      </dsp:txXfrm>
    </dsp:sp>
    <dsp:sp modelId="{B2A86A3E-28C6-4C72-BC29-758440255986}">
      <dsp:nvSpPr>
        <dsp:cNvPr id="0" name=""/>
        <dsp:cNvSpPr/>
      </dsp:nvSpPr>
      <dsp:spPr>
        <a:xfrm>
          <a:off x="6237102" y="2106178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540567" y="2105104"/>
        <a:ext cx="31943" cy="31943"/>
      </dsp:txXfrm>
    </dsp:sp>
    <dsp:sp modelId="{0C0360A7-0836-42E1-A874-127D4681C459}">
      <dsp:nvSpPr>
        <dsp:cNvPr id="0" name=""/>
        <dsp:cNvSpPr/>
      </dsp:nvSpPr>
      <dsp:spPr>
        <a:xfrm>
          <a:off x="6875976" y="1721779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Expose</a:t>
          </a:r>
          <a:r>
            <a:rPr lang="de-DE" sz="1600" kern="1200" dirty="0" smtClean="0"/>
            <a:t> </a:t>
          </a:r>
          <a:r>
            <a:rPr lang="de-DE" sz="1600" kern="1200" dirty="0" smtClean="0">
              <a:sym typeface="Wingdings" panose="05000000000000000000" pitchFamily="2" charset="2"/>
            </a:rPr>
            <a:t></a:t>
          </a:r>
          <a:r>
            <a:rPr lang="de-DE" sz="1600" kern="1200" dirty="0" err="1" smtClean="0"/>
            <a:t>Offer</a:t>
          </a:r>
          <a:endParaRPr lang="de-DE" sz="1600" kern="1200" dirty="0"/>
        </a:p>
      </dsp:txBody>
      <dsp:txXfrm>
        <a:off x="6899366" y="1745169"/>
        <a:ext cx="1550405" cy="751812"/>
      </dsp:txXfrm>
    </dsp:sp>
    <dsp:sp modelId="{FD5E4862-4318-4F3E-8E22-18B93A26F20C}">
      <dsp:nvSpPr>
        <dsp:cNvPr id="0" name=""/>
        <dsp:cNvSpPr/>
      </dsp:nvSpPr>
      <dsp:spPr>
        <a:xfrm>
          <a:off x="1764983" y="3024560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068448" y="3023485"/>
        <a:ext cx="31943" cy="31943"/>
      </dsp:txXfrm>
    </dsp:sp>
    <dsp:sp modelId="{C789B13C-A4AA-498D-82A0-498D2AE5F347}">
      <dsp:nvSpPr>
        <dsp:cNvPr id="0" name=""/>
        <dsp:cNvSpPr/>
      </dsp:nvSpPr>
      <dsp:spPr>
        <a:xfrm>
          <a:off x="2403857" y="2640161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Offer</a:t>
          </a:r>
          <a:endParaRPr lang="de-DE" sz="1600" kern="1200" dirty="0"/>
        </a:p>
      </dsp:txBody>
      <dsp:txXfrm>
        <a:off x="2427247" y="2663551"/>
        <a:ext cx="1550405" cy="751812"/>
      </dsp:txXfrm>
    </dsp:sp>
    <dsp:sp modelId="{5786C5E5-4A3B-48F4-99E3-76237C99C402}">
      <dsp:nvSpPr>
        <dsp:cNvPr id="0" name=""/>
        <dsp:cNvSpPr/>
      </dsp:nvSpPr>
      <dsp:spPr>
        <a:xfrm>
          <a:off x="4001042" y="3024560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304508" y="3023485"/>
        <a:ext cx="31943" cy="31943"/>
      </dsp:txXfrm>
    </dsp:sp>
    <dsp:sp modelId="{7FA45F4D-05C9-49CF-BB08-E541C4AF73F5}">
      <dsp:nvSpPr>
        <dsp:cNvPr id="0" name=""/>
        <dsp:cNvSpPr/>
      </dsp:nvSpPr>
      <dsp:spPr>
        <a:xfrm>
          <a:off x="4639917" y="2640161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Analysiert welche </a:t>
          </a:r>
          <a:r>
            <a:rPr lang="de-DE" sz="1600" kern="1200" dirty="0" err="1" smtClean="0"/>
            <a:t>ContextPoint</a:t>
          </a:r>
          <a:r>
            <a:rPr lang="de-DE" sz="1600" kern="1200" dirty="0" smtClean="0"/>
            <a:t> benötigt werden</a:t>
          </a:r>
          <a:endParaRPr lang="de-DE" sz="1600" kern="1200" dirty="0"/>
        </a:p>
      </dsp:txBody>
      <dsp:txXfrm>
        <a:off x="4663307" y="2663551"/>
        <a:ext cx="1550405" cy="751812"/>
      </dsp:txXfrm>
    </dsp:sp>
    <dsp:sp modelId="{2AA13E76-5B1F-4A6B-A082-EB2575A79F1D}">
      <dsp:nvSpPr>
        <dsp:cNvPr id="0" name=""/>
        <dsp:cNvSpPr/>
      </dsp:nvSpPr>
      <dsp:spPr>
        <a:xfrm rot="21502480">
          <a:off x="6236973" y="3015496"/>
          <a:ext cx="639131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9131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540561" y="3014415"/>
        <a:ext cx="31956" cy="31956"/>
      </dsp:txXfrm>
    </dsp:sp>
    <dsp:sp modelId="{2E637F78-82E4-4FCC-96CB-4EBAE7B9F413}">
      <dsp:nvSpPr>
        <dsp:cNvPr id="0" name=""/>
        <dsp:cNvSpPr/>
      </dsp:nvSpPr>
      <dsp:spPr>
        <a:xfrm>
          <a:off x="6875976" y="2622033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Expose</a:t>
          </a:r>
          <a:r>
            <a:rPr lang="de-DE" sz="1600" kern="1200" dirty="0" smtClean="0"/>
            <a:t> </a:t>
          </a:r>
          <a:r>
            <a:rPr lang="de-DE" sz="1600" kern="1200" dirty="0" smtClean="0">
              <a:sym typeface="Wingdings" panose="05000000000000000000" pitchFamily="2" charset="2"/>
            </a:rPr>
            <a:t></a:t>
          </a:r>
          <a:r>
            <a:rPr lang="de-DE" sz="1600" kern="1200" dirty="0" smtClean="0"/>
            <a:t>Request</a:t>
          </a:r>
          <a:endParaRPr lang="de-DE" sz="1600" kern="1200" dirty="0"/>
        </a:p>
      </dsp:txBody>
      <dsp:txXfrm>
        <a:off x="6899366" y="2645423"/>
        <a:ext cx="1550405" cy="751812"/>
      </dsp:txXfrm>
    </dsp:sp>
    <dsp:sp modelId="{913092AC-73C5-4678-B05D-AC4042BBE839}">
      <dsp:nvSpPr>
        <dsp:cNvPr id="0" name=""/>
        <dsp:cNvSpPr/>
      </dsp:nvSpPr>
      <dsp:spPr>
        <a:xfrm rot="3310531">
          <a:off x="1525049" y="3483750"/>
          <a:ext cx="1118742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1118742" y="148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056452" y="3470679"/>
        <a:ext cx="55937" cy="55937"/>
      </dsp:txXfrm>
    </dsp:sp>
    <dsp:sp modelId="{E5CC8D64-04F4-48DB-8ABE-24F74BEE40F6}">
      <dsp:nvSpPr>
        <dsp:cNvPr id="0" name=""/>
        <dsp:cNvSpPr/>
      </dsp:nvSpPr>
      <dsp:spPr>
        <a:xfrm>
          <a:off x="2403857" y="3558542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Request</a:t>
          </a:r>
          <a:endParaRPr lang="de-DE" sz="1600" kern="1200" dirty="0"/>
        </a:p>
      </dsp:txBody>
      <dsp:txXfrm>
        <a:off x="2427247" y="3581932"/>
        <a:ext cx="1550405" cy="751812"/>
      </dsp:txXfrm>
    </dsp:sp>
    <dsp:sp modelId="{AFCF01FF-932A-4FBA-8D3C-BB0CDB426205}">
      <dsp:nvSpPr>
        <dsp:cNvPr id="0" name=""/>
        <dsp:cNvSpPr/>
      </dsp:nvSpPr>
      <dsp:spPr>
        <a:xfrm>
          <a:off x="4001042" y="3942941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304508" y="3941867"/>
        <a:ext cx="31943" cy="31943"/>
      </dsp:txXfrm>
    </dsp:sp>
    <dsp:sp modelId="{1250D66C-D9ED-46C7-BB6C-830DC032BA14}">
      <dsp:nvSpPr>
        <dsp:cNvPr id="0" name=""/>
        <dsp:cNvSpPr/>
      </dsp:nvSpPr>
      <dsp:spPr>
        <a:xfrm>
          <a:off x="4639917" y="3558542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Erstellt Knowledge</a:t>
          </a:r>
          <a:endParaRPr lang="de-DE" sz="1600" kern="1200" dirty="0"/>
        </a:p>
      </dsp:txBody>
      <dsp:txXfrm>
        <a:off x="4663307" y="3581932"/>
        <a:ext cx="1550405" cy="751812"/>
      </dsp:txXfrm>
    </dsp:sp>
    <dsp:sp modelId="{9D461F9D-B2A2-4D21-9FFB-C37CDBA0B39D}">
      <dsp:nvSpPr>
        <dsp:cNvPr id="0" name=""/>
        <dsp:cNvSpPr/>
      </dsp:nvSpPr>
      <dsp:spPr>
        <a:xfrm>
          <a:off x="6237102" y="3942941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540567" y="3941867"/>
        <a:ext cx="31943" cy="31943"/>
      </dsp:txXfrm>
    </dsp:sp>
    <dsp:sp modelId="{7F57A866-BE38-432F-A490-3372EE7A9232}">
      <dsp:nvSpPr>
        <dsp:cNvPr id="0" name=""/>
        <dsp:cNvSpPr/>
      </dsp:nvSpPr>
      <dsp:spPr>
        <a:xfrm>
          <a:off x="6875976" y="3558542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Insert</a:t>
          </a:r>
          <a:endParaRPr lang="de-DE" sz="1600" kern="1200" dirty="0"/>
        </a:p>
      </dsp:txBody>
      <dsp:txXfrm>
        <a:off x="6899366" y="3581932"/>
        <a:ext cx="1550405" cy="751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5D2FE-139F-44D7-A759-F4FA367FBF41}">
      <dsp:nvSpPr>
        <dsp:cNvPr id="0" name=""/>
        <dsp:cNvSpPr/>
      </dsp:nvSpPr>
      <dsp:spPr>
        <a:xfrm>
          <a:off x="0" y="0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Über die </a:t>
          </a:r>
          <a:r>
            <a:rPr lang="de-DE" sz="2600" kern="1200" dirty="0" err="1" smtClean="0"/>
            <a:t>ContextPoint</a:t>
          </a:r>
          <a:r>
            <a:rPr lang="de-DE" sz="2600" kern="1200" dirty="0" smtClean="0"/>
            <a:t> von Knowledge iterieren</a:t>
          </a:r>
          <a:endParaRPr lang="de-DE" sz="2600" kern="1200" dirty="0"/>
        </a:p>
      </dsp:txBody>
      <dsp:txXfrm>
        <a:off x="39768" y="39768"/>
        <a:ext cx="5530000" cy="1278252"/>
      </dsp:txXfrm>
    </dsp:sp>
    <dsp:sp modelId="{CD45CFE8-7031-4770-A69C-2A76554DE6B6}">
      <dsp:nvSpPr>
        <dsp:cNvPr id="0" name=""/>
        <dsp:cNvSpPr/>
      </dsp:nvSpPr>
      <dsp:spPr>
        <a:xfrm>
          <a:off x="617219" y="1584087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Prüfen ob empfangende Version des </a:t>
          </a:r>
          <a:r>
            <a:rPr lang="de-DE" sz="2600" kern="1200" dirty="0" err="1" smtClean="0"/>
            <a:t>ContextPoint</a:t>
          </a:r>
          <a:r>
            <a:rPr lang="de-DE" sz="2600" kern="1200" dirty="0" smtClean="0"/>
            <a:t> größer ist als die Eigene. </a:t>
          </a:r>
          <a:endParaRPr lang="de-DE" sz="2600" kern="1200" dirty="0"/>
        </a:p>
      </dsp:txBody>
      <dsp:txXfrm>
        <a:off x="656987" y="1623855"/>
        <a:ext cx="5415841" cy="1278252"/>
      </dsp:txXfrm>
    </dsp:sp>
    <dsp:sp modelId="{F68C5CEB-85EF-4721-B940-3F7AB9517E3C}">
      <dsp:nvSpPr>
        <dsp:cNvPr id="0" name=""/>
        <dsp:cNvSpPr/>
      </dsp:nvSpPr>
      <dsp:spPr>
        <a:xfrm>
          <a:off x="1234439" y="3168174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 smtClean="0"/>
            <a:t>ContextPoint</a:t>
          </a:r>
          <a:r>
            <a:rPr lang="de-DE" sz="2600" kern="1200" dirty="0" smtClean="0"/>
            <a:t> austauschen, wenn dies der Fall ist.</a:t>
          </a:r>
          <a:endParaRPr lang="de-DE" sz="2600" kern="1200" dirty="0"/>
        </a:p>
      </dsp:txBody>
      <dsp:txXfrm>
        <a:off x="1274207" y="3207942"/>
        <a:ext cx="5415841" cy="1278252"/>
      </dsp:txXfrm>
    </dsp:sp>
    <dsp:sp modelId="{8B4C9502-D4E7-403C-89F9-3696D0108D1E}">
      <dsp:nvSpPr>
        <dsp:cNvPr id="0" name=""/>
        <dsp:cNvSpPr/>
      </dsp:nvSpPr>
      <dsp:spPr>
        <a:xfrm>
          <a:off x="6112597" y="1029656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6311173" y="1029656"/>
        <a:ext cx="485410" cy="664128"/>
      </dsp:txXfrm>
    </dsp:sp>
    <dsp:sp modelId="{B66AA705-D48A-4B3C-A67E-5E43FF88F04C}">
      <dsp:nvSpPr>
        <dsp:cNvPr id="0" name=""/>
        <dsp:cNvSpPr/>
      </dsp:nvSpPr>
      <dsp:spPr>
        <a:xfrm>
          <a:off x="6729817" y="2604691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6928393" y="2604691"/>
        <a:ext cx="485410" cy="6641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09463-13BD-4384-96C4-C5395712BA82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3114286"/>
            <a:gd name="adj2" fmla="val 16200000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8A1B0-5C16-4A8B-BE7A-40618120157D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0028571"/>
            <a:gd name="adj2" fmla="val 13114286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5AB16-1B65-4F3D-91A9-E393E05C3C0F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6942857"/>
            <a:gd name="adj2" fmla="val 10028571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586DD-C4D6-43EF-9FBC-99993E6F2B7C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3857143"/>
            <a:gd name="adj2" fmla="val 6942857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401B8-DDCF-43AB-9E68-3F44047805B1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771429"/>
            <a:gd name="adj2" fmla="val 3857143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8591B-3162-4D1D-89AD-79C803E98548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9285714"/>
            <a:gd name="adj2" fmla="val 771429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F3CEB-48C1-4779-90F0-A060B807C94C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6200000"/>
            <a:gd name="adj2" fmla="val 19285714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A1BB4-37EC-400B-B1E1-B1DE824681EE}">
      <dsp:nvSpPr>
        <dsp:cNvPr id="0" name=""/>
        <dsp:cNvSpPr/>
      </dsp:nvSpPr>
      <dsp:spPr>
        <a:xfrm>
          <a:off x="3386472" y="1625915"/>
          <a:ext cx="1456655" cy="1456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Interesse</a:t>
          </a:r>
          <a:endParaRPr lang="de-DE" sz="2000" kern="1200" dirty="0"/>
        </a:p>
      </dsp:txBody>
      <dsp:txXfrm>
        <a:off x="3599794" y="1839237"/>
        <a:ext cx="1030011" cy="1030011"/>
      </dsp:txXfrm>
    </dsp:sp>
    <dsp:sp modelId="{D7D8C3F4-5433-423D-A299-A2516399C3C6}">
      <dsp:nvSpPr>
        <dsp:cNvPr id="0" name=""/>
        <dsp:cNvSpPr/>
      </dsp:nvSpPr>
      <dsp:spPr>
        <a:xfrm>
          <a:off x="3604970" y="1327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Topic: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Beschreibung der </a:t>
          </a:r>
          <a:r>
            <a:rPr lang="de-DE" sz="900" kern="1200" dirty="0" err="1" smtClean="0"/>
            <a:t>SubSpace</a:t>
          </a:r>
          <a:endParaRPr lang="de-DE" sz="900" kern="1200" dirty="0"/>
        </a:p>
      </dsp:txBody>
      <dsp:txXfrm>
        <a:off x="3754295" y="150652"/>
        <a:ext cx="721008" cy="721008"/>
      </dsp:txXfrm>
    </dsp:sp>
    <dsp:sp modelId="{B115BDDF-C454-4222-93EC-75B73ECE03F0}">
      <dsp:nvSpPr>
        <dsp:cNvPr id="0" name=""/>
        <dsp:cNvSpPr/>
      </dsp:nvSpPr>
      <dsp:spPr>
        <a:xfrm>
          <a:off x="5045953" y="69526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Originator</a:t>
          </a:r>
          <a:r>
            <a:rPr lang="de-DE" sz="900" kern="1200" dirty="0" smtClean="0"/>
            <a:t>: Ersteller</a:t>
          </a:r>
          <a:endParaRPr lang="de-DE" sz="900" kern="1200" dirty="0"/>
        </a:p>
      </dsp:txBody>
      <dsp:txXfrm>
        <a:off x="5195278" y="844593"/>
        <a:ext cx="721008" cy="721008"/>
      </dsp:txXfrm>
    </dsp:sp>
    <dsp:sp modelId="{E797E149-0758-4FB8-B3BC-6FEC26E52512}">
      <dsp:nvSpPr>
        <dsp:cNvPr id="0" name=""/>
        <dsp:cNvSpPr/>
      </dsp:nvSpPr>
      <dsp:spPr>
        <a:xfrm>
          <a:off x="5401846" y="225453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Peers: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Sender</a:t>
          </a:r>
          <a:endParaRPr lang="de-DE" sz="900" kern="1200" dirty="0"/>
        </a:p>
      </dsp:txBody>
      <dsp:txXfrm>
        <a:off x="5551171" y="2403863"/>
        <a:ext cx="721008" cy="721008"/>
      </dsp:txXfrm>
    </dsp:sp>
    <dsp:sp modelId="{C8BC8EA8-C13E-4CFF-B5C8-7C7F532ABE0E}">
      <dsp:nvSpPr>
        <dsp:cNvPr id="0" name=""/>
        <dsp:cNvSpPr/>
      </dsp:nvSpPr>
      <dsp:spPr>
        <a:xfrm>
          <a:off x="4404655" y="3504976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RemotePeers</a:t>
          </a:r>
          <a:r>
            <a:rPr lang="de-DE" sz="900" kern="1200" dirty="0" smtClean="0"/>
            <a:t>: Empfänger</a:t>
          </a:r>
          <a:endParaRPr lang="de-DE" sz="900" kern="1200" dirty="0"/>
        </a:p>
      </dsp:txBody>
      <dsp:txXfrm>
        <a:off x="4553980" y="3654301"/>
        <a:ext cx="721008" cy="721008"/>
      </dsp:txXfrm>
    </dsp:sp>
    <dsp:sp modelId="{7DBA7B9B-977A-489F-93B1-34F7A714000E}">
      <dsp:nvSpPr>
        <dsp:cNvPr id="0" name=""/>
        <dsp:cNvSpPr/>
      </dsp:nvSpPr>
      <dsp:spPr>
        <a:xfrm>
          <a:off x="2805285" y="3504976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Times: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smtClean="0"/>
            <a:t>Zeit</a:t>
          </a:r>
          <a:endParaRPr lang="de-DE" sz="900" kern="1200" dirty="0"/>
        </a:p>
      </dsp:txBody>
      <dsp:txXfrm>
        <a:off x="2954610" y="3654301"/>
        <a:ext cx="721008" cy="721008"/>
      </dsp:txXfrm>
    </dsp:sp>
    <dsp:sp modelId="{CBAC4FB6-AB5D-478C-B9DB-3C4BBA99FAAF}">
      <dsp:nvSpPr>
        <dsp:cNvPr id="0" name=""/>
        <dsp:cNvSpPr/>
      </dsp:nvSpPr>
      <dsp:spPr>
        <a:xfrm>
          <a:off x="1808094" y="225453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Locations: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Ort</a:t>
          </a:r>
          <a:endParaRPr lang="de-DE" sz="900" kern="1200" dirty="0"/>
        </a:p>
      </dsp:txBody>
      <dsp:txXfrm>
        <a:off x="1957419" y="2403863"/>
        <a:ext cx="721008" cy="721008"/>
      </dsp:txXfrm>
    </dsp:sp>
    <dsp:sp modelId="{D48DD17A-CAAC-4CEC-A104-B4EE28478FDA}">
      <dsp:nvSpPr>
        <dsp:cNvPr id="0" name=""/>
        <dsp:cNvSpPr/>
      </dsp:nvSpPr>
      <dsp:spPr>
        <a:xfrm>
          <a:off x="2163988" y="69526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Direction</a:t>
          </a:r>
          <a:r>
            <a:rPr lang="de-DE" sz="900" kern="1200" dirty="0" smtClean="0"/>
            <a:t>: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 IN/ INOUT / NONE </a:t>
          </a:r>
          <a:endParaRPr lang="de-DE" sz="900" kern="1200" dirty="0"/>
        </a:p>
      </dsp:txBody>
      <dsp:txXfrm>
        <a:off x="2313313" y="844593"/>
        <a:ext cx="721008" cy="721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t>04.06.2015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79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t>04.06.2015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35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t>04.06.2015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81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t>04.06.2015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28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t>04.06.2015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05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t>04.06.2015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96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t>04.06.2015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85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t>04.06.2015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7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t>04.06.2015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9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t>04.06.2015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20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t>04.06.2015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23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CCBED-C31E-47D3-A9A7-1D079F435B68}" type="datetimeFigureOut">
              <a:rPr lang="de-DE" smtClean="0"/>
              <a:t>04.06.2015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2C1E4-92A1-4D29-8BE0-F324B245D6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7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SyncKB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653521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Methodenname bzw. 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Funktion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Konstruktor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Setzt Version für alle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 und</a:t>
                      </a:r>
                      <a:r>
                        <a:rPr lang="de-DE" baseline="0" dirty="0" smtClean="0"/>
                        <a:t> Informationen an den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getContextPoint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schriebt zu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um.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createContextPoint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schriebt zu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um.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replaceContextPoint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Tauscht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  aus (mit Version).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getContextPoints</a:t>
                      </a:r>
                      <a:r>
                        <a:rPr lang="de-DE" dirty="0" smtClean="0"/>
                        <a:t> (mit</a:t>
                      </a:r>
                      <a:r>
                        <a:rPr lang="de-DE" baseline="0" dirty="0" smtClean="0"/>
                        <a:t> &amp; ohne </a:t>
                      </a:r>
                      <a:r>
                        <a:rPr lang="de-DE" baseline="0" dirty="0" err="1" smtClean="0"/>
                        <a:t>matchAny</a:t>
                      </a:r>
                      <a:r>
                        <a:rPr lang="de-DE" baseline="0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schriebt zu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um.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getAllContextPoints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schriebt zu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um.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755576" y="4748951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Wrapper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Fügt Version Property zu </a:t>
            </a:r>
            <a:r>
              <a:rPr lang="de-DE" dirty="0" err="1"/>
              <a:t>ContextPoint</a:t>
            </a:r>
            <a:r>
              <a:rPr lang="de-DE" dirty="0"/>
              <a:t> </a:t>
            </a:r>
            <a:r>
              <a:rPr lang="de-DE" dirty="0" smtClean="0"/>
              <a:t>und Information hinzu.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Erstellung und gibt </a:t>
            </a:r>
            <a:r>
              <a:rPr lang="de-DE" dirty="0" err="1"/>
              <a:t>SyncContextPoint</a:t>
            </a:r>
            <a:r>
              <a:rPr lang="de-DE" dirty="0"/>
              <a:t> </a:t>
            </a:r>
            <a:r>
              <a:rPr lang="de-DE" dirty="0" smtClean="0"/>
              <a:t>zurück.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Delegiert </a:t>
            </a:r>
            <a:r>
              <a:rPr lang="de-DE" dirty="0"/>
              <a:t>restliche Methoden an die Methoden der </a:t>
            </a:r>
            <a:r>
              <a:rPr lang="de-DE" dirty="0" smtClean="0"/>
              <a:t>übergeben </a:t>
            </a:r>
            <a:r>
              <a:rPr lang="de-DE" dirty="0" err="1" smtClean="0"/>
              <a:t>SharkKB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14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muss getan werden?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Den </a:t>
            </a:r>
            <a:r>
              <a:rPr lang="de-DE" dirty="0" err="1"/>
              <a:t>KnowledgePort</a:t>
            </a:r>
            <a:r>
              <a:rPr lang="de-DE" dirty="0"/>
              <a:t> weiter </a:t>
            </a:r>
            <a:r>
              <a:rPr lang="de-DE" dirty="0" smtClean="0"/>
              <a:t>einschränken.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Über das Interesse.</a:t>
            </a:r>
          </a:p>
          <a:p>
            <a:r>
              <a:rPr lang="de-DE" dirty="0" smtClean="0"/>
              <a:t>Möglichkeit zur Subskription hinzufügen.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Anpassung von </a:t>
            </a:r>
            <a:r>
              <a:rPr lang="de-DE" dirty="0" err="1" smtClean="0"/>
              <a:t>doExpose</a:t>
            </a:r>
            <a:r>
              <a:rPr lang="de-DE" dirty="0" smtClean="0"/>
              <a:t>, </a:t>
            </a:r>
            <a:r>
              <a:rPr lang="de-DE" dirty="0" err="1" smtClean="0"/>
              <a:t>doInsert</a:t>
            </a:r>
            <a:r>
              <a:rPr lang="de-DE" dirty="0" smtClean="0"/>
              <a:t>?</a:t>
            </a:r>
            <a:endParaRPr lang="de-DE" dirty="0" smtClean="0"/>
          </a:p>
          <a:p>
            <a:r>
              <a:rPr lang="de-DE" dirty="0" err="1" smtClean="0"/>
              <a:t>KnowledgePort</a:t>
            </a:r>
            <a:r>
              <a:rPr lang="de-DE" dirty="0" smtClean="0"/>
              <a:t> speichern und extrahierbar machen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/>
              <a:t>Bsp</a:t>
            </a:r>
            <a:r>
              <a:rPr lang="de-DE" dirty="0" smtClean="0"/>
              <a:t>: </a:t>
            </a:r>
            <a:r>
              <a:rPr lang="de-DE" dirty="0" err="1" smtClean="0"/>
              <a:t>getSubSpaceKPs</a:t>
            </a:r>
            <a:r>
              <a:rPr lang="de-DE" dirty="0" smtClean="0"/>
              <a:t>(</a:t>
            </a:r>
            <a:r>
              <a:rPr lang="de-DE" dirty="0" err="1" smtClean="0"/>
              <a:t>parameter</a:t>
            </a:r>
            <a:r>
              <a:rPr lang="de-DE" dirty="0" smtClean="0"/>
              <a:t>)</a:t>
            </a:r>
          </a:p>
          <a:p>
            <a:r>
              <a:rPr lang="de-DE" dirty="0" smtClean="0"/>
              <a:t>Bekanntmachung von </a:t>
            </a:r>
            <a:r>
              <a:rPr lang="de-DE" dirty="0" err="1" smtClean="0"/>
              <a:t>SubSpace</a:t>
            </a:r>
            <a:endParaRPr lang="de-DE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Insbesondere die Abstraktion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19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kann von </a:t>
            </a:r>
            <a:br>
              <a:rPr lang="de-DE" dirty="0" smtClean="0"/>
            </a:br>
            <a:r>
              <a:rPr lang="de-DE" dirty="0" err="1" smtClean="0"/>
              <a:t>SyncKP</a:t>
            </a:r>
            <a:r>
              <a:rPr lang="de-DE" dirty="0" smtClean="0"/>
              <a:t> verwendet werden?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47179"/>
              </p:ext>
            </p:extLst>
          </p:nvPr>
        </p:nvGraphicFramePr>
        <p:xfrm>
          <a:off x="457200" y="1600200"/>
          <a:ext cx="822960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Analyse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Ergebnis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Konstruktor</a:t>
                      </a:r>
                      <a:endParaRPr lang="de-D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Hardcoded</a:t>
                      </a:r>
                      <a:r>
                        <a:rPr lang="de-DE" dirty="0" smtClean="0"/>
                        <a:t> Topic des Interesses und Empfänger</a:t>
                      </a:r>
                      <a:endParaRPr lang="de-D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Muss neu geschrieben werden.</a:t>
                      </a:r>
                      <a:endParaRPr lang="de-D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doExpose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Keine Aktion nötig.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Methode</a:t>
                      </a:r>
                      <a:r>
                        <a:rPr lang="de-DE" baseline="0" dirty="0" smtClean="0"/>
                        <a:t> kann b</a:t>
                      </a:r>
                      <a:r>
                        <a:rPr lang="de-DE" dirty="0" smtClean="0"/>
                        <a:t>eibehalten werden.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doInsert</a:t>
                      </a:r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Vorfilterung möglich. </a:t>
                      </a:r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Methode muss Überschrieben werde und super() aufgerufen.</a:t>
                      </a:r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retrieve</a:t>
                      </a:r>
                      <a:endParaRPr lang="de-D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Anpassung</a:t>
                      </a:r>
                      <a:r>
                        <a:rPr lang="de-DE" baseline="0" dirty="0" smtClean="0"/>
                        <a:t> an Interesse nötig.</a:t>
                      </a:r>
                      <a:endParaRPr lang="de-D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Überschreiben der Methode nötig.</a:t>
                      </a:r>
                      <a:endParaRPr lang="de-D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Restliche Methoden</a:t>
                      </a:r>
                      <a:r>
                        <a:rPr lang="de-DE" baseline="0" dirty="0" smtClean="0"/>
                        <a:t> könne beibehalten werden.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74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Neues Interesse</a:t>
            </a:r>
            <a:endParaRPr lang="de-DE" dirty="0"/>
          </a:p>
        </p:txBody>
      </p:sp>
      <p:graphicFrame>
        <p:nvGraphicFramePr>
          <p:cNvPr id="4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5419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06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 klärende 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genau soll der Algorithmus zum einfügen neues Wissens in die </a:t>
            </a:r>
            <a:r>
              <a:rPr lang="de-DE" smtClean="0"/>
              <a:t>Wissensbasis aussehen?</a:t>
            </a:r>
            <a:endParaRPr lang="de-DE" dirty="0" smtClean="0"/>
          </a:p>
          <a:p>
            <a:r>
              <a:rPr lang="de-DE" dirty="0" smtClean="0"/>
              <a:t>Wie mache ich die </a:t>
            </a:r>
            <a:r>
              <a:rPr lang="de-DE" dirty="0" err="1" smtClean="0"/>
              <a:t>SubSpace</a:t>
            </a:r>
            <a:r>
              <a:rPr lang="de-DE" dirty="0" smtClean="0"/>
              <a:t> bekannt?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Wie kann dies abstrahiert werden?</a:t>
            </a:r>
          </a:p>
          <a:p>
            <a:r>
              <a:rPr lang="de-DE" dirty="0" smtClean="0"/>
              <a:t>Wie extrahiere ich eine Liste und eine bestimmte </a:t>
            </a:r>
            <a:r>
              <a:rPr lang="de-DE" dirty="0" err="1" smtClean="0"/>
              <a:t>SubSpace</a:t>
            </a:r>
            <a:r>
              <a:rPr lang="de-DE" dirty="0" smtClean="0"/>
              <a:t>?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7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SyncContextPoint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172132"/>
              </p:ext>
            </p:extLst>
          </p:nvPr>
        </p:nvGraphicFramePr>
        <p:xfrm>
          <a:off x="457200" y="1600200"/>
          <a:ext cx="82296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Methodenname bzw. 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Funktion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Konstruktor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Setzt Version für den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 und</a:t>
                      </a:r>
                      <a:r>
                        <a:rPr lang="de-DE" baseline="0" dirty="0" smtClean="0"/>
                        <a:t> all seine Informationen.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  erhält zusätzlich einen Zeitstempel.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Implementiert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equals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Macht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vergleichbar.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Setter und Getter</a:t>
                      </a:r>
                      <a:r>
                        <a:rPr lang="de-DE" baseline="0" dirty="0" smtClean="0"/>
                        <a:t> für Information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Schriebt in </a:t>
                      </a:r>
                      <a:r>
                        <a:rPr lang="de-DE" dirty="0" err="1" smtClean="0"/>
                        <a:t>SyncInformation</a:t>
                      </a:r>
                      <a:r>
                        <a:rPr lang="de-DE" dirty="0" smtClean="0"/>
                        <a:t> um, setzt sich selbst als </a:t>
                      </a:r>
                      <a:r>
                        <a:rPr lang="de-DE" dirty="0" err="1" smtClean="0"/>
                        <a:t>InformationListener</a:t>
                      </a:r>
                      <a:r>
                        <a:rPr lang="de-DE" dirty="0" smtClean="0"/>
                        <a:t> </a:t>
                      </a:r>
                      <a:r>
                        <a:rPr lang="de-DE" baseline="0" dirty="0" smtClean="0"/>
                        <a:t>und erhöht die Version des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setContextCoordinates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Setzt die gleiche Version neu (TODO).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versionUp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Erhöht die Version um eins.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InformationListener</a:t>
                      </a:r>
                      <a:r>
                        <a:rPr lang="de-DE" dirty="0" smtClean="0"/>
                        <a:t> Methoden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Rufen </a:t>
                      </a:r>
                      <a:r>
                        <a:rPr lang="de-DE" dirty="0" err="1" smtClean="0"/>
                        <a:t>versionUp</a:t>
                      </a:r>
                      <a:r>
                        <a:rPr lang="de-DE" dirty="0" smtClean="0"/>
                        <a:t> auf.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467544" y="5397023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Wrapper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Hält Version an </a:t>
            </a:r>
            <a:r>
              <a:rPr lang="de-DE" dirty="0" err="1" smtClean="0"/>
              <a:t>ContextPoint</a:t>
            </a:r>
            <a:r>
              <a:rPr lang="de-DE" dirty="0" smtClean="0"/>
              <a:t> und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Setzt Version bei Änderungen an Information um eins.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Delegiert restliche Methoden an die Methoden der übergeben </a:t>
            </a:r>
            <a:r>
              <a:rPr lang="de-DE" dirty="0" err="1"/>
              <a:t>ContextPoint</a:t>
            </a:r>
            <a:r>
              <a:rPr lang="de-DE" dirty="0"/>
              <a:t> </a:t>
            </a:r>
            <a:r>
              <a:rPr lang="de-DE" dirty="0" smtClean="0"/>
              <a:t>.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0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SyncInformation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657155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Methodenname bzw. 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Funktion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Konstruktor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Setzt Version für Information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versionUp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Erhöht die Version um eins.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Änderungen</a:t>
                      </a:r>
                      <a:r>
                        <a:rPr lang="de-DE" baseline="0" dirty="0" smtClean="0"/>
                        <a:t> am Content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Ruft zusätzlich </a:t>
                      </a:r>
                      <a:r>
                        <a:rPr lang="de-DE" dirty="0" err="1" smtClean="0"/>
                        <a:t>versionUp</a:t>
                      </a:r>
                      <a:r>
                        <a:rPr lang="de-DE" dirty="0" smtClean="0"/>
                        <a:t> auf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539552" y="3429000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Hält Version an </a:t>
            </a:r>
            <a:r>
              <a:rPr lang="de-DE" dirty="0" smtClean="0"/>
              <a:t>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Erhöht Version um eins bei Änderungen.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914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SyncKP</a:t>
            </a:r>
            <a:r>
              <a:rPr lang="de-DE" dirty="0"/>
              <a:t> - </a:t>
            </a:r>
            <a:r>
              <a:rPr lang="de-DE" dirty="0" smtClean="0"/>
              <a:t>Beschreibung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i="1" dirty="0" smtClean="0"/>
              <a:t>“The </a:t>
            </a:r>
            <a:r>
              <a:rPr lang="en-US" sz="2800" i="1" dirty="0"/>
              <a:t>identification of context points that need to be sent to other peers uses the time when a peer was last met and retrieves all context points from the knowledge base that were updated since</a:t>
            </a:r>
            <a:r>
              <a:rPr lang="en-US" sz="2800" i="1" dirty="0" smtClean="0"/>
              <a:t>.” </a:t>
            </a:r>
            <a:r>
              <a:rPr lang="en-US" sz="2800" dirty="0" smtClean="0"/>
              <a:t>– </a:t>
            </a:r>
            <a:r>
              <a:rPr lang="en-US" sz="2800" dirty="0" err="1" smtClean="0"/>
              <a:t>JavaDoc</a:t>
            </a:r>
            <a:r>
              <a:rPr lang="en-US" sz="2800" dirty="0" smtClean="0"/>
              <a:t> </a:t>
            </a:r>
            <a:r>
              <a:rPr lang="de-DE" sz="2800" dirty="0" err="1"/>
              <a:t>SyncKP</a:t>
            </a:r>
            <a:r>
              <a:rPr lang="de-DE" sz="2800" dirty="0"/>
              <a:t> </a:t>
            </a:r>
          </a:p>
          <a:p>
            <a:pPr marL="0" indent="0">
              <a:buNone/>
            </a:pPr>
            <a:endParaRPr lang="de-DE" sz="2800" dirty="0" smtClean="0"/>
          </a:p>
          <a:p>
            <a:r>
              <a:rPr lang="de-DE" dirty="0" smtClean="0"/>
              <a:t>Synchronisation über Zeitstempel</a:t>
            </a:r>
          </a:p>
          <a:p>
            <a:r>
              <a:rPr lang="de-DE" dirty="0" smtClean="0"/>
              <a:t>Hält Zeitstempel für </a:t>
            </a:r>
            <a:r>
              <a:rPr lang="de-DE" u="sng" dirty="0" smtClean="0"/>
              <a:t>jeden</a:t>
            </a:r>
            <a:r>
              <a:rPr lang="de-DE" dirty="0" smtClean="0"/>
              <a:t> Peer in der KB.</a:t>
            </a:r>
          </a:p>
          <a:p>
            <a:r>
              <a:rPr lang="de-DE" dirty="0" smtClean="0"/>
              <a:t>Die </a:t>
            </a:r>
            <a:r>
              <a:rPr lang="de-DE" dirty="0" err="1" smtClean="0"/>
              <a:t>retrieve</a:t>
            </a:r>
            <a:r>
              <a:rPr lang="de-DE" dirty="0" smtClean="0"/>
              <a:t>(Date) Methode </a:t>
            </a:r>
            <a:r>
              <a:rPr lang="de-DE" dirty="0"/>
              <a:t>sammelt alle </a:t>
            </a:r>
            <a:r>
              <a:rPr lang="de-DE" dirty="0" err="1" smtClean="0"/>
              <a:t>ContextPoint</a:t>
            </a:r>
            <a:r>
              <a:rPr lang="de-DE" dirty="0" smtClean="0"/>
              <a:t> die nach einem bestimmten Datum erstellt wurden.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11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SyncKP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TimestampList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 von </a:t>
            </a:r>
            <a:r>
              <a:rPr lang="de-DE" dirty="0" err="1" smtClean="0"/>
              <a:t>PeerTimestamp</a:t>
            </a:r>
            <a:r>
              <a:rPr lang="de-DE" dirty="0"/>
              <a:t> zugeordnet zu einer </a:t>
            </a:r>
            <a:r>
              <a:rPr lang="de-DE" dirty="0" err="1" smtClean="0"/>
              <a:t>SyncKB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PeerTimestamp</a:t>
            </a:r>
            <a:r>
              <a:rPr lang="de-DE" dirty="0" smtClean="0"/>
              <a:t> ordnet Peer ein Datum zu.</a:t>
            </a:r>
          </a:p>
          <a:p>
            <a:r>
              <a:rPr lang="de-DE" dirty="0" smtClean="0"/>
              <a:t>Liste wird als XML (nicht wohlgeformt) an der </a:t>
            </a:r>
            <a:r>
              <a:rPr lang="de-DE" dirty="0" err="1" smtClean="0"/>
              <a:t>SyncKB</a:t>
            </a:r>
            <a:r>
              <a:rPr lang="de-DE" dirty="0"/>
              <a:t> gespeichert (als </a:t>
            </a:r>
            <a:r>
              <a:rPr lang="de-DE" dirty="0" smtClean="0"/>
              <a:t>Property).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SyncKP</a:t>
            </a:r>
            <a:r>
              <a:rPr lang="de-DE" dirty="0" smtClean="0"/>
              <a:t> - Interesse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55796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5868144" y="61653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Topic ist </a:t>
            </a:r>
            <a:r>
              <a:rPr lang="de-DE" dirty="0" err="1" smtClean="0"/>
              <a:t>Flag</a:t>
            </a:r>
            <a:r>
              <a:rPr lang="de-DE" dirty="0" smtClean="0"/>
              <a:t> für </a:t>
            </a:r>
            <a:r>
              <a:rPr lang="de-DE" dirty="0" err="1" smtClean="0"/>
              <a:t>SyncKP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37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SyncKP</a:t>
            </a:r>
            <a:r>
              <a:rPr lang="de-DE" dirty="0" smtClean="0"/>
              <a:t> – </a:t>
            </a:r>
            <a:r>
              <a:rPr lang="de-DE" dirty="0" err="1" smtClean="0"/>
              <a:t>doExpose</a:t>
            </a:r>
            <a:r>
              <a:rPr lang="de-DE" dirty="0" smtClean="0"/>
              <a:t> Algorithmus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394819"/>
              </p:ext>
            </p:extLst>
          </p:nvPr>
        </p:nvGraphicFramePr>
        <p:xfrm>
          <a:off x="251520" y="1484784"/>
          <a:ext cx="864096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381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SyncKP</a:t>
            </a:r>
            <a:r>
              <a:rPr lang="de-DE" dirty="0"/>
              <a:t> – </a:t>
            </a:r>
            <a:r>
              <a:rPr lang="de-DE" dirty="0" err="1" smtClean="0"/>
              <a:t>doInsert</a:t>
            </a:r>
            <a:r>
              <a:rPr lang="de-DE" dirty="0" smtClean="0"/>
              <a:t> </a:t>
            </a:r>
            <a:r>
              <a:rPr lang="de-DE" dirty="0"/>
              <a:t>Algorithmus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194652"/>
              </p:ext>
            </p:extLst>
          </p:nvPr>
        </p:nvGraphicFramePr>
        <p:xfrm>
          <a:off x="457200" y="148478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323528" y="6093296"/>
            <a:ext cx="5472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1400" dirty="0" smtClean="0"/>
              <a:t>Sollte kein eigenes Gegenstück zum empfangen </a:t>
            </a:r>
            <a:r>
              <a:rPr lang="de-DE" sz="1400" dirty="0" err="1"/>
              <a:t>ContextPoint</a:t>
            </a:r>
            <a:r>
              <a:rPr lang="de-DE" sz="1400" dirty="0"/>
              <a:t> </a:t>
            </a:r>
            <a:r>
              <a:rPr lang="de-DE" sz="1400" dirty="0" smtClean="0"/>
              <a:t>existieren, </a:t>
            </a:r>
          </a:p>
          <a:p>
            <a:pPr lvl="0"/>
            <a:r>
              <a:rPr lang="de-DE" sz="1400" dirty="0" smtClean="0"/>
              <a:t>so wird er immer eingefügt.</a:t>
            </a:r>
            <a:endParaRPr lang="de-DE" sz="1400" dirty="0"/>
          </a:p>
          <a:p>
            <a:r>
              <a:rPr lang="de-DE" sz="1400" dirty="0" smtClean="0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486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aus Codeanalyse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txBody>
          <a:bodyPr/>
          <a:lstStyle/>
          <a:p>
            <a:r>
              <a:rPr lang="de-DE" dirty="0" err="1" smtClean="0"/>
              <a:t>SyncKP</a:t>
            </a:r>
            <a:r>
              <a:rPr lang="de-DE" dirty="0" smtClean="0"/>
              <a:t> ist Knotenpunkt der Kommunikation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Nur dieser muss angepasst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56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Bildschirmpräsentation (4:3)</PresentationFormat>
  <Paragraphs>141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</vt:lpstr>
      <vt:lpstr>SyncKB</vt:lpstr>
      <vt:lpstr>SyncContextPoint</vt:lpstr>
      <vt:lpstr>SyncInformation</vt:lpstr>
      <vt:lpstr>SyncKP - Beschreibung</vt:lpstr>
      <vt:lpstr>SyncKP - TimestampList</vt:lpstr>
      <vt:lpstr>SyncKP - Interesse</vt:lpstr>
      <vt:lpstr>SyncKP – doExpose Algorithmus</vt:lpstr>
      <vt:lpstr>SyncKP – doInsert Algorithmus</vt:lpstr>
      <vt:lpstr>Fazit aus Codeanalyse</vt:lpstr>
      <vt:lpstr>Was muss getan werden?</vt:lpstr>
      <vt:lpstr>Was kann von  SyncKP verwendet werden?</vt:lpstr>
      <vt:lpstr>Neues Interesse</vt:lpstr>
      <vt:lpstr>Zu klärende 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SyncKB Methoden</dc:title>
  <dc:creator>Nitros</dc:creator>
  <cp:lastModifiedBy>Nitros</cp:lastModifiedBy>
  <cp:revision>33</cp:revision>
  <dcterms:created xsi:type="dcterms:W3CDTF">2015-06-01T06:58:20Z</dcterms:created>
  <dcterms:modified xsi:type="dcterms:W3CDTF">2015-06-04T14:42:52Z</dcterms:modified>
</cp:coreProperties>
</file>