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5" r:id="rId6"/>
    <p:sldId id="256" r:id="rId7"/>
    <p:sldId id="257" r:id="rId8"/>
    <p:sldId id="258" r:id="rId9"/>
    <p:sldId id="260" r:id="rId10"/>
    <p:sldId id="261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7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7507A-DA8C-4AA1-9C40-CDCC18744F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005E6A-6A39-40F2-BC23-3C1CBA3364E1}">
      <dgm:prSet phldrT="[Text]"/>
      <dgm:spPr/>
      <dgm:t>
        <a:bodyPr/>
        <a:lstStyle/>
        <a:p>
          <a:pPr rtl="0"/>
          <a:r>
            <a:rPr lang="de-DE" dirty="0" smtClean="0"/>
            <a:t>Beschreibarkeit von </a:t>
          </a:r>
          <a:r>
            <a:rPr lang="de-DE" dirty="0" err="1" smtClean="0"/>
            <a:t>SubSpace</a:t>
          </a:r>
          <a:endParaRPr lang="de-DE" dirty="0"/>
        </a:p>
      </dgm:t>
    </dgm:pt>
    <dgm:pt modelId="{AF155FAF-1F27-471B-AB37-9DD75493B1D5}" type="parTrans" cxnId="{6F3383BA-6B9F-4B87-AFCF-8506CC434D7F}">
      <dgm:prSet/>
      <dgm:spPr/>
      <dgm:t>
        <a:bodyPr/>
        <a:lstStyle/>
        <a:p>
          <a:endParaRPr lang="de-DE"/>
        </a:p>
      </dgm:t>
    </dgm:pt>
    <dgm:pt modelId="{63D7075A-AF8C-479A-A6DE-90EE5BF11E44}" type="sibTrans" cxnId="{6F3383BA-6B9F-4B87-AFCF-8506CC434D7F}">
      <dgm:prSet/>
      <dgm:spPr/>
      <dgm:t>
        <a:bodyPr/>
        <a:lstStyle/>
        <a:p>
          <a:endParaRPr lang="de-DE"/>
        </a:p>
      </dgm:t>
    </dgm:pt>
    <dgm:pt modelId="{6C825172-ECF2-4AA5-A396-C6F2F9694EF2}">
      <dgm:prSet phldrT="[Text]"/>
      <dgm:spPr/>
      <dgm:t>
        <a:bodyPr/>
        <a:lstStyle/>
        <a:p>
          <a:pPr algn="l"/>
          <a:r>
            <a:rPr lang="de-DE" b="1" dirty="0" smtClean="0"/>
            <a:t>Basis: </a:t>
          </a:r>
          <a:r>
            <a:rPr lang="de-DE" b="0" dirty="0" smtClean="0"/>
            <a:t>Hieraus werden die Daten extrahiert.</a:t>
          </a:r>
          <a:endParaRPr lang="de-DE" dirty="0"/>
        </a:p>
      </dgm:t>
    </dgm:pt>
    <dgm:pt modelId="{54FF955F-70E3-4424-9A01-144A89392912}" type="parTrans" cxnId="{7F261BC0-9D12-4D93-A46D-4FBF479BB8E2}">
      <dgm:prSet/>
      <dgm:spPr/>
      <dgm:t>
        <a:bodyPr/>
        <a:lstStyle/>
        <a:p>
          <a:endParaRPr lang="de-DE"/>
        </a:p>
      </dgm:t>
    </dgm:pt>
    <dgm:pt modelId="{A3DEA053-3A4A-4103-B1BB-01F590BD268A}" type="sibTrans" cxnId="{7F261BC0-9D12-4D93-A46D-4FBF479BB8E2}">
      <dgm:prSet/>
      <dgm:spPr/>
      <dgm:t>
        <a:bodyPr/>
        <a:lstStyle/>
        <a:p>
          <a:endParaRPr lang="de-DE"/>
        </a:p>
      </dgm:t>
    </dgm:pt>
    <dgm:pt modelId="{FAAF8C1D-1682-490C-B1FF-719904D31572}">
      <dgm:prSet phldrT="[Text]"/>
      <dgm:spPr/>
      <dgm:t>
        <a:bodyPr/>
        <a:lstStyle/>
        <a:p>
          <a:pPr algn="l"/>
          <a:r>
            <a:rPr lang="de-DE" b="1" dirty="0" smtClean="0"/>
            <a:t>Kontext:</a:t>
          </a:r>
          <a:r>
            <a:rPr lang="de-DE" b="0" dirty="0" smtClean="0"/>
            <a:t> Beschreibt die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r>
            <a:rPr lang="de-DE" baseline="0" dirty="0" smtClean="0"/>
            <a:t> Wird zur Extraktion verwendet.</a:t>
          </a:r>
          <a:endParaRPr lang="de-DE" dirty="0"/>
        </a:p>
      </dgm:t>
    </dgm:pt>
    <dgm:pt modelId="{08B0B68D-373A-4CFC-96F6-84D21C8C6BD1}" type="parTrans" cxnId="{3FF29122-33E6-45FD-BB15-4CFEE30C6A5B}">
      <dgm:prSet/>
      <dgm:spPr/>
      <dgm:t>
        <a:bodyPr/>
        <a:lstStyle/>
        <a:p>
          <a:endParaRPr lang="de-DE"/>
        </a:p>
      </dgm:t>
    </dgm:pt>
    <dgm:pt modelId="{8083462C-E2A2-410B-BFD2-B8C8BD048EF3}" type="sibTrans" cxnId="{3FF29122-33E6-45FD-BB15-4CFEE30C6A5B}">
      <dgm:prSet/>
      <dgm:spPr/>
      <dgm:t>
        <a:bodyPr/>
        <a:lstStyle/>
        <a:p>
          <a:endParaRPr lang="de-DE"/>
        </a:p>
      </dgm:t>
    </dgm:pt>
    <dgm:pt modelId="{51037CA2-3992-43B4-9E73-C6B0E26E76EE}">
      <dgm:prSet phldrT="[Text]"/>
      <dgm:spPr/>
      <dgm:t>
        <a:bodyPr/>
        <a:lstStyle/>
        <a:p>
          <a:r>
            <a:rPr lang="de-DE" dirty="0" smtClean="0"/>
            <a:t>Mitglieder hinzufügen und entfernen</a:t>
          </a:r>
          <a:endParaRPr lang="de-DE" dirty="0"/>
        </a:p>
      </dgm:t>
    </dgm:pt>
    <dgm:pt modelId="{E6DB2DA0-2C34-401E-AD60-23127C765E9F}" type="parTrans" cxnId="{EFA53115-FD84-4B6F-8377-CC53E2184CFE}">
      <dgm:prSet/>
      <dgm:spPr/>
      <dgm:t>
        <a:bodyPr/>
        <a:lstStyle/>
        <a:p>
          <a:endParaRPr lang="de-DE"/>
        </a:p>
      </dgm:t>
    </dgm:pt>
    <dgm:pt modelId="{3C9ED251-49E7-49C7-AA67-85EC800DA560}" type="sibTrans" cxnId="{EFA53115-FD84-4B6F-8377-CC53E2184CFE}">
      <dgm:prSet/>
      <dgm:spPr/>
      <dgm:t>
        <a:bodyPr/>
        <a:lstStyle/>
        <a:p>
          <a:endParaRPr lang="de-DE"/>
        </a:p>
      </dgm:t>
    </dgm:pt>
    <dgm:pt modelId="{E49E722A-5738-451A-BB95-99A84FF9790E}">
      <dgm:prSet phldrT="[Text]"/>
      <dgm:spPr/>
      <dgm:t>
        <a:bodyPr/>
        <a:lstStyle/>
        <a:p>
          <a:r>
            <a:rPr lang="de-DE" dirty="0" smtClean="0"/>
            <a:t>Mitglieder sollen zur </a:t>
          </a:r>
          <a:r>
            <a:rPr lang="de-DE" dirty="0" err="1" smtClean="0"/>
            <a:t>SubSpace</a:t>
          </a:r>
          <a:r>
            <a:rPr lang="de-DE" dirty="0" smtClean="0"/>
            <a:t> hinzugefügt und entfernt werden können.</a:t>
          </a:r>
          <a:endParaRPr lang="de-DE" dirty="0"/>
        </a:p>
      </dgm:t>
    </dgm:pt>
    <dgm:pt modelId="{DA841629-8636-433E-8B17-7228072C4C8F}" type="parTrans" cxnId="{4C797C6F-17C3-4AEE-9D9E-DF856280BE28}">
      <dgm:prSet/>
      <dgm:spPr/>
      <dgm:t>
        <a:bodyPr/>
        <a:lstStyle/>
        <a:p>
          <a:endParaRPr lang="de-DE"/>
        </a:p>
      </dgm:t>
    </dgm:pt>
    <dgm:pt modelId="{0B49934F-8B0D-49B0-9D02-45AB8A302508}" type="sibTrans" cxnId="{4C797C6F-17C3-4AEE-9D9E-DF856280BE28}">
      <dgm:prSet/>
      <dgm:spPr/>
      <dgm:t>
        <a:bodyPr/>
        <a:lstStyle/>
        <a:p>
          <a:endParaRPr lang="de-DE"/>
        </a:p>
      </dgm:t>
    </dgm:pt>
    <dgm:pt modelId="{5D4340E6-42CF-4491-AFC2-8F7321AE536D}">
      <dgm:prSet phldrT="[Text]"/>
      <dgm:spPr/>
      <dgm:t>
        <a:bodyPr/>
        <a:lstStyle/>
        <a:p>
          <a:pPr algn="l"/>
          <a:r>
            <a:rPr lang="de-DE" b="1" dirty="0" smtClean="0"/>
            <a:t>Thema: </a:t>
          </a:r>
          <a:r>
            <a:rPr lang="de-DE" b="0" dirty="0" smtClean="0"/>
            <a:t>Grenzt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 von anderer </a:t>
          </a:r>
          <a:r>
            <a:rPr lang="de-DE" dirty="0" err="1" smtClean="0"/>
            <a:t>SubSpace</a:t>
          </a:r>
          <a:r>
            <a:rPr lang="de-DE" dirty="0" smtClean="0"/>
            <a:t> ab. Es dient zur (technischen) Identifikation und ist</a:t>
          </a:r>
          <a:r>
            <a:rPr lang="de-DE" baseline="0" dirty="0" smtClean="0"/>
            <a:t> Teil des </a:t>
          </a:r>
          <a:r>
            <a:rPr lang="de-DE" dirty="0" smtClean="0"/>
            <a:t>Kontextes.</a:t>
          </a:r>
          <a:endParaRPr lang="de-DE" dirty="0"/>
        </a:p>
      </dgm:t>
    </dgm:pt>
    <dgm:pt modelId="{3B34AA3D-BBB5-4E6D-97A7-2FBDF4E8EBF8}" type="parTrans" cxnId="{9EDAA388-A7B6-40E2-B2FA-91B971A0904E}">
      <dgm:prSet/>
      <dgm:spPr/>
    </dgm:pt>
    <dgm:pt modelId="{DC32332D-6918-47A5-B368-B8E0A55BF8E5}" type="sibTrans" cxnId="{9EDAA388-A7B6-40E2-B2FA-91B971A0904E}">
      <dgm:prSet/>
      <dgm:spPr/>
    </dgm:pt>
    <dgm:pt modelId="{511EBDC6-6428-4C9D-891A-057A510D074E}">
      <dgm:prSet phldrT="[Text]"/>
      <dgm:spPr/>
      <dgm:t>
        <a:bodyPr/>
        <a:lstStyle/>
        <a:p>
          <a:r>
            <a:rPr lang="de-DE" dirty="0" smtClean="0"/>
            <a:t>Benachrichtigung bei Änderungen</a:t>
          </a:r>
          <a:endParaRPr lang="de-DE" dirty="0"/>
        </a:p>
      </dgm:t>
    </dgm:pt>
    <dgm:pt modelId="{D6060007-AF72-4B2A-BD14-D47FECE81CCC}" type="parTrans" cxnId="{001D7005-592E-45E0-BF47-F2602FDEE7B4}">
      <dgm:prSet/>
      <dgm:spPr/>
    </dgm:pt>
    <dgm:pt modelId="{81AD9CB7-FF85-4A8A-9E97-D1D6414BA553}" type="sibTrans" cxnId="{001D7005-592E-45E0-BF47-F2602FDEE7B4}">
      <dgm:prSet/>
      <dgm:spPr/>
    </dgm:pt>
    <dgm:pt modelId="{6F4614BF-5EC4-46D5-9D31-174712756D65}">
      <dgm:prSet phldrT="[Text]"/>
      <dgm:spPr/>
      <dgm:t>
        <a:bodyPr/>
        <a:lstStyle/>
        <a:p>
          <a:r>
            <a:rPr lang="de-DE" dirty="0" smtClean="0"/>
            <a:t>Bei Änderungen am Kontext oder dem zur </a:t>
          </a:r>
          <a:r>
            <a:rPr lang="de-DE" dirty="0" err="1" smtClean="0"/>
            <a:t>SubSpace</a:t>
          </a:r>
          <a:r>
            <a:rPr lang="de-DE" dirty="0" smtClean="0"/>
            <a:t> gehörigen Daten aus der Basis  kann ein Beobachter benachrichtigt werden.</a:t>
          </a:r>
          <a:endParaRPr lang="de-DE" dirty="0"/>
        </a:p>
      </dgm:t>
    </dgm:pt>
    <dgm:pt modelId="{72889311-A377-4403-8946-510EDAD9AFBA}" type="parTrans" cxnId="{C32044AA-BD89-48B1-B7FA-F25A819BC8B1}">
      <dgm:prSet/>
      <dgm:spPr/>
    </dgm:pt>
    <dgm:pt modelId="{FB38BB22-929E-40A4-917C-06973820A1ED}" type="sibTrans" cxnId="{C32044AA-BD89-48B1-B7FA-F25A819BC8B1}">
      <dgm:prSet/>
      <dgm:spPr/>
    </dgm:pt>
    <dgm:pt modelId="{8E1F00A3-D952-4D25-8DA7-1A5D8859BC73}">
      <dgm:prSet phldrT="[Text]"/>
      <dgm:spPr/>
      <dgm:t>
        <a:bodyPr/>
        <a:lstStyle/>
        <a:p>
          <a:r>
            <a:rPr lang="de-DE" dirty="0" smtClean="0"/>
            <a:t>Eine </a:t>
          </a:r>
          <a:r>
            <a:rPr lang="de-DE" dirty="0" err="1" smtClean="0"/>
            <a:t>SubSpace</a:t>
          </a:r>
          <a:r>
            <a:rPr lang="de-DE" dirty="0" smtClean="0"/>
            <a:t> muss anhand seiner Beschreibungen (Basis, Kontext, Thema) wiederherstellbar sein.  </a:t>
          </a:r>
          <a:endParaRPr lang="de-DE" dirty="0"/>
        </a:p>
      </dgm:t>
    </dgm:pt>
    <dgm:pt modelId="{E81FE977-AF56-42F1-89E7-0674F1FE4247}">
      <dgm:prSet phldrT="[Text]"/>
      <dgm:spPr/>
      <dgm:t>
        <a:bodyPr/>
        <a:lstStyle/>
        <a:p>
          <a:r>
            <a:rPr lang="de-DE" dirty="0" err="1" smtClean="0"/>
            <a:t>Wiederherstellbarkeit</a:t>
          </a:r>
          <a:endParaRPr lang="de-DE" dirty="0"/>
        </a:p>
      </dgm:t>
    </dgm:pt>
    <dgm:pt modelId="{874A9457-FC85-4E03-B420-BC62F5065FE4}" type="sibTrans" cxnId="{1341FB1C-3D84-4A7C-8012-548C462750A7}">
      <dgm:prSet/>
      <dgm:spPr/>
    </dgm:pt>
    <dgm:pt modelId="{87DE459B-CFFC-4D3E-AEA4-B9A6868EE5AB}" type="parTrans" cxnId="{1341FB1C-3D84-4A7C-8012-548C462750A7}">
      <dgm:prSet/>
      <dgm:spPr/>
    </dgm:pt>
    <dgm:pt modelId="{B9C0AC8F-7F2E-4C07-BCAD-FE05372BC9CD}" type="sibTrans" cxnId="{D07888D3-7D9C-4CA0-95AD-3344B4A6FC6B}">
      <dgm:prSet/>
      <dgm:spPr/>
    </dgm:pt>
    <dgm:pt modelId="{DD4F18C3-DE1A-4410-A656-94A90F4B8A66}" type="parTrans" cxnId="{D07888D3-7D9C-4CA0-95AD-3344B4A6FC6B}">
      <dgm:prSet/>
      <dgm:spPr/>
    </dgm:pt>
    <dgm:pt modelId="{22F9FFAD-4A9D-48F4-B24C-9364E0E8DE97}" type="pres">
      <dgm:prSet presAssocID="{C2A7507A-DA8C-4AA1-9C40-CDCC18744F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D86908F-E08B-42B1-A6E2-D404F7A71CF2}" type="pres">
      <dgm:prSet presAssocID="{00005E6A-6A39-40F2-BC23-3C1CBA3364E1}" presName="linNode" presStyleCnt="0"/>
      <dgm:spPr/>
    </dgm:pt>
    <dgm:pt modelId="{61BEE9AF-3CE7-4450-A810-17775E989A59}" type="pres">
      <dgm:prSet presAssocID="{00005E6A-6A39-40F2-BC23-3C1CBA3364E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4E6DA-FAD6-49DF-83EF-AAAE2447E9D8}" type="pres">
      <dgm:prSet presAssocID="{00005E6A-6A39-40F2-BC23-3C1CBA3364E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27C55D-6AA4-472E-BE6D-8C978286701E}" type="pres">
      <dgm:prSet presAssocID="{63D7075A-AF8C-479A-A6DE-90EE5BF11E44}" presName="sp" presStyleCnt="0"/>
      <dgm:spPr/>
    </dgm:pt>
    <dgm:pt modelId="{A4E3ECFC-4907-460A-8C33-7581CF6AE7B0}" type="pres">
      <dgm:prSet presAssocID="{51037CA2-3992-43B4-9E73-C6B0E26E76EE}" presName="linNode" presStyleCnt="0"/>
      <dgm:spPr/>
    </dgm:pt>
    <dgm:pt modelId="{1CD1FD28-1BC1-48EE-B87B-F5CAFB145CA1}" type="pres">
      <dgm:prSet presAssocID="{51037CA2-3992-43B4-9E73-C6B0E26E76E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6E9A95-91D4-4977-BFD1-061635BB19FF}" type="pres">
      <dgm:prSet presAssocID="{51037CA2-3992-43B4-9E73-C6B0E26E76E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CA7B99-EBD8-494B-80B5-C2882AE152C6}" type="pres">
      <dgm:prSet presAssocID="{3C9ED251-49E7-49C7-AA67-85EC800DA560}" presName="sp" presStyleCnt="0"/>
      <dgm:spPr/>
    </dgm:pt>
    <dgm:pt modelId="{CF12336E-7000-4905-8953-28EF2FEFC52D}" type="pres">
      <dgm:prSet presAssocID="{E81FE977-AF56-42F1-89E7-0674F1FE4247}" presName="linNode" presStyleCnt="0"/>
      <dgm:spPr/>
    </dgm:pt>
    <dgm:pt modelId="{E9BE085C-EC92-41F6-8E3F-4F114E696375}" type="pres">
      <dgm:prSet presAssocID="{E81FE977-AF56-42F1-89E7-0674F1FE424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9F37F-A4DD-4DAA-A8BF-C2D235B2757F}" type="pres">
      <dgm:prSet presAssocID="{E81FE977-AF56-42F1-89E7-0674F1FE424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6B5E11-E29A-49A0-8610-FC086FE83123}" type="pres">
      <dgm:prSet presAssocID="{874A9457-FC85-4E03-B420-BC62F5065FE4}" presName="sp" presStyleCnt="0"/>
      <dgm:spPr/>
    </dgm:pt>
    <dgm:pt modelId="{75661CDF-0E92-4E94-B5CF-215C13F8292F}" type="pres">
      <dgm:prSet presAssocID="{511EBDC6-6428-4C9D-891A-057A510D074E}" presName="linNode" presStyleCnt="0"/>
      <dgm:spPr/>
    </dgm:pt>
    <dgm:pt modelId="{E1271833-18BD-47E7-B4FA-E88CF3C5022B}" type="pres">
      <dgm:prSet presAssocID="{511EBDC6-6428-4C9D-891A-057A510D074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97722B-0835-44EE-91FD-F2AB92889442}" type="pres">
      <dgm:prSet presAssocID="{511EBDC6-6428-4C9D-891A-057A510D074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BE2EAC7-5831-49F8-89FA-1E0573BDF39A}" type="presOf" srcId="{6C825172-ECF2-4AA5-A396-C6F2F9694EF2}" destId="{5B54E6DA-FAD6-49DF-83EF-AAAE2447E9D8}" srcOrd="0" destOrd="0" presId="urn:microsoft.com/office/officeart/2005/8/layout/vList5"/>
    <dgm:cxn modelId="{D07888D3-7D9C-4CA0-95AD-3344B4A6FC6B}" srcId="{E81FE977-AF56-42F1-89E7-0674F1FE4247}" destId="{8E1F00A3-D952-4D25-8DA7-1A5D8859BC73}" srcOrd="0" destOrd="0" parTransId="{DD4F18C3-DE1A-4410-A656-94A90F4B8A66}" sibTransId="{B9C0AC8F-7F2E-4C07-BCAD-FE05372BC9CD}"/>
    <dgm:cxn modelId="{EFA53115-FD84-4B6F-8377-CC53E2184CFE}" srcId="{C2A7507A-DA8C-4AA1-9C40-CDCC18744FDD}" destId="{51037CA2-3992-43B4-9E73-C6B0E26E76EE}" srcOrd="1" destOrd="0" parTransId="{E6DB2DA0-2C34-401E-AD60-23127C765E9F}" sibTransId="{3C9ED251-49E7-49C7-AA67-85EC800DA560}"/>
    <dgm:cxn modelId="{7F261BC0-9D12-4D93-A46D-4FBF479BB8E2}" srcId="{00005E6A-6A39-40F2-BC23-3C1CBA3364E1}" destId="{6C825172-ECF2-4AA5-A396-C6F2F9694EF2}" srcOrd="0" destOrd="0" parTransId="{54FF955F-70E3-4424-9A01-144A89392912}" sibTransId="{A3DEA053-3A4A-4103-B1BB-01F590BD268A}"/>
    <dgm:cxn modelId="{83C637FA-BC66-4289-B45B-BE64BB65BC51}" type="presOf" srcId="{5D4340E6-42CF-4491-AFC2-8F7321AE536D}" destId="{5B54E6DA-FAD6-49DF-83EF-AAAE2447E9D8}" srcOrd="0" destOrd="2" presId="urn:microsoft.com/office/officeart/2005/8/layout/vList5"/>
    <dgm:cxn modelId="{6F3383BA-6B9F-4B87-AFCF-8506CC434D7F}" srcId="{C2A7507A-DA8C-4AA1-9C40-CDCC18744FDD}" destId="{00005E6A-6A39-40F2-BC23-3C1CBA3364E1}" srcOrd="0" destOrd="0" parTransId="{AF155FAF-1F27-471B-AB37-9DD75493B1D5}" sibTransId="{63D7075A-AF8C-479A-A6DE-90EE5BF11E44}"/>
    <dgm:cxn modelId="{D4834C5F-7D07-493A-834E-EE1A05DCC560}" type="presOf" srcId="{E81FE977-AF56-42F1-89E7-0674F1FE4247}" destId="{E9BE085C-EC92-41F6-8E3F-4F114E696375}" srcOrd="0" destOrd="0" presId="urn:microsoft.com/office/officeart/2005/8/layout/vList5"/>
    <dgm:cxn modelId="{9EDAA388-A7B6-40E2-B2FA-91B971A0904E}" srcId="{00005E6A-6A39-40F2-BC23-3C1CBA3364E1}" destId="{5D4340E6-42CF-4491-AFC2-8F7321AE536D}" srcOrd="2" destOrd="0" parTransId="{3B34AA3D-BBB5-4E6D-97A7-2FBDF4E8EBF8}" sibTransId="{DC32332D-6918-47A5-B368-B8E0A55BF8E5}"/>
    <dgm:cxn modelId="{3955D88B-DDFB-47E9-A07C-7B9733F75E36}" type="presOf" srcId="{8E1F00A3-D952-4D25-8DA7-1A5D8859BC73}" destId="{E229F37F-A4DD-4DAA-A8BF-C2D235B2757F}" srcOrd="0" destOrd="0" presId="urn:microsoft.com/office/officeart/2005/8/layout/vList5"/>
    <dgm:cxn modelId="{CE384D33-BCD5-4106-ABD4-E36672B94BE5}" type="presOf" srcId="{00005E6A-6A39-40F2-BC23-3C1CBA3364E1}" destId="{61BEE9AF-3CE7-4450-A810-17775E989A59}" srcOrd="0" destOrd="0" presId="urn:microsoft.com/office/officeart/2005/8/layout/vList5"/>
    <dgm:cxn modelId="{1341FB1C-3D84-4A7C-8012-548C462750A7}" srcId="{C2A7507A-DA8C-4AA1-9C40-CDCC18744FDD}" destId="{E81FE977-AF56-42F1-89E7-0674F1FE4247}" srcOrd="2" destOrd="0" parTransId="{87DE459B-CFFC-4D3E-AEA4-B9A6868EE5AB}" sibTransId="{874A9457-FC85-4E03-B420-BC62F5065FE4}"/>
    <dgm:cxn modelId="{C32044AA-BD89-48B1-B7FA-F25A819BC8B1}" srcId="{511EBDC6-6428-4C9D-891A-057A510D074E}" destId="{6F4614BF-5EC4-46D5-9D31-174712756D65}" srcOrd="0" destOrd="0" parTransId="{72889311-A377-4403-8946-510EDAD9AFBA}" sibTransId="{FB38BB22-929E-40A4-917C-06973820A1ED}"/>
    <dgm:cxn modelId="{FFC93BD7-C0B6-4248-830A-B37743302DCB}" type="presOf" srcId="{511EBDC6-6428-4C9D-891A-057A510D074E}" destId="{E1271833-18BD-47E7-B4FA-E88CF3C5022B}" srcOrd="0" destOrd="0" presId="urn:microsoft.com/office/officeart/2005/8/layout/vList5"/>
    <dgm:cxn modelId="{7484BC6E-C216-4693-98F4-F47C3EDC4357}" type="presOf" srcId="{6F4614BF-5EC4-46D5-9D31-174712756D65}" destId="{E597722B-0835-44EE-91FD-F2AB92889442}" srcOrd="0" destOrd="0" presId="urn:microsoft.com/office/officeart/2005/8/layout/vList5"/>
    <dgm:cxn modelId="{001D7005-592E-45E0-BF47-F2602FDEE7B4}" srcId="{C2A7507A-DA8C-4AA1-9C40-CDCC18744FDD}" destId="{511EBDC6-6428-4C9D-891A-057A510D074E}" srcOrd="3" destOrd="0" parTransId="{D6060007-AF72-4B2A-BD14-D47FECE81CCC}" sibTransId="{81AD9CB7-FF85-4A8A-9E97-D1D6414BA553}"/>
    <dgm:cxn modelId="{7CE243A4-E60A-47B2-A1F1-7C348E2FC97D}" type="presOf" srcId="{E49E722A-5738-451A-BB95-99A84FF9790E}" destId="{416E9A95-91D4-4977-BFD1-061635BB19FF}" srcOrd="0" destOrd="0" presId="urn:microsoft.com/office/officeart/2005/8/layout/vList5"/>
    <dgm:cxn modelId="{C117C8A3-4769-464D-98DB-53CC0C925191}" type="presOf" srcId="{FAAF8C1D-1682-490C-B1FF-719904D31572}" destId="{5B54E6DA-FAD6-49DF-83EF-AAAE2447E9D8}" srcOrd="0" destOrd="1" presId="urn:microsoft.com/office/officeart/2005/8/layout/vList5"/>
    <dgm:cxn modelId="{0DAA4E81-47FB-428D-BC23-89B7E1932554}" type="presOf" srcId="{C2A7507A-DA8C-4AA1-9C40-CDCC18744FDD}" destId="{22F9FFAD-4A9D-48F4-B24C-9364E0E8DE97}" srcOrd="0" destOrd="0" presId="urn:microsoft.com/office/officeart/2005/8/layout/vList5"/>
    <dgm:cxn modelId="{F0901AB8-247C-4449-9C96-1A8C39567783}" type="presOf" srcId="{51037CA2-3992-43B4-9E73-C6B0E26E76EE}" destId="{1CD1FD28-1BC1-48EE-B87B-F5CAFB145CA1}" srcOrd="0" destOrd="0" presId="urn:microsoft.com/office/officeart/2005/8/layout/vList5"/>
    <dgm:cxn modelId="{3FF29122-33E6-45FD-BB15-4CFEE30C6A5B}" srcId="{00005E6A-6A39-40F2-BC23-3C1CBA3364E1}" destId="{FAAF8C1D-1682-490C-B1FF-719904D31572}" srcOrd="1" destOrd="0" parTransId="{08B0B68D-373A-4CFC-96F6-84D21C8C6BD1}" sibTransId="{8083462C-E2A2-410B-BFD2-B8C8BD048EF3}"/>
    <dgm:cxn modelId="{4C797C6F-17C3-4AEE-9D9E-DF856280BE28}" srcId="{51037CA2-3992-43B4-9E73-C6B0E26E76EE}" destId="{E49E722A-5738-451A-BB95-99A84FF9790E}" srcOrd="0" destOrd="0" parTransId="{DA841629-8636-433E-8B17-7228072C4C8F}" sibTransId="{0B49934F-8B0D-49B0-9D02-45AB8A302508}"/>
    <dgm:cxn modelId="{B8EAD773-F740-4B30-B8E0-29712E423C04}" type="presParOf" srcId="{22F9FFAD-4A9D-48F4-B24C-9364E0E8DE97}" destId="{5D86908F-E08B-42B1-A6E2-D404F7A71CF2}" srcOrd="0" destOrd="0" presId="urn:microsoft.com/office/officeart/2005/8/layout/vList5"/>
    <dgm:cxn modelId="{38FF8895-BAE8-4166-914B-5848857A1C60}" type="presParOf" srcId="{5D86908F-E08B-42B1-A6E2-D404F7A71CF2}" destId="{61BEE9AF-3CE7-4450-A810-17775E989A59}" srcOrd="0" destOrd="0" presId="urn:microsoft.com/office/officeart/2005/8/layout/vList5"/>
    <dgm:cxn modelId="{1ACBDB2D-1E11-4089-9FAC-060BE564FC42}" type="presParOf" srcId="{5D86908F-E08B-42B1-A6E2-D404F7A71CF2}" destId="{5B54E6DA-FAD6-49DF-83EF-AAAE2447E9D8}" srcOrd="1" destOrd="0" presId="urn:microsoft.com/office/officeart/2005/8/layout/vList5"/>
    <dgm:cxn modelId="{A9197CDB-38B4-42FD-A57D-F49B94604EF2}" type="presParOf" srcId="{22F9FFAD-4A9D-48F4-B24C-9364E0E8DE97}" destId="{1F27C55D-6AA4-472E-BE6D-8C978286701E}" srcOrd="1" destOrd="0" presId="urn:microsoft.com/office/officeart/2005/8/layout/vList5"/>
    <dgm:cxn modelId="{BD60390C-EE5F-48D1-BDB8-BE5889230449}" type="presParOf" srcId="{22F9FFAD-4A9D-48F4-B24C-9364E0E8DE97}" destId="{A4E3ECFC-4907-460A-8C33-7581CF6AE7B0}" srcOrd="2" destOrd="0" presId="urn:microsoft.com/office/officeart/2005/8/layout/vList5"/>
    <dgm:cxn modelId="{A4988B40-F911-48B6-A1F3-032D87BB3B78}" type="presParOf" srcId="{A4E3ECFC-4907-460A-8C33-7581CF6AE7B0}" destId="{1CD1FD28-1BC1-48EE-B87B-F5CAFB145CA1}" srcOrd="0" destOrd="0" presId="urn:microsoft.com/office/officeart/2005/8/layout/vList5"/>
    <dgm:cxn modelId="{75C1A319-CE6D-4099-9173-DFAFE94AF059}" type="presParOf" srcId="{A4E3ECFC-4907-460A-8C33-7581CF6AE7B0}" destId="{416E9A95-91D4-4977-BFD1-061635BB19FF}" srcOrd="1" destOrd="0" presId="urn:microsoft.com/office/officeart/2005/8/layout/vList5"/>
    <dgm:cxn modelId="{991419DC-600E-41A2-AFF4-99667F487593}" type="presParOf" srcId="{22F9FFAD-4A9D-48F4-B24C-9364E0E8DE97}" destId="{3ACA7B99-EBD8-494B-80B5-C2882AE152C6}" srcOrd="3" destOrd="0" presId="urn:microsoft.com/office/officeart/2005/8/layout/vList5"/>
    <dgm:cxn modelId="{2739C0A6-5FA7-4DE0-9473-B392EF1693C3}" type="presParOf" srcId="{22F9FFAD-4A9D-48F4-B24C-9364E0E8DE97}" destId="{CF12336E-7000-4905-8953-28EF2FEFC52D}" srcOrd="4" destOrd="0" presId="urn:microsoft.com/office/officeart/2005/8/layout/vList5"/>
    <dgm:cxn modelId="{0F2BDD44-C1B7-4181-93CC-860C9922BDAE}" type="presParOf" srcId="{CF12336E-7000-4905-8953-28EF2FEFC52D}" destId="{E9BE085C-EC92-41F6-8E3F-4F114E696375}" srcOrd="0" destOrd="0" presId="urn:microsoft.com/office/officeart/2005/8/layout/vList5"/>
    <dgm:cxn modelId="{8C35ABBD-66DF-407D-91E5-01CCE93E8759}" type="presParOf" srcId="{CF12336E-7000-4905-8953-28EF2FEFC52D}" destId="{E229F37F-A4DD-4DAA-A8BF-C2D235B2757F}" srcOrd="1" destOrd="0" presId="urn:microsoft.com/office/officeart/2005/8/layout/vList5"/>
    <dgm:cxn modelId="{8793500E-D7E7-42E9-BCAA-84203A72091B}" type="presParOf" srcId="{22F9FFAD-4A9D-48F4-B24C-9364E0E8DE97}" destId="{666B5E11-E29A-49A0-8610-FC086FE83123}" srcOrd="5" destOrd="0" presId="urn:microsoft.com/office/officeart/2005/8/layout/vList5"/>
    <dgm:cxn modelId="{BAD9096E-EC41-409C-9F1C-E0713E30167E}" type="presParOf" srcId="{22F9FFAD-4A9D-48F4-B24C-9364E0E8DE97}" destId="{75661CDF-0E92-4E94-B5CF-215C13F8292F}" srcOrd="6" destOrd="0" presId="urn:microsoft.com/office/officeart/2005/8/layout/vList5"/>
    <dgm:cxn modelId="{FB627451-41F6-40F1-85D0-77CF930A62B2}" type="presParOf" srcId="{75661CDF-0E92-4E94-B5CF-215C13F8292F}" destId="{E1271833-18BD-47E7-B4FA-E88CF3C5022B}" srcOrd="0" destOrd="0" presId="urn:microsoft.com/office/officeart/2005/8/layout/vList5"/>
    <dgm:cxn modelId="{405459D0-52E4-4199-BF00-84F21036B8A8}" type="presParOf" srcId="{75661CDF-0E92-4E94-B5CF-215C13F8292F}" destId="{E597722B-0835-44EE-91FD-F2AB92889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smtClean="0"/>
            <a:t>Originator</a:t>
          </a:r>
          <a:endParaRPr lang="de-DE" dirty="0" smtClean="0"/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EC5A90EA-71A1-4900-B994-FC02AE5B3B29}" type="presOf" srcId="{19EA0FB9-3FA7-4EC0-97C9-C80D62A22BE1}" destId="{CC811167-5B01-44CE-8CF7-4C0196E12115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D48F0BEE-3A55-4E12-B97D-010ED04BFF74}" type="presOf" srcId="{C1AA45F5-054D-4130-88C5-66C66C1E6BAB}" destId="{B6114DE1-B80B-4E1C-8CEE-333AD184E289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0EEDD5CA-EA37-4676-AC44-8DED2EF8AF61}" type="presOf" srcId="{404FE39A-DBBA-4D9D-A24D-A1333B80C288}" destId="{7CD751AD-9D55-4251-B166-55439E031138}" srcOrd="0" destOrd="0" presId="urn:microsoft.com/office/officeart/2005/8/layout/radial6"/>
    <dgm:cxn modelId="{FB17AD6E-B57A-405E-914B-5DE0286D470C}" type="presOf" srcId="{F5996CBC-826A-4133-8A3D-D1FF8596F6FE}" destId="{44C1E2AA-3D71-4C0B-8FE4-6D2FDBA01704}" srcOrd="0" destOrd="0" presId="urn:microsoft.com/office/officeart/2005/8/layout/radial6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47FA74BB-3637-4D8C-B2C3-23FF56929205}" type="presOf" srcId="{D85C52F1-B864-4051-AFB1-8DE0AC7B48DD}" destId="{D7D8C3F4-5433-423D-A299-A2516399C3C6}" srcOrd="0" destOrd="0" presId="urn:microsoft.com/office/officeart/2005/8/layout/radial6"/>
    <dgm:cxn modelId="{F75F91CA-F46B-46A2-825F-D1835274BCC6}" type="presOf" srcId="{B5D59F3C-9F22-4EF4-9126-30535E819F66}" destId="{7DB71D1F-48E1-446A-B909-98D53E0CDBCD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96EA00DA-C6CB-4DFD-B522-745401FA600B}" type="presOf" srcId="{3FE90F1C-A743-4803-9A90-593A06064647}" destId="{CDA94C81-C000-47D0-9299-7BC37B2B8DF6}" srcOrd="0" destOrd="0" presId="urn:microsoft.com/office/officeart/2005/8/layout/radial6"/>
    <dgm:cxn modelId="{39BAF8CD-A63E-4D4C-A77C-3B26B0DA2223}" type="presOf" srcId="{6835B608-CAFC-4D92-8668-E6D161CA3A03}" destId="{5C3A1BB4-37EC-400B-B1E1-B1DE824681EE}" srcOrd="0" destOrd="0" presId="urn:microsoft.com/office/officeart/2005/8/layout/radial6"/>
    <dgm:cxn modelId="{8ACBF6E8-0B24-4FD8-9EA2-8955397CC924}" type="presOf" srcId="{9F306149-0EE9-4CCA-AC77-423CA80FB0A6}" destId="{C3D172B6-F632-4ED3-B374-17EB6CC19115}" srcOrd="0" destOrd="0" presId="urn:microsoft.com/office/officeart/2005/8/layout/radial6"/>
    <dgm:cxn modelId="{3AD6A5EA-8520-4862-AF8F-07FDA4517CA1}" type="presOf" srcId="{18F31AAF-5241-4CE4-91E2-CC7C8CECDEBD}" destId="{4E68CB80-BE5D-4321-8513-93A1566C3F5B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54CF8802-1B11-46CB-8011-F8A110254BB3}" type="presOf" srcId="{9F5F6DD2-3CC9-4760-B191-D02CAF0BB781}" destId="{A29F3CEB-48C1-4779-90F0-A060B807C94C}" srcOrd="0" destOrd="0" presId="urn:microsoft.com/office/officeart/2005/8/layout/radial6"/>
    <dgm:cxn modelId="{524154E4-D3D5-4856-BFD9-E98DACF4E0FF}" type="presOf" srcId="{0E6C83E2-9CA9-46AB-9E20-FBE3B6487D69}" destId="{C273AA5A-61A7-4297-ACBB-AE362A712167}" srcOrd="0" destOrd="0" presId="urn:microsoft.com/office/officeart/2005/8/layout/radial6"/>
    <dgm:cxn modelId="{AB802517-3DFC-4399-80E1-91B054BE1C56}" type="presOf" srcId="{779A7FD8-9E84-4B43-BEC0-9E407190F5BE}" destId="{E797E149-0758-4FB8-B3BC-6FEC26E52512}" srcOrd="0" destOrd="0" presId="urn:microsoft.com/office/officeart/2005/8/layout/radial6"/>
    <dgm:cxn modelId="{DC880E87-8229-449B-AC30-FDD90F57929B}" type="presOf" srcId="{150D69CC-3044-4F8D-B5D8-6B0DC752DC3E}" destId="{DFB401B8-DDCF-43AB-9E68-3F44047805B1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2F4CAF5A-F76E-4E26-BB18-91AEEDFA4883}" type="presOf" srcId="{860E0216-D960-4AF6-9F6B-C47CC13DF7FB}" destId="{9236C6F4-3B33-45ED-8843-8FE284A4B412}" srcOrd="0" destOrd="0" presId="urn:microsoft.com/office/officeart/2005/8/layout/radial6"/>
    <dgm:cxn modelId="{907A167F-D7EC-446E-8C6C-EF056B68F8C3}" type="presOf" srcId="{E6631018-DAF6-490B-A33B-6CA20B9B234E}" destId="{4AB3A6FF-3CD4-480F-A9C5-2529C6F42DA3}" srcOrd="0" destOrd="0" presId="urn:microsoft.com/office/officeart/2005/8/layout/radial6"/>
    <dgm:cxn modelId="{B06A8748-8E24-4043-B90F-BE10A4FDD734}" type="presParOf" srcId="{CC811167-5B01-44CE-8CF7-4C0196E12115}" destId="{5C3A1BB4-37EC-400B-B1E1-B1DE824681EE}" srcOrd="0" destOrd="0" presId="urn:microsoft.com/office/officeart/2005/8/layout/radial6"/>
    <dgm:cxn modelId="{B1963B36-7E14-480F-951B-54EF62EF476B}" type="presParOf" srcId="{CC811167-5B01-44CE-8CF7-4C0196E12115}" destId="{D7D8C3F4-5433-423D-A299-A2516399C3C6}" srcOrd="1" destOrd="0" presId="urn:microsoft.com/office/officeart/2005/8/layout/radial6"/>
    <dgm:cxn modelId="{C5A6D8B2-F49B-45A1-AF57-516001E862C5}" type="presParOf" srcId="{CC811167-5B01-44CE-8CF7-4C0196E12115}" destId="{85719823-3E41-4501-A1EB-3379C667D692}" srcOrd="2" destOrd="0" presId="urn:microsoft.com/office/officeart/2005/8/layout/radial6"/>
    <dgm:cxn modelId="{93005568-6AA4-4E55-8AD2-F359DBA14F7C}" type="presParOf" srcId="{CC811167-5B01-44CE-8CF7-4C0196E12115}" destId="{A29F3CEB-48C1-4779-90F0-A060B807C94C}" srcOrd="3" destOrd="0" presId="urn:microsoft.com/office/officeart/2005/8/layout/radial6"/>
    <dgm:cxn modelId="{1F344670-EFEB-48BE-8AA2-3765E8A6C368}" type="presParOf" srcId="{CC811167-5B01-44CE-8CF7-4C0196E12115}" destId="{9236C6F4-3B33-45ED-8843-8FE284A4B412}" srcOrd="4" destOrd="0" presId="urn:microsoft.com/office/officeart/2005/8/layout/radial6"/>
    <dgm:cxn modelId="{4BEEA6F2-9BE4-41EA-94A4-5E6AA5592A7F}" type="presParOf" srcId="{CC811167-5B01-44CE-8CF7-4C0196E12115}" destId="{F5857FEC-0F5E-4FB1-8566-0C8DC218EB91}" srcOrd="5" destOrd="0" presId="urn:microsoft.com/office/officeart/2005/8/layout/radial6"/>
    <dgm:cxn modelId="{A03C98CF-DA4D-4328-A9E5-ED79282D8013}" type="presParOf" srcId="{CC811167-5B01-44CE-8CF7-4C0196E12115}" destId="{7CD751AD-9D55-4251-B166-55439E031138}" srcOrd="6" destOrd="0" presId="urn:microsoft.com/office/officeart/2005/8/layout/radial6"/>
    <dgm:cxn modelId="{C533C320-23FC-4A58-B98C-62E7E1931E33}" type="presParOf" srcId="{CC811167-5B01-44CE-8CF7-4C0196E12115}" destId="{E797E149-0758-4FB8-B3BC-6FEC26E52512}" srcOrd="7" destOrd="0" presId="urn:microsoft.com/office/officeart/2005/8/layout/radial6"/>
    <dgm:cxn modelId="{07CE6A15-D754-4882-B962-ECA550F64E20}" type="presParOf" srcId="{CC811167-5B01-44CE-8CF7-4C0196E12115}" destId="{24D921F2-9070-4CF8-BEFA-E0244989CFCA}" srcOrd="8" destOrd="0" presId="urn:microsoft.com/office/officeart/2005/8/layout/radial6"/>
    <dgm:cxn modelId="{12FFD237-8B71-47F5-9BBA-AD860F905B26}" type="presParOf" srcId="{CC811167-5B01-44CE-8CF7-4C0196E12115}" destId="{DFB401B8-DDCF-43AB-9E68-3F44047805B1}" srcOrd="9" destOrd="0" presId="urn:microsoft.com/office/officeart/2005/8/layout/radial6"/>
    <dgm:cxn modelId="{D8E25A13-EC96-4103-BB8C-E4A45D1D0B86}" type="presParOf" srcId="{CC811167-5B01-44CE-8CF7-4C0196E12115}" destId="{44C1E2AA-3D71-4C0B-8FE4-6D2FDBA01704}" srcOrd="10" destOrd="0" presId="urn:microsoft.com/office/officeart/2005/8/layout/radial6"/>
    <dgm:cxn modelId="{646D2181-8FEF-497D-88F0-811B048B4B42}" type="presParOf" srcId="{CC811167-5B01-44CE-8CF7-4C0196E12115}" destId="{A2CB3204-8249-4160-8525-0B0F8666DF67}" srcOrd="11" destOrd="0" presId="urn:microsoft.com/office/officeart/2005/8/layout/radial6"/>
    <dgm:cxn modelId="{69B67E28-1606-4BEB-AB48-B3D70C5CCEEA}" type="presParOf" srcId="{CC811167-5B01-44CE-8CF7-4C0196E12115}" destId="{4AB3A6FF-3CD4-480F-A9C5-2529C6F42DA3}" srcOrd="12" destOrd="0" presId="urn:microsoft.com/office/officeart/2005/8/layout/radial6"/>
    <dgm:cxn modelId="{1774BED6-4E1A-466D-8062-151D804F4174}" type="presParOf" srcId="{CC811167-5B01-44CE-8CF7-4C0196E12115}" destId="{C3D172B6-F632-4ED3-B374-17EB6CC19115}" srcOrd="13" destOrd="0" presId="urn:microsoft.com/office/officeart/2005/8/layout/radial6"/>
    <dgm:cxn modelId="{FBBFA89C-2482-48A1-8D01-B4648CEEBE3C}" type="presParOf" srcId="{CC811167-5B01-44CE-8CF7-4C0196E12115}" destId="{EED7BCA3-38E3-4517-AC84-6AD39A9F6854}" srcOrd="14" destOrd="0" presId="urn:microsoft.com/office/officeart/2005/8/layout/radial6"/>
    <dgm:cxn modelId="{2553A105-5FCE-4182-91A6-62B41D3219E2}" type="presParOf" srcId="{CC811167-5B01-44CE-8CF7-4C0196E12115}" destId="{B6114DE1-B80B-4E1C-8CEE-333AD184E289}" srcOrd="15" destOrd="0" presId="urn:microsoft.com/office/officeart/2005/8/layout/radial6"/>
    <dgm:cxn modelId="{A6D7B6FC-B023-4351-AB9E-B020AE5BDF99}" type="presParOf" srcId="{CC811167-5B01-44CE-8CF7-4C0196E12115}" destId="{C273AA5A-61A7-4297-ACBB-AE362A712167}" srcOrd="16" destOrd="0" presId="urn:microsoft.com/office/officeart/2005/8/layout/radial6"/>
    <dgm:cxn modelId="{F612D475-55AB-4EC4-B549-107654343735}" type="presParOf" srcId="{CC811167-5B01-44CE-8CF7-4C0196E12115}" destId="{D57A2637-A40C-4CEB-A202-DB37F5AC6C68}" srcOrd="17" destOrd="0" presId="urn:microsoft.com/office/officeart/2005/8/layout/radial6"/>
    <dgm:cxn modelId="{AB1DF89F-0C16-4A0C-B2B5-8F3043478B62}" type="presParOf" srcId="{CC811167-5B01-44CE-8CF7-4C0196E12115}" destId="{7DB71D1F-48E1-446A-B909-98D53E0CDBCD}" srcOrd="18" destOrd="0" presId="urn:microsoft.com/office/officeart/2005/8/layout/radial6"/>
    <dgm:cxn modelId="{2FB62DB7-2CE0-4A46-9D0C-297F1E483CB7}" type="presParOf" srcId="{CC811167-5B01-44CE-8CF7-4C0196E12115}" destId="{4E68CB80-BE5D-4321-8513-93A1566C3F5B}" srcOrd="19" destOrd="0" presId="urn:microsoft.com/office/officeart/2005/8/layout/radial6"/>
    <dgm:cxn modelId="{295CD9CB-74F4-4874-A8A2-03E352294C26}" type="presParOf" srcId="{CC811167-5B01-44CE-8CF7-4C0196E12115}" destId="{CDABE7D2-1919-46E8-A19B-7B2B7FAFB4CA}" srcOrd="20" destOrd="0" presId="urn:microsoft.com/office/officeart/2005/8/layout/radial6"/>
    <dgm:cxn modelId="{8F218D99-FB32-4353-89E8-0DA867A8F8CA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90E8-898C-457F-977A-03B834C585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ECF8B3-5183-497F-80BC-3826A6805CC6}">
      <dgm:prSet phldrT="[Text]"/>
      <dgm:spPr/>
      <dgm:t>
        <a:bodyPr/>
        <a:lstStyle/>
        <a:p>
          <a:r>
            <a:rPr lang="de-DE" dirty="0" smtClean="0"/>
            <a:t>Push, Pull und </a:t>
          </a:r>
          <a:r>
            <a:rPr lang="de-DE" dirty="0" err="1" smtClean="0"/>
            <a:t>Synchronize</a:t>
          </a:r>
          <a:endParaRPr lang="de-DE" dirty="0"/>
        </a:p>
      </dgm:t>
    </dgm:pt>
    <dgm:pt modelId="{9681FB7B-45ED-4681-808A-1D85903C946D}" type="parTrans" cxnId="{CBDF05CD-DD01-405A-BF5A-225D6A8EFB7C}">
      <dgm:prSet/>
      <dgm:spPr/>
      <dgm:t>
        <a:bodyPr/>
        <a:lstStyle/>
        <a:p>
          <a:endParaRPr lang="de-DE"/>
        </a:p>
      </dgm:t>
    </dgm:pt>
    <dgm:pt modelId="{FCC284DA-C146-447B-96C5-F3F298CE6F6E}" type="sibTrans" cxnId="{CBDF05CD-DD01-405A-BF5A-225D6A8EFB7C}">
      <dgm:prSet/>
      <dgm:spPr/>
      <dgm:t>
        <a:bodyPr/>
        <a:lstStyle/>
        <a:p>
          <a:endParaRPr lang="de-DE"/>
        </a:p>
      </dgm:t>
    </dgm:pt>
    <dgm:pt modelId="{9FA8EBB2-7DDB-4C18-B38D-95443353BC98}">
      <dgm:prSet phldrT="[Text]" custT="1"/>
      <dgm:spPr/>
      <dgm:t>
        <a:bodyPr/>
        <a:lstStyle/>
        <a:p>
          <a:r>
            <a:rPr lang="de-DE" sz="1200" b="1" dirty="0" smtClean="0"/>
            <a:t>Push:</a:t>
          </a:r>
          <a:r>
            <a:rPr lang="de-DE" sz="1200" b="0" dirty="0" smtClean="0"/>
            <a:t> Daten werden an die entfernten Peers verteilt.</a:t>
          </a:r>
          <a:endParaRPr lang="de-DE" sz="1200" b="1" dirty="0"/>
        </a:p>
      </dgm:t>
    </dgm:pt>
    <dgm:pt modelId="{FEB9347B-D2B7-4DD1-9D9A-4544A540ED0F}" type="parTrans" cxnId="{14E91B7A-99C5-4F24-A72F-D76C4D8172FF}">
      <dgm:prSet/>
      <dgm:spPr/>
      <dgm:t>
        <a:bodyPr/>
        <a:lstStyle/>
        <a:p>
          <a:endParaRPr lang="de-DE"/>
        </a:p>
      </dgm:t>
    </dgm:pt>
    <dgm:pt modelId="{05F14EA1-F6CD-40C9-B9F5-AE3AF580D570}" type="sibTrans" cxnId="{14E91B7A-99C5-4F24-A72F-D76C4D8172FF}">
      <dgm:prSet/>
      <dgm:spPr/>
      <dgm:t>
        <a:bodyPr/>
        <a:lstStyle/>
        <a:p>
          <a:endParaRPr lang="de-DE"/>
        </a:p>
      </dgm:t>
    </dgm:pt>
    <dgm:pt modelId="{966C581D-4914-4E67-A599-1E7520B1112F}">
      <dgm:prSet phldrT="[Text]" custT="1"/>
      <dgm:spPr/>
      <dgm:t>
        <a:bodyPr/>
        <a:lstStyle/>
        <a:p>
          <a:r>
            <a:rPr lang="de-DE" sz="1200" b="1" dirty="0" smtClean="0"/>
            <a:t>Pull: </a:t>
          </a:r>
          <a:r>
            <a:rPr lang="de-DE" sz="1200" b="0" dirty="0" smtClean="0"/>
            <a:t>Daten werden von den entfernten Peers bezogen.</a:t>
          </a:r>
          <a:endParaRPr lang="de-DE" sz="1200" b="1" dirty="0"/>
        </a:p>
      </dgm:t>
    </dgm:pt>
    <dgm:pt modelId="{7C297100-4179-44AD-A9EA-296E95A439F7}" type="parTrans" cxnId="{464A3A04-FC33-4F60-8CD9-9EB34476A950}">
      <dgm:prSet/>
      <dgm:spPr/>
      <dgm:t>
        <a:bodyPr/>
        <a:lstStyle/>
        <a:p>
          <a:endParaRPr lang="de-DE"/>
        </a:p>
      </dgm:t>
    </dgm:pt>
    <dgm:pt modelId="{764E0B00-6716-46FC-B43A-4F1048E14891}" type="sibTrans" cxnId="{464A3A04-FC33-4F60-8CD9-9EB34476A950}">
      <dgm:prSet/>
      <dgm:spPr/>
      <dgm:t>
        <a:bodyPr/>
        <a:lstStyle/>
        <a:p>
          <a:endParaRPr lang="de-DE"/>
        </a:p>
      </dgm:t>
    </dgm:pt>
    <dgm:pt modelId="{12E89278-4C23-489F-9AA6-E32095D078F8}">
      <dgm:prSet phldrT="[Text]"/>
      <dgm:spPr/>
      <dgm:t>
        <a:bodyPr/>
        <a:lstStyle/>
        <a:p>
          <a:r>
            <a:rPr lang="de-DE" dirty="0" smtClean="0"/>
            <a:t>Gezielter Datenaustausch</a:t>
          </a:r>
          <a:endParaRPr lang="de-DE" dirty="0"/>
        </a:p>
      </dgm:t>
    </dgm:pt>
    <dgm:pt modelId="{381BC493-73C5-487F-9216-0D128850C388}" type="parTrans" cxnId="{97477F00-9173-47F0-9571-6CC1B85470CC}">
      <dgm:prSet/>
      <dgm:spPr/>
      <dgm:t>
        <a:bodyPr/>
        <a:lstStyle/>
        <a:p>
          <a:endParaRPr lang="de-DE"/>
        </a:p>
      </dgm:t>
    </dgm:pt>
    <dgm:pt modelId="{478FCA56-A918-4071-AE5E-E4E3E9FB981B}" type="sibTrans" cxnId="{97477F00-9173-47F0-9571-6CC1B85470CC}">
      <dgm:prSet/>
      <dgm:spPr/>
      <dgm:t>
        <a:bodyPr/>
        <a:lstStyle/>
        <a:p>
          <a:endParaRPr lang="de-DE"/>
        </a:p>
      </dgm:t>
    </dgm:pt>
    <dgm:pt modelId="{8BDBC669-52B2-42D4-9FA4-CAC879F21DD9}">
      <dgm:prSet phldrT="[Text]" custT="1"/>
      <dgm:spPr/>
      <dgm:t>
        <a:bodyPr/>
        <a:lstStyle/>
        <a:p>
          <a:r>
            <a:rPr lang="de-DE" sz="1100" dirty="0" smtClean="0"/>
            <a:t>Die Kommunikation erfolgt anhand des in der </a:t>
          </a:r>
          <a:r>
            <a:rPr lang="de-DE" sz="1100" dirty="0" err="1" smtClean="0"/>
            <a:t>SubSpace</a:t>
          </a:r>
          <a:r>
            <a:rPr lang="de-DE" sz="1100" dirty="0" smtClean="0"/>
            <a:t> beschriebenen Kontextes. Alle Dimensionen werden berücksichtigt. </a:t>
          </a:r>
          <a:endParaRPr lang="de-DE" sz="1100" dirty="0"/>
        </a:p>
      </dgm:t>
    </dgm:pt>
    <dgm:pt modelId="{80B78CB7-E79C-4BF7-8DF1-BCE345122A85}" type="parTrans" cxnId="{2F27527A-2B5B-49F4-B086-401B977E711F}">
      <dgm:prSet/>
      <dgm:spPr/>
      <dgm:t>
        <a:bodyPr/>
        <a:lstStyle/>
        <a:p>
          <a:endParaRPr lang="de-DE"/>
        </a:p>
      </dgm:t>
    </dgm:pt>
    <dgm:pt modelId="{632825D4-C643-46DB-BF12-39CD9CD63B59}" type="sibTrans" cxnId="{2F27527A-2B5B-49F4-B086-401B977E711F}">
      <dgm:prSet/>
      <dgm:spPr/>
      <dgm:t>
        <a:bodyPr/>
        <a:lstStyle/>
        <a:p>
          <a:endParaRPr lang="de-DE"/>
        </a:p>
      </dgm:t>
    </dgm:pt>
    <dgm:pt modelId="{A34F2E7B-B2BE-45D9-A5BA-79802C2148EF}">
      <dgm:prSet phldrT="[Text]" custT="1"/>
      <dgm:spPr/>
      <dgm:t>
        <a:bodyPr/>
        <a:lstStyle/>
        <a:p>
          <a:r>
            <a:rPr lang="de-DE" sz="1100" dirty="0" smtClean="0"/>
            <a:t>Es erfolgt nur ein Datenaustuch, wenn beide Seiten eine </a:t>
          </a:r>
          <a:r>
            <a:rPr lang="de-DE" sz="1100" dirty="0" err="1" smtClean="0"/>
            <a:t>SubSpace</a:t>
          </a:r>
          <a:r>
            <a:rPr lang="de-DE" sz="1100" dirty="0" smtClean="0"/>
            <a:t> mit der gleichen Beschreibung besitzen. </a:t>
          </a:r>
          <a:endParaRPr lang="de-DE" sz="1100" dirty="0"/>
        </a:p>
      </dgm:t>
    </dgm:pt>
    <dgm:pt modelId="{68E9D353-AC79-4359-BE1C-76729D7CD809}" type="parTrans" cxnId="{66D7AF5E-60BF-4CE4-A776-98FBC276DF58}">
      <dgm:prSet/>
      <dgm:spPr/>
      <dgm:t>
        <a:bodyPr/>
        <a:lstStyle/>
        <a:p>
          <a:endParaRPr lang="de-DE"/>
        </a:p>
      </dgm:t>
    </dgm:pt>
    <dgm:pt modelId="{5D45C8DC-3416-4824-B429-3CB01DF333F8}" type="sibTrans" cxnId="{66D7AF5E-60BF-4CE4-A776-98FBC276DF58}">
      <dgm:prSet/>
      <dgm:spPr/>
      <dgm:t>
        <a:bodyPr/>
        <a:lstStyle/>
        <a:p>
          <a:endParaRPr lang="de-DE"/>
        </a:p>
      </dgm:t>
    </dgm:pt>
    <dgm:pt modelId="{94718183-F3C7-4632-9F96-8155B67EFC08}">
      <dgm:prSet phldrT="[Text]"/>
      <dgm:spPr/>
      <dgm:t>
        <a:bodyPr/>
        <a:lstStyle/>
        <a:p>
          <a:r>
            <a:rPr lang="de-DE" dirty="0" smtClean="0"/>
            <a:t>Art des Datenaustausches</a:t>
          </a:r>
          <a:endParaRPr lang="de-DE" dirty="0"/>
        </a:p>
      </dgm:t>
    </dgm:pt>
    <dgm:pt modelId="{08521A1F-12E1-4CEA-9DB8-57697782D393}" type="parTrans" cxnId="{9C04364D-E2CA-4CD3-A3E3-F099627D2DDB}">
      <dgm:prSet/>
      <dgm:spPr/>
      <dgm:t>
        <a:bodyPr/>
        <a:lstStyle/>
        <a:p>
          <a:endParaRPr lang="de-DE"/>
        </a:p>
      </dgm:t>
    </dgm:pt>
    <dgm:pt modelId="{520932B0-8203-4C9C-97BC-9E4C5384D173}" type="sibTrans" cxnId="{9C04364D-E2CA-4CD3-A3E3-F099627D2DDB}">
      <dgm:prSet/>
      <dgm:spPr/>
      <dgm:t>
        <a:bodyPr/>
        <a:lstStyle/>
        <a:p>
          <a:endParaRPr lang="de-DE"/>
        </a:p>
      </dgm:t>
    </dgm:pt>
    <dgm:pt modelId="{5486616A-A049-4961-B53C-E1B9264C8B5E}">
      <dgm:prSet phldrT="[Text]"/>
      <dgm:spPr/>
      <dgm:t>
        <a:bodyPr/>
        <a:lstStyle/>
        <a:p>
          <a:r>
            <a:rPr lang="de-DE" b="1" dirty="0" smtClean="0"/>
            <a:t>None: </a:t>
          </a:r>
          <a:r>
            <a:rPr lang="de-DE" b="0" dirty="0" smtClean="0"/>
            <a:t> Es erfolgt keine Datenaustausch.  </a:t>
          </a:r>
          <a:endParaRPr lang="de-DE" b="1" dirty="0"/>
        </a:p>
      </dgm:t>
    </dgm:pt>
    <dgm:pt modelId="{DC6CFCFC-22BF-431B-BBE5-B1DB909C7D21}" type="parTrans" cxnId="{E1EC9640-79E9-4FDE-98B8-767A8C4A0EE9}">
      <dgm:prSet/>
      <dgm:spPr/>
      <dgm:t>
        <a:bodyPr/>
        <a:lstStyle/>
        <a:p>
          <a:endParaRPr lang="de-DE"/>
        </a:p>
      </dgm:t>
    </dgm:pt>
    <dgm:pt modelId="{6E3B4FEF-D377-43B8-BD0A-2C3D62377444}" type="sibTrans" cxnId="{E1EC9640-79E9-4FDE-98B8-767A8C4A0EE9}">
      <dgm:prSet/>
      <dgm:spPr/>
      <dgm:t>
        <a:bodyPr/>
        <a:lstStyle/>
        <a:p>
          <a:endParaRPr lang="de-DE"/>
        </a:p>
      </dgm:t>
    </dgm:pt>
    <dgm:pt modelId="{086B5C7D-1E36-4503-B75C-C5858BF98EB7}">
      <dgm:prSet phldrT="[Text]"/>
      <dgm:spPr/>
      <dgm:t>
        <a:bodyPr/>
        <a:lstStyle/>
        <a:p>
          <a:r>
            <a:rPr lang="de-DE" b="1" dirty="0" smtClean="0"/>
            <a:t>In: </a:t>
          </a:r>
          <a:r>
            <a:rPr lang="de-DE" b="0" dirty="0" smtClean="0"/>
            <a:t>Externe</a:t>
          </a:r>
          <a:r>
            <a:rPr lang="de-DE" b="1" dirty="0" smtClean="0"/>
            <a:t> </a:t>
          </a:r>
          <a:r>
            <a:rPr lang="de-DE" b="0" dirty="0" smtClean="0"/>
            <a:t>Daten werden akzeptiert, eigene Daten werden nicht versendet.</a:t>
          </a:r>
          <a:endParaRPr lang="de-DE" b="1" dirty="0"/>
        </a:p>
      </dgm:t>
    </dgm:pt>
    <dgm:pt modelId="{29C702AA-E673-4282-9AE0-FE2790FAE65C}" type="parTrans" cxnId="{FCAB0579-5F36-4148-9064-18BBAF51F53D}">
      <dgm:prSet/>
      <dgm:spPr/>
      <dgm:t>
        <a:bodyPr/>
        <a:lstStyle/>
        <a:p>
          <a:endParaRPr lang="de-DE"/>
        </a:p>
      </dgm:t>
    </dgm:pt>
    <dgm:pt modelId="{C238D43A-25DF-47C3-BE64-0DEC2DA3C031}" type="sibTrans" cxnId="{FCAB0579-5F36-4148-9064-18BBAF51F53D}">
      <dgm:prSet/>
      <dgm:spPr/>
      <dgm:t>
        <a:bodyPr/>
        <a:lstStyle/>
        <a:p>
          <a:endParaRPr lang="de-DE"/>
        </a:p>
      </dgm:t>
    </dgm:pt>
    <dgm:pt modelId="{C0F406E8-481D-4188-B8C8-04EFB16F894F}">
      <dgm:prSet phldrT="[Text]" custT="1"/>
      <dgm:spPr/>
      <dgm:t>
        <a:bodyPr/>
        <a:lstStyle/>
        <a:p>
          <a:r>
            <a:rPr lang="de-DE" sz="1200" b="1" dirty="0" err="1" smtClean="0"/>
            <a:t>Synchronize</a:t>
          </a:r>
          <a:r>
            <a:rPr lang="de-DE" sz="1200" b="1" dirty="0" smtClean="0"/>
            <a:t>: </a:t>
          </a:r>
          <a:r>
            <a:rPr lang="de-DE" sz="1200" b="0" dirty="0" smtClean="0"/>
            <a:t>Daten aller Peers werden synchronisiert  (Push + Pull).</a:t>
          </a:r>
          <a:endParaRPr lang="de-DE" sz="1200" b="1" dirty="0"/>
        </a:p>
      </dgm:t>
    </dgm:pt>
    <dgm:pt modelId="{9E64489D-6571-4D1A-BCFD-333EA1D3AF8F}" type="parTrans" cxnId="{87B0187B-CE1B-4BED-8351-70DBDA43EB74}">
      <dgm:prSet/>
      <dgm:spPr/>
      <dgm:t>
        <a:bodyPr/>
        <a:lstStyle/>
        <a:p>
          <a:endParaRPr lang="de-DE"/>
        </a:p>
      </dgm:t>
    </dgm:pt>
    <dgm:pt modelId="{E8CD61F6-D954-4786-A37E-B5A3AAAF0273}" type="sibTrans" cxnId="{87B0187B-CE1B-4BED-8351-70DBDA43EB74}">
      <dgm:prSet/>
      <dgm:spPr/>
      <dgm:t>
        <a:bodyPr/>
        <a:lstStyle/>
        <a:p>
          <a:endParaRPr lang="de-DE"/>
        </a:p>
      </dgm:t>
    </dgm:pt>
    <dgm:pt modelId="{3CFED8EB-17FB-42D9-AE64-69ED11CEDAFB}">
      <dgm:prSet phldrT="[Text]"/>
      <dgm:spPr/>
      <dgm:t>
        <a:bodyPr/>
        <a:lstStyle/>
        <a:p>
          <a:r>
            <a:rPr lang="de-DE" b="1" dirty="0" smtClean="0"/>
            <a:t>Out:</a:t>
          </a:r>
          <a:r>
            <a:rPr lang="de-DE" b="0" dirty="0" smtClean="0"/>
            <a:t> Eigene Daten werden versendet, externe Daten werden verworfen.</a:t>
          </a:r>
          <a:endParaRPr lang="de-DE" b="1" dirty="0"/>
        </a:p>
      </dgm:t>
    </dgm:pt>
    <dgm:pt modelId="{D63B3601-8629-4C82-B552-CD9D67792E93}" type="parTrans" cxnId="{527004F4-901A-4D42-8EC9-5CAC6B4E7399}">
      <dgm:prSet/>
      <dgm:spPr/>
      <dgm:t>
        <a:bodyPr/>
        <a:lstStyle/>
        <a:p>
          <a:endParaRPr lang="de-DE"/>
        </a:p>
      </dgm:t>
    </dgm:pt>
    <dgm:pt modelId="{BB2D6FB5-7933-41EB-8F45-17645DD3A732}" type="sibTrans" cxnId="{527004F4-901A-4D42-8EC9-5CAC6B4E7399}">
      <dgm:prSet/>
      <dgm:spPr/>
      <dgm:t>
        <a:bodyPr/>
        <a:lstStyle/>
        <a:p>
          <a:endParaRPr lang="de-DE"/>
        </a:p>
      </dgm:t>
    </dgm:pt>
    <dgm:pt modelId="{DE6D1970-59B1-432E-80D2-0A86379C5CEB}">
      <dgm:prSet phldrT="[Text]"/>
      <dgm:spPr/>
      <dgm:t>
        <a:bodyPr/>
        <a:lstStyle/>
        <a:p>
          <a:r>
            <a:rPr lang="de-DE" b="1" dirty="0" err="1" smtClean="0"/>
            <a:t>InOut</a:t>
          </a:r>
          <a:r>
            <a:rPr lang="de-DE" b="1" dirty="0" smtClean="0"/>
            <a:t>:</a:t>
          </a:r>
          <a:r>
            <a:rPr lang="de-DE" b="0" dirty="0" smtClean="0"/>
            <a:t> Eigene Daten werden versendet, externe Daten werden akzeptiert.</a:t>
          </a:r>
          <a:endParaRPr lang="de-DE" b="1" dirty="0"/>
        </a:p>
      </dgm:t>
    </dgm:pt>
    <dgm:pt modelId="{81224391-D8D6-45F4-9248-E1BAF44A4C49}" type="parTrans" cxnId="{0AE84EF8-2718-4E4E-B670-E10BFC1678B8}">
      <dgm:prSet/>
      <dgm:spPr/>
      <dgm:t>
        <a:bodyPr/>
        <a:lstStyle/>
        <a:p>
          <a:endParaRPr lang="de-DE"/>
        </a:p>
      </dgm:t>
    </dgm:pt>
    <dgm:pt modelId="{41E4EB61-2F1A-4F09-A876-81942FA00CA2}" type="sibTrans" cxnId="{0AE84EF8-2718-4E4E-B670-E10BFC1678B8}">
      <dgm:prSet/>
      <dgm:spPr/>
      <dgm:t>
        <a:bodyPr/>
        <a:lstStyle/>
        <a:p>
          <a:endParaRPr lang="de-DE"/>
        </a:p>
      </dgm:t>
    </dgm:pt>
    <dgm:pt modelId="{7CF914E3-CBAC-47CB-AF60-25E8F5880C02}">
      <dgm:prSet phldrT="[Text]"/>
      <dgm:spPr/>
      <dgm:t>
        <a:bodyPr/>
        <a:lstStyle/>
        <a:p>
          <a:r>
            <a:rPr lang="de-DE" b="0" dirty="0" smtClean="0"/>
            <a:t>Versenden von </a:t>
          </a:r>
          <a:r>
            <a:rPr lang="de-DE" b="0" dirty="0" err="1" smtClean="0"/>
            <a:t>SubSpace</a:t>
          </a:r>
          <a:r>
            <a:rPr lang="de-DE" b="0" dirty="0" smtClean="0"/>
            <a:t> Kontexten</a:t>
          </a:r>
          <a:endParaRPr lang="de-DE" b="0" dirty="0"/>
        </a:p>
      </dgm:t>
    </dgm:pt>
    <dgm:pt modelId="{688802DC-A4EC-40AD-9F62-47D3C9833FAA}" type="parTrans" cxnId="{A6AD03E2-52D3-40B4-B508-A4CBB29F8C3C}">
      <dgm:prSet/>
      <dgm:spPr/>
      <dgm:t>
        <a:bodyPr/>
        <a:lstStyle/>
        <a:p>
          <a:endParaRPr lang="de-DE"/>
        </a:p>
      </dgm:t>
    </dgm:pt>
    <dgm:pt modelId="{B94988E0-B1B0-4245-9966-F18EF8B73286}" type="sibTrans" cxnId="{A6AD03E2-52D3-40B4-B508-A4CBB29F8C3C}">
      <dgm:prSet/>
      <dgm:spPr/>
      <dgm:t>
        <a:bodyPr/>
        <a:lstStyle/>
        <a:p>
          <a:endParaRPr lang="de-DE"/>
        </a:p>
      </dgm:t>
    </dgm:pt>
    <dgm:pt modelId="{908BF0F5-F432-4497-A1EE-01448D6376A4}">
      <dgm:prSet phldrT="[Text]" custT="1"/>
      <dgm:spPr/>
      <dgm:t>
        <a:bodyPr/>
        <a:lstStyle/>
        <a:p>
          <a:r>
            <a:rPr lang="de-DE" sz="1200" b="0" dirty="0" smtClean="0"/>
            <a:t>Der Kontext einer </a:t>
          </a:r>
          <a:r>
            <a:rPr lang="de-DE" sz="1200" b="0" dirty="0" err="1" smtClean="0"/>
            <a:t>SubSpace</a:t>
          </a:r>
          <a:r>
            <a:rPr lang="de-DE" sz="1200" b="0" dirty="0" smtClean="0"/>
            <a:t> kann an ein anderen Peer Versand werden. Sollte diese </a:t>
          </a:r>
          <a:r>
            <a:rPr lang="de-DE" sz="1200" b="0" dirty="0" err="1" smtClean="0"/>
            <a:t>SubSpace</a:t>
          </a:r>
          <a:r>
            <a:rPr lang="de-DE" sz="1200" b="0" dirty="0" smtClean="0"/>
            <a:t> dort nicht existieren, so wird sie angelegt.</a:t>
          </a:r>
          <a:endParaRPr lang="de-DE" sz="1200" b="0" dirty="0"/>
        </a:p>
      </dgm:t>
    </dgm:pt>
    <dgm:pt modelId="{6CA1D5B7-BEC0-4038-843B-FAABA304BAC5}" type="parTrans" cxnId="{A7886BDC-8F9C-4AFB-8818-0BCE5EB32555}">
      <dgm:prSet/>
      <dgm:spPr/>
      <dgm:t>
        <a:bodyPr/>
        <a:lstStyle/>
        <a:p>
          <a:endParaRPr lang="de-DE"/>
        </a:p>
      </dgm:t>
    </dgm:pt>
    <dgm:pt modelId="{0EAF9EA2-C08A-4A92-A73A-050C597202C0}" type="sibTrans" cxnId="{A7886BDC-8F9C-4AFB-8818-0BCE5EB32555}">
      <dgm:prSet/>
      <dgm:spPr/>
      <dgm:t>
        <a:bodyPr/>
        <a:lstStyle/>
        <a:p>
          <a:endParaRPr lang="de-DE"/>
        </a:p>
      </dgm:t>
    </dgm:pt>
    <dgm:pt modelId="{47012A8F-EC0F-4B06-B3F2-DAC30FA564A5}">
      <dgm:prSet phldrT="[Text]"/>
      <dgm:spPr/>
      <dgm:t>
        <a:bodyPr/>
        <a:lstStyle/>
        <a:p>
          <a:r>
            <a:rPr lang="de-DE" b="0" dirty="0" smtClean="0"/>
            <a:t>Metadaten und aktualisieren</a:t>
          </a:r>
          <a:endParaRPr lang="de-DE" b="0" dirty="0"/>
        </a:p>
      </dgm:t>
    </dgm:pt>
    <dgm:pt modelId="{557F026A-92D2-409E-B53A-5F5CFAAE11BD}" type="parTrans" cxnId="{EF7BBAF5-D8E9-4922-9C6D-94885E12910A}">
      <dgm:prSet/>
      <dgm:spPr/>
      <dgm:t>
        <a:bodyPr/>
        <a:lstStyle/>
        <a:p>
          <a:endParaRPr lang="de-DE"/>
        </a:p>
      </dgm:t>
    </dgm:pt>
    <dgm:pt modelId="{C3BA6B6E-9DFE-4C0F-BAF6-44D59808ADE0}" type="sibTrans" cxnId="{EF7BBAF5-D8E9-4922-9C6D-94885E12910A}">
      <dgm:prSet/>
      <dgm:spPr/>
      <dgm:t>
        <a:bodyPr/>
        <a:lstStyle/>
        <a:p>
          <a:endParaRPr lang="de-DE"/>
        </a:p>
      </dgm:t>
    </dgm:pt>
    <dgm:pt modelId="{ECAC694C-A79C-4CED-977D-CB46FB5ECB0F}">
      <dgm:prSet phldrT="[Text]" custT="1"/>
      <dgm:spPr/>
      <dgm:t>
        <a:bodyPr/>
        <a:lstStyle/>
        <a:p>
          <a:r>
            <a:rPr lang="de-DE" sz="1200" b="0" dirty="0" smtClean="0"/>
            <a:t>Es muss möglich sein Metadaten über die </a:t>
          </a:r>
          <a:r>
            <a:rPr lang="de-DE" sz="1200" b="0" dirty="0" err="1" smtClean="0"/>
            <a:t>SubSace</a:t>
          </a:r>
          <a:r>
            <a:rPr lang="de-DE" sz="1200" b="0" dirty="0" smtClean="0"/>
            <a:t> auszutauschen und zu aktualisieren, ohne einen tatsächlichen Datenaustausch aus der Wissensbasis vorzunehmen.</a:t>
          </a:r>
          <a:endParaRPr lang="de-DE" sz="1200" b="0" dirty="0"/>
        </a:p>
      </dgm:t>
    </dgm:pt>
    <dgm:pt modelId="{D1A11466-7F7C-4B42-B6D8-ACBFC4B1F5F2}" type="parTrans" cxnId="{273C6D3E-F551-44B8-B2AE-9F33DC530C00}">
      <dgm:prSet/>
      <dgm:spPr/>
      <dgm:t>
        <a:bodyPr/>
        <a:lstStyle/>
        <a:p>
          <a:endParaRPr lang="de-DE"/>
        </a:p>
      </dgm:t>
    </dgm:pt>
    <dgm:pt modelId="{2781D845-FAAE-49EA-ACEA-A6E5CB8231E2}" type="sibTrans" cxnId="{273C6D3E-F551-44B8-B2AE-9F33DC530C00}">
      <dgm:prSet/>
      <dgm:spPr/>
      <dgm:t>
        <a:bodyPr/>
        <a:lstStyle/>
        <a:p>
          <a:endParaRPr lang="de-DE"/>
        </a:p>
      </dgm:t>
    </dgm:pt>
    <dgm:pt modelId="{99505868-0AAC-4256-B322-1A2416327CF5}" type="pres">
      <dgm:prSet presAssocID="{A9A590E8-898C-457F-977A-03B834C585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565BC6-15FD-462C-B08F-ECCB3B860951}" type="pres">
      <dgm:prSet presAssocID="{B4ECF8B3-5183-497F-80BC-3826A6805CC6}" presName="linNode" presStyleCnt="0"/>
      <dgm:spPr/>
    </dgm:pt>
    <dgm:pt modelId="{CFE613B1-9A8F-466D-AF8A-04029076F846}" type="pres">
      <dgm:prSet presAssocID="{B4ECF8B3-5183-497F-80BC-3826A6805CC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071D9C-3AEA-4AF2-9223-43F7F360D639}" type="pres">
      <dgm:prSet presAssocID="{B4ECF8B3-5183-497F-80BC-3826A6805CC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BABBD-2CF7-4874-B2CC-2B4C6F5110A3}" type="pres">
      <dgm:prSet presAssocID="{FCC284DA-C146-447B-96C5-F3F298CE6F6E}" presName="sp" presStyleCnt="0"/>
      <dgm:spPr/>
    </dgm:pt>
    <dgm:pt modelId="{5650CCF0-17F1-4572-A23D-5760B9439CCA}" type="pres">
      <dgm:prSet presAssocID="{12E89278-4C23-489F-9AA6-E32095D078F8}" presName="linNode" presStyleCnt="0"/>
      <dgm:spPr/>
    </dgm:pt>
    <dgm:pt modelId="{09A0C233-283F-4B25-A499-7024BE67A1CE}" type="pres">
      <dgm:prSet presAssocID="{12E89278-4C23-489F-9AA6-E32095D078F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A028FF-3FF8-4764-BD02-24838A6FA96F}" type="pres">
      <dgm:prSet presAssocID="{12E89278-4C23-489F-9AA6-E32095D078F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A1A3F7-285C-4496-8CD7-AD5992D9BE0E}" type="pres">
      <dgm:prSet presAssocID="{478FCA56-A918-4071-AE5E-E4E3E9FB981B}" presName="sp" presStyleCnt="0"/>
      <dgm:spPr/>
    </dgm:pt>
    <dgm:pt modelId="{62E319A7-ED8C-484D-BB56-5433BA06F347}" type="pres">
      <dgm:prSet presAssocID="{94718183-F3C7-4632-9F96-8155B67EFC08}" presName="linNode" presStyleCnt="0"/>
      <dgm:spPr/>
    </dgm:pt>
    <dgm:pt modelId="{68929537-02E6-49E7-B06F-851B5BE8D104}" type="pres">
      <dgm:prSet presAssocID="{94718183-F3C7-4632-9F96-8155B67EFC0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88A82-25A9-4FE5-AD56-2FBAE1A213AB}" type="pres">
      <dgm:prSet presAssocID="{94718183-F3C7-4632-9F96-8155B67EFC0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8E387C-B4EB-42F9-A1C5-95301AB2FE0D}" type="pres">
      <dgm:prSet presAssocID="{520932B0-8203-4C9C-97BC-9E4C5384D173}" presName="sp" presStyleCnt="0"/>
      <dgm:spPr/>
    </dgm:pt>
    <dgm:pt modelId="{C165B215-AD71-4F83-B55A-29934A1061EC}" type="pres">
      <dgm:prSet presAssocID="{7CF914E3-CBAC-47CB-AF60-25E8F5880C02}" presName="linNode" presStyleCnt="0"/>
      <dgm:spPr/>
    </dgm:pt>
    <dgm:pt modelId="{2B0C8D2D-C244-4BF4-AE4F-D702E51423B1}" type="pres">
      <dgm:prSet presAssocID="{7CF914E3-CBAC-47CB-AF60-25E8F5880C0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D8F56D-E669-4536-A256-ADE1091A3C0B}" type="pres">
      <dgm:prSet presAssocID="{7CF914E3-CBAC-47CB-AF60-25E8F5880C0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8E300-A168-4991-913D-C4335293873B}" type="pres">
      <dgm:prSet presAssocID="{B94988E0-B1B0-4245-9966-F18EF8B73286}" presName="sp" presStyleCnt="0"/>
      <dgm:spPr/>
    </dgm:pt>
    <dgm:pt modelId="{2B6647D5-17A2-4460-BF89-B3671742BDF8}" type="pres">
      <dgm:prSet presAssocID="{47012A8F-EC0F-4B06-B3F2-DAC30FA564A5}" presName="linNode" presStyleCnt="0"/>
      <dgm:spPr/>
    </dgm:pt>
    <dgm:pt modelId="{52445CD3-84B2-4147-B10D-63AA1908308B}" type="pres">
      <dgm:prSet presAssocID="{47012A8F-EC0F-4B06-B3F2-DAC30FA564A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3BA8D5-69BD-4D81-92AA-28E6F98BC7C5}" type="pres">
      <dgm:prSet presAssocID="{47012A8F-EC0F-4B06-B3F2-DAC30FA564A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6A0C63-28E5-4B3F-840D-4EA00201E29A}" type="presOf" srcId="{C0F406E8-481D-4188-B8C8-04EFB16F894F}" destId="{D8071D9C-3AEA-4AF2-9223-43F7F360D639}" srcOrd="0" destOrd="2" presId="urn:microsoft.com/office/officeart/2005/8/layout/vList5"/>
    <dgm:cxn modelId="{4AB676F4-9C20-4635-AE1F-C59F3F31BEDC}" type="presOf" srcId="{94718183-F3C7-4632-9F96-8155B67EFC08}" destId="{68929537-02E6-49E7-B06F-851B5BE8D104}" srcOrd="0" destOrd="0" presId="urn:microsoft.com/office/officeart/2005/8/layout/vList5"/>
    <dgm:cxn modelId="{02A31C8F-E099-45C2-B671-BE2586C99275}" type="presOf" srcId="{3CFED8EB-17FB-42D9-AE64-69ED11CEDAFB}" destId="{62388A82-25A9-4FE5-AD56-2FBAE1A213AB}" srcOrd="0" destOrd="2" presId="urn:microsoft.com/office/officeart/2005/8/layout/vList5"/>
    <dgm:cxn modelId="{D40FA02E-B742-44B5-BD15-38F67CECD7B7}" type="presOf" srcId="{47012A8F-EC0F-4B06-B3F2-DAC30FA564A5}" destId="{52445CD3-84B2-4147-B10D-63AA1908308B}" srcOrd="0" destOrd="0" presId="urn:microsoft.com/office/officeart/2005/8/layout/vList5"/>
    <dgm:cxn modelId="{8F09124A-4014-4BF9-9734-A2B52D675F35}" type="presOf" srcId="{12E89278-4C23-489F-9AA6-E32095D078F8}" destId="{09A0C233-283F-4B25-A499-7024BE67A1CE}" srcOrd="0" destOrd="0" presId="urn:microsoft.com/office/officeart/2005/8/layout/vList5"/>
    <dgm:cxn modelId="{90656000-A5B4-4CA2-8B1A-07133C87D5E2}" type="presOf" srcId="{A9A590E8-898C-457F-977A-03B834C585C3}" destId="{99505868-0AAC-4256-B322-1A2416327CF5}" srcOrd="0" destOrd="0" presId="urn:microsoft.com/office/officeart/2005/8/layout/vList5"/>
    <dgm:cxn modelId="{2F27527A-2B5B-49F4-B086-401B977E711F}" srcId="{12E89278-4C23-489F-9AA6-E32095D078F8}" destId="{8BDBC669-52B2-42D4-9FA4-CAC879F21DD9}" srcOrd="0" destOrd="0" parTransId="{80B78CB7-E79C-4BF7-8DF1-BCE345122A85}" sibTransId="{632825D4-C643-46DB-BF12-39CD9CD63B59}"/>
    <dgm:cxn modelId="{14E91B7A-99C5-4F24-A72F-D76C4D8172FF}" srcId="{B4ECF8B3-5183-497F-80BC-3826A6805CC6}" destId="{9FA8EBB2-7DDB-4C18-B38D-95443353BC98}" srcOrd="0" destOrd="0" parTransId="{FEB9347B-D2B7-4DD1-9D9A-4544A540ED0F}" sibTransId="{05F14EA1-F6CD-40C9-B9F5-AE3AF580D570}"/>
    <dgm:cxn modelId="{97477F00-9173-47F0-9571-6CC1B85470CC}" srcId="{A9A590E8-898C-457F-977A-03B834C585C3}" destId="{12E89278-4C23-489F-9AA6-E32095D078F8}" srcOrd="1" destOrd="0" parTransId="{381BC493-73C5-487F-9216-0D128850C388}" sibTransId="{478FCA56-A918-4071-AE5E-E4E3E9FB981B}"/>
    <dgm:cxn modelId="{273C6D3E-F551-44B8-B2AE-9F33DC530C00}" srcId="{47012A8F-EC0F-4B06-B3F2-DAC30FA564A5}" destId="{ECAC694C-A79C-4CED-977D-CB46FB5ECB0F}" srcOrd="0" destOrd="0" parTransId="{D1A11466-7F7C-4B42-B6D8-ACBFC4B1F5F2}" sibTransId="{2781D845-FAAE-49EA-ACEA-A6E5CB8231E2}"/>
    <dgm:cxn modelId="{0AE84EF8-2718-4E4E-B670-E10BFC1678B8}" srcId="{94718183-F3C7-4632-9F96-8155B67EFC08}" destId="{DE6D1970-59B1-432E-80D2-0A86379C5CEB}" srcOrd="3" destOrd="0" parTransId="{81224391-D8D6-45F4-9248-E1BAF44A4C49}" sibTransId="{41E4EB61-2F1A-4F09-A876-81942FA00CA2}"/>
    <dgm:cxn modelId="{527004F4-901A-4D42-8EC9-5CAC6B4E7399}" srcId="{94718183-F3C7-4632-9F96-8155B67EFC08}" destId="{3CFED8EB-17FB-42D9-AE64-69ED11CEDAFB}" srcOrd="2" destOrd="0" parTransId="{D63B3601-8629-4C82-B552-CD9D67792E93}" sibTransId="{BB2D6FB5-7933-41EB-8F45-17645DD3A732}"/>
    <dgm:cxn modelId="{C898D010-4F9E-464C-BD59-50EDF835A993}" type="presOf" srcId="{DE6D1970-59B1-432E-80D2-0A86379C5CEB}" destId="{62388A82-25A9-4FE5-AD56-2FBAE1A213AB}" srcOrd="0" destOrd="3" presId="urn:microsoft.com/office/officeart/2005/8/layout/vList5"/>
    <dgm:cxn modelId="{A7886BDC-8F9C-4AFB-8818-0BCE5EB32555}" srcId="{7CF914E3-CBAC-47CB-AF60-25E8F5880C02}" destId="{908BF0F5-F432-4497-A1EE-01448D6376A4}" srcOrd="0" destOrd="0" parTransId="{6CA1D5B7-BEC0-4038-843B-FAABA304BAC5}" sibTransId="{0EAF9EA2-C08A-4A92-A73A-050C597202C0}"/>
    <dgm:cxn modelId="{E1EC9640-79E9-4FDE-98B8-767A8C4A0EE9}" srcId="{94718183-F3C7-4632-9F96-8155B67EFC08}" destId="{5486616A-A049-4961-B53C-E1B9264C8B5E}" srcOrd="0" destOrd="0" parTransId="{DC6CFCFC-22BF-431B-BBE5-B1DB909C7D21}" sibTransId="{6E3B4FEF-D377-43B8-BD0A-2C3D62377444}"/>
    <dgm:cxn modelId="{FCAB0579-5F36-4148-9064-18BBAF51F53D}" srcId="{94718183-F3C7-4632-9F96-8155B67EFC08}" destId="{086B5C7D-1E36-4503-B75C-C5858BF98EB7}" srcOrd="1" destOrd="0" parTransId="{29C702AA-E673-4282-9AE0-FE2790FAE65C}" sibTransId="{C238D43A-25DF-47C3-BE64-0DEC2DA3C031}"/>
    <dgm:cxn modelId="{FC0C6818-12C4-4A0F-8E6F-0D6561BE3E9C}" type="presOf" srcId="{9FA8EBB2-7DDB-4C18-B38D-95443353BC98}" destId="{D8071D9C-3AEA-4AF2-9223-43F7F360D639}" srcOrd="0" destOrd="0" presId="urn:microsoft.com/office/officeart/2005/8/layout/vList5"/>
    <dgm:cxn modelId="{EF7BBAF5-D8E9-4922-9C6D-94885E12910A}" srcId="{A9A590E8-898C-457F-977A-03B834C585C3}" destId="{47012A8F-EC0F-4B06-B3F2-DAC30FA564A5}" srcOrd="4" destOrd="0" parTransId="{557F026A-92D2-409E-B53A-5F5CFAAE11BD}" sibTransId="{C3BA6B6E-9DFE-4C0F-BAF6-44D59808ADE0}"/>
    <dgm:cxn modelId="{9C04364D-E2CA-4CD3-A3E3-F099627D2DDB}" srcId="{A9A590E8-898C-457F-977A-03B834C585C3}" destId="{94718183-F3C7-4632-9F96-8155B67EFC08}" srcOrd="2" destOrd="0" parTransId="{08521A1F-12E1-4CEA-9DB8-57697782D393}" sibTransId="{520932B0-8203-4C9C-97BC-9E4C5384D173}"/>
    <dgm:cxn modelId="{BC23BFF1-4C3E-4378-B3F6-84786BB1BF5A}" type="presOf" srcId="{A34F2E7B-B2BE-45D9-A5BA-79802C2148EF}" destId="{EAA028FF-3FF8-4764-BD02-24838A6FA96F}" srcOrd="0" destOrd="1" presId="urn:microsoft.com/office/officeart/2005/8/layout/vList5"/>
    <dgm:cxn modelId="{7A80BCF9-2AC1-45B4-8CAF-8357C32637FC}" type="presOf" srcId="{966C581D-4914-4E67-A599-1E7520B1112F}" destId="{D8071D9C-3AEA-4AF2-9223-43F7F360D639}" srcOrd="0" destOrd="1" presId="urn:microsoft.com/office/officeart/2005/8/layout/vList5"/>
    <dgm:cxn modelId="{87B0187B-CE1B-4BED-8351-70DBDA43EB74}" srcId="{B4ECF8B3-5183-497F-80BC-3826A6805CC6}" destId="{C0F406E8-481D-4188-B8C8-04EFB16F894F}" srcOrd="2" destOrd="0" parTransId="{9E64489D-6571-4D1A-BCFD-333EA1D3AF8F}" sibTransId="{E8CD61F6-D954-4786-A37E-B5A3AAAF0273}"/>
    <dgm:cxn modelId="{66D7AF5E-60BF-4CE4-A776-98FBC276DF58}" srcId="{12E89278-4C23-489F-9AA6-E32095D078F8}" destId="{A34F2E7B-B2BE-45D9-A5BA-79802C2148EF}" srcOrd="1" destOrd="0" parTransId="{68E9D353-AC79-4359-BE1C-76729D7CD809}" sibTransId="{5D45C8DC-3416-4824-B429-3CB01DF333F8}"/>
    <dgm:cxn modelId="{A6AD03E2-52D3-40B4-B508-A4CBB29F8C3C}" srcId="{A9A590E8-898C-457F-977A-03B834C585C3}" destId="{7CF914E3-CBAC-47CB-AF60-25E8F5880C02}" srcOrd="3" destOrd="0" parTransId="{688802DC-A4EC-40AD-9F62-47D3C9833FAA}" sibTransId="{B94988E0-B1B0-4245-9966-F18EF8B73286}"/>
    <dgm:cxn modelId="{464A3A04-FC33-4F60-8CD9-9EB34476A950}" srcId="{B4ECF8B3-5183-497F-80BC-3826A6805CC6}" destId="{966C581D-4914-4E67-A599-1E7520B1112F}" srcOrd="1" destOrd="0" parTransId="{7C297100-4179-44AD-A9EA-296E95A439F7}" sibTransId="{764E0B00-6716-46FC-B43A-4F1048E14891}"/>
    <dgm:cxn modelId="{9B40D350-E1AD-4F4E-939B-1168CBF068D0}" type="presOf" srcId="{086B5C7D-1E36-4503-B75C-C5858BF98EB7}" destId="{62388A82-25A9-4FE5-AD56-2FBAE1A213AB}" srcOrd="0" destOrd="1" presId="urn:microsoft.com/office/officeart/2005/8/layout/vList5"/>
    <dgm:cxn modelId="{54528B78-D7A2-4D4C-8EB2-08D782F1ED83}" type="presOf" srcId="{B4ECF8B3-5183-497F-80BC-3826A6805CC6}" destId="{CFE613B1-9A8F-466D-AF8A-04029076F846}" srcOrd="0" destOrd="0" presId="urn:microsoft.com/office/officeart/2005/8/layout/vList5"/>
    <dgm:cxn modelId="{D1ECEE5E-1FC9-4C6E-8CE2-7B6AA8BF6E06}" type="presOf" srcId="{ECAC694C-A79C-4CED-977D-CB46FB5ECB0F}" destId="{A03BA8D5-69BD-4D81-92AA-28E6F98BC7C5}" srcOrd="0" destOrd="0" presId="urn:microsoft.com/office/officeart/2005/8/layout/vList5"/>
    <dgm:cxn modelId="{066DCDC6-A97E-4050-9E2C-0E3A71C50EF5}" type="presOf" srcId="{8BDBC669-52B2-42D4-9FA4-CAC879F21DD9}" destId="{EAA028FF-3FF8-4764-BD02-24838A6FA96F}" srcOrd="0" destOrd="0" presId="urn:microsoft.com/office/officeart/2005/8/layout/vList5"/>
    <dgm:cxn modelId="{CBDF05CD-DD01-405A-BF5A-225D6A8EFB7C}" srcId="{A9A590E8-898C-457F-977A-03B834C585C3}" destId="{B4ECF8B3-5183-497F-80BC-3826A6805CC6}" srcOrd="0" destOrd="0" parTransId="{9681FB7B-45ED-4681-808A-1D85903C946D}" sibTransId="{FCC284DA-C146-447B-96C5-F3F298CE6F6E}"/>
    <dgm:cxn modelId="{03504EA9-1EDF-4273-9731-D59EFA92FD0D}" type="presOf" srcId="{5486616A-A049-4961-B53C-E1B9264C8B5E}" destId="{62388A82-25A9-4FE5-AD56-2FBAE1A213AB}" srcOrd="0" destOrd="0" presId="urn:microsoft.com/office/officeart/2005/8/layout/vList5"/>
    <dgm:cxn modelId="{813EA7B9-CB08-4576-B7C1-7B50EC121127}" type="presOf" srcId="{908BF0F5-F432-4497-A1EE-01448D6376A4}" destId="{3ED8F56D-E669-4536-A256-ADE1091A3C0B}" srcOrd="0" destOrd="0" presId="urn:microsoft.com/office/officeart/2005/8/layout/vList5"/>
    <dgm:cxn modelId="{AD6B1D88-DD97-4BF8-9EE6-87B40F930CD9}" type="presOf" srcId="{7CF914E3-CBAC-47CB-AF60-25E8F5880C02}" destId="{2B0C8D2D-C244-4BF4-AE4F-D702E51423B1}" srcOrd="0" destOrd="0" presId="urn:microsoft.com/office/officeart/2005/8/layout/vList5"/>
    <dgm:cxn modelId="{F3B76B04-3DC2-4847-8AA2-BCAC4316D46B}" type="presParOf" srcId="{99505868-0AAC-4256-B322-1A2416327CF5}" destId="{A5565BC6-15FD-462C-B08F-ECCB3B860951}" srcOrd="0" destOrd="0" presId="urn:microsoft.com/office/officeart/2005/8/layout/vList5"/>
    <dgm:cxn modelId="{6C2418C2-C595-469A-A29E-E24D1F351B68}" type="presParOf" srcId="{A5565BC6-15FD-462C-B08F-ECCB3B860951}" destId="{CFE613B1-9A8F-466D-AF8A-04029076F846}" srcOrd="0" destOrd="0" presId="urn:microsoft.com/office/officeart/2005/8/layout/vList5"/>
    <dgm:cxn modelId="{8BEAAA91-ADBD-40DA-BC7C-A119937F09A2}" type="presParOf" srcId="{A5565BC6-15FD-462C-B08F-ECCB3B860951}" destId="{D8071D9C-3AEA-4AF2-9223-43F7F360D639}" srcOrd="1" destOrd="0" presId="urn:microsoft.com/office/officeart/2005/8/layout/vList5"/>
    <dgm:cxn modelId="{9DAA7336-A85E-4FD7-A1CD-16717A2339FC}" type="presParOf" srcId="{99505868-0AAC-4256-B322-1A2416327CF5}" destId="{B3DBABBD-2CF7-4874-B2CC-2B4C6F5110A3}" srcOrd="1" destOrd="0" presId="urn:microsoft.com/office/officeart/2005/8/layout/vList5"/>
    <dgm:cxn modelId="{8EC4C287-0A0E-4467-9352-7B9703F22F17}" type="presParOf" srcId="{99505868-0AAC-4256-B322-1A2416327CF5}" destId="{5650CCF0-17F1-4572-A23D-5760B9439CCA}" srcOrd="2" destOrd="0" presId="urn:microsoft.com/office/officeart/2005/8/layout/vList5"/>
    <dgm:cxn modelId="{8959E95F-DBA5-433F-988F-50F2C4B6C4C5}" type="presParOf" srcId="{5650CCF0-17F1-4572-A23D-5760B9439CCA}" destId="{09A0C233-283F-4B25-A499-7024BE67A1CE}" srcOrd="0" destOrd="0" presId="urn:microsoft.com/office/officeart/2005/8/layout/vList5"/>
    <dgm:cxn modelId="{857D7DCD-604A-4A97-8E54-B794C94A3551}" type="presParOf" srcId="{5650CCF0-17F1-4572-A23D-5760B9439CCA}" destId="{EAA028FF-3FF8-4764-BD02-24838A6FA96F}" srcOrd="1" destOrd="0" presId="urn:microsoft.com/office/officeart/2005/8/layout/vList5"/>
    <dgm:cxn modelId="{91D505BF-EAF6-45FE-AEA3-E5A0665B8977}" type="presParOf" srcId="{99505868-0AAC-4256-B322-1A2416327CF5}" destId="{FEA1A3F7-285C-4496-8CD7-AD5992D9BE0E}" srcOrd="3" destOrd="0" presId="urn:microsoft.com/office/officeart/2005/8/layout/vList5"/>
    <dgm:cxn modelId="{AC147292-DC0A-453A-A89F-D21F0447C5A0}" type="presParOf" srcId="{99505868-0AAC-4256-B322-1A2416327CF5}" destId="{62E319A7-ED8C-484D-BB56-5433BA06F347}" srcOrd="4" destOrd="0" presId="urn:microsoft.com/office/officeart/2005/8/layout/vList5"/>
    <dgm:cxn modelId="{F8B8BACD-7165-4DE2-A208-E4F7EC85809E}" type="presParOf" srcId="{62E319A7-ED8C-484D-BB56-5433BA06F347}" destId="{68929537-02E6-49E7-B06F-851B5BE8D104}" srcOrd="0" destOrd="0" presId="urn:microsoft.com/office/officeart/2005/8/layout/vList5"/>
    <dgm:cxn modelId="{7610DB3C-7D7C-4072-A7FE-5AE159767815}" type="presParOf" srcId="{62E319A7-ED8C-484D-BB56-5433BA06F347}" destId="{62388A82-25A9-4FE5-AD56-2FBAE1A213AB}" srcOrd="1" destOrd="0" presId="urn:microsoft.com/office/officeart/2005/8/layout/vList5"/>
    <dgm:cxn modelId="{2B582D95-8E7A-403A-8A59-1CB823223DCB}" type="presParOf" srcId="{99505868-0AAC-4256-B322-1A2416327CF5}" destId="{ED8E387C-B4EB-42F9-A1C5-95301AB2FE0D}" srcOrd="5" destOrd="0" presId="urn:microsoft.com/office/officeart/2005/8/layout/vList5"/>
    <dgm:cxn modelId="{38D264E2-3968-4D7A-AD8B-86A358EA9773}" type="presParOf" srcId="{99505868-0AAC-4256-B322-1A2416327CF5}" destId="{C165B215-AD71-4F83-B55A-29934A1061EC}" srcOrd="6" destOrd="0" presId="urn:microsoft.com/office/officeart/2005/8/layout/vList5"/>
    <dgm:cxn modelId="{70F367B4-62A1-4B3C-A9B3-ED5E0B116B87}" type="presParOf" srcId="{C165B215-AD71-4F83-B55A-29934A1061EC}" destId="{2B0C8D2D-C244-4BF4-AE4F-D702E51423B1}" srcOrd="0" destOrd="0" presId="urn:microsoft.com/office/officeart/2005/8/layout/vList5"/>
    <dgm:cxn modelId="{B69C66C5-0356-4B8F-BDBA-F8ADD9377F24}" type="presParOf" srcId="{C165B215-AD71-4F83-B55A-29934A1061EC}" destId="{3ED8F56D-E669-4536-A256-ADE1091A3C0B}" srcOrd="1" destOrd="0" presId="urn:microsoft.com/office/officeart/2005/8/layout/vList5"/>
    <dgm:cxn modelId="{03B0EC74-24B9-4EBF-B61B-6565CD702A34}" type="presParOf" srcId="{99505868-0AAC-4256-B322-1A2416327CF5}" destId="{2CD8E300-A168-4991-913D-C4335293873B}" srcOrd="7" destOrd="0" presId="urn:microsoft.com/office/officeart/2005/8/layout/vList5"/>
    <dgm:cxn modelId="{D43CD32E-7A45-4AAC-A0D4-11F86FBEBC9E}" type="presParOf" srcId="{99505868-0AAC-4256-B322-1A2416327CF5}" destId="{2B6647D5-17A2-4460-BF89-B3671742BDF8}" srcOrd="8" destOrd="0" presId="urn:microsoft.com/office/officeart/2005/8/layout/vList5"/>
    <dgm:cxn modelId="{ABA84FD5-A8C6-44B8-9AF0-2C4C66BBFA0A}" type="presParOf" srcId="{2B6647D5-17A2-4460-BF89-B3671742BDF8}" destId="{52445CD3-84B2-4147-B10D-63AA1908308B}" srcOrd="0" destOrd="0" presId="urn:microsoft.com/office/officeart/2005/8/layout/vList5"/>
    <dgm:cxn modelId="{A24D07F9-0C93-4489-8D7A-2C6AFBCF5C01}" type="presParOf" srcId="{2B6647D5-17A2-4460-BF89-B3671742BDF8}" destId="{A03BA8D5-69BD-4D81-92AA-28E6F98BC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C3D44-1F56-4822-8FDD-D9840E982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4FD704-A1A0-496E-85A9-7797B898EFE7}">
      <dgm:prSet phldrT="[Text]"/>
      <dgm:spPr/>
      <dgm:t>
        <a:bodyPr/>
        <a:lstStyle/>
        <a:p>
          <a:r>
            <a:rPr lang="de-DE" b="0" i="0" dirty="0" smtClean="0"/>
            <a:t>Persistenz </a:t>
          </a:r>
          <a:endParaRPr lang="de-DE" dirty="0"/>
        </a:p>
      </dgm:t>
    </dgm:pt>
    <dgm:pt modelId="{3E08D63C-4DE9-4522-8FD1-D3BBDA87CBDB}" type="parTrans" cxnId="{AFDA3EAB-C84E-493B-A88A-AEA8A68EE79D}">
      <dgm:prSet/>
      <dgm:spPr/>
      <dgm:t>
        <a:bodyPr/>
        <a:lstStyle/>
        <a:p>
          <a:endParaRPr lang="de-DE"/>
        </a:p>
      </dgm:t>
    </dgm:pt>
    <dgm:pt modelId="{098E7D41-3FB2-4B2E-AA14-224ECE149049}" type="sibTrans" cxnId="{AFDA3EAB-C84E-493B-A88A-AEA8A68EE79D}">
      <dgm:prSet/>
      <dgm:spPr/>
      <dgm:t>
        <a:bodyPr/>
        <a:lstStyle/>
        <a:p>
          <a:endParaRPr lang="de-DE"/>
        </a:p>
      </dgm:t>
    </dgm:pt>
    <dgm:pt modelId="{432AC71E-A566-4999-B5C2-A5DEB192AF9E}">
      <dgm:prSet phldrT="[Text]"/>
      <dgm:spPr/>
      <dgm:t>
        <a:bodyPr/>
        <a:lstStyle/>
        <a:p>
          <a:r>
            <a:rPr lang="de-DE" dirty="0" smtClean="0"/>
            <a:t>Die Teile einer </a:t>
          </a:r>
          <a:r>
            <a:rPr lang="de-DE" dirty="0" err="1" smtClean="0"/>
            <a:t>SubSpace</a:t>
          </a:r>
          <a:r>
            <a:rPr lang="de-DE" dirty="0" smtClean="0"/>
            <a:t> (Base, Kontext, Thema) müssen persistierbar sein, sodass die </a:t>
          </a:r>
          <a:r>
            <a:rPr lang="de-DE" err="1" smtClean="0"/>
            <a:t>SubSpace</a:t>
          </a:r>
          <a:r>
            <a:rPr lang="de-DE" smtClean="0"/>
            <a:t> wiederhersgestellt </a:t>
          </a:r>
          <a:r>
            <a:rPr lang="de-DE" dirty="0" smtClean="0"/>
            <a:t>werden kann.</a:t>
          </a:r>
          <a:endParaRPr lang="de-DE" dirty="0"/>
        </a:p>
      </dgm:t>
    </dgm:pt>
    <dgm:pt modelId="{7588F8EB-1DB1-4704-9AEF-1C71EC9EF380}" type="parTrans" cxnId="{BAF58EB4-5DCA-4FB2-B988-E2863CA4DD4E}">
      <dgm:prSet/>
      <dgm:spPr/>
      <dgm:t>
        <a:bodyPr/>
        <a:lstStyle/>
        <a:p>
          <a:endParaRPr lang="de-DE"/>
        </a:p>
      </dgm:t>
    </dgm:pt>
    <dgm:pt modelId="{D72D1184-467E-4AAC-8FE4-2DD036083A2C}" type="sibTrans" cxnId="{BAF58EB4-5DCA-4FB2-B988-E2863CA4DD4E}">
      <dgm:prSet/>
      <dgm:spPr/>
      <dgm:t>
        <a:bodyPr/>
        <a:lstStyle/>
        <a:p>
          <a:endParaRPr lang="de-DE"/>
        </a:p>
      </dgm:t>
    </dgm:pt>
    <dgm:pt modelId="{A9F02769-D823-44BF-9A8B-51C760821503}">
      <dgm:prSet phldrT="[Text]"/>
      <dgm:spPr/>
      <dgm:t>
        <a:bodyPr/>
        <a:lstStyle/>
        <a:p>
          <a:r>
            <a:rPr lang="de-DE" dirty="0" smtClean="0"/>
            <a:t>Hinweis: Das Ändern des Themas einer </a:t>
          </a:r>
          <a:r>
            <a:rPr lang="de-DE" dirty="0" err="1" smtClean="0"/>
            <a:t>SubSpace</a:t>
          </a:r>
          <a:r>
            <a:rPr lang="de-DE" dirty="0" smtClean="0"/>
            <a:t> entsprecht dem löschen und anlegen einer neuen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endParaRPr lang="de-DE" dirty="0"/>
        </a:p>
      </dgm:t>
    </dgm:pt>
    <dgm:pt modelId="{38BFF325-5D77-4718-9666-235E9E87A63B}" type="sibTrans" cxnId="{91AE0DA5-D5A1-4450-BC67-AB0E88FA378D}">
      <dgm:prSet/>
      <dgm:spPr/>
      <dgm:t>
        <a:bodyPr/>
        <a:lstStyle/>
        <a:p>
          <a:endParaRPr lang="de-DE"/>
        </a:p>
      </dgm:t>
    </dgm:pt>
    <dgm:pt modelId="{25A5C0F0-8F75-46A3-84E4-4D2829E4FC4B}" type="parTrans" cxnId="{91AE0DA5-D5A1-4450-BC67-AB0E88FA378D}">
      <dgm:prSet/>
      <dgm:spPr/>
      <dgm:t>
        <a:bodyPr/>
        <a:lstStyle/>
        <a:p>
          <a:endParaRPr lang="de-DE"/>
        </a:p>
      </dgm:t>
    </dgm:pt>
    <dgm:pt modelId="{DE1E5293-1BC5-40CF-96F1-C2209F1AE674}">
      <dgm:prSet phldrT="[Text]"/>
      <dgm:spPr/>
      <dgm:t>
        <a:bodyPr/>
        <a:lstStyle/>
        <a:p>
          <a:r>
            <a:rPr lang="de-DE" dirty="0" smtClean="0"/>
            <a:t>Es muss möglich sein Änderungen an einer </a:t>
          </a:r>
          <a:r>
            <a:rPr lang="de-DE" dirty="0" err="1" smtClean="0"/>
            <a:t>SubSpace</a:t>
          </a:r>
          <a:r>
            <a:rPr lang="de-DE" dirty="0" smtClean="0"/>
            <a:t> mitzuteilen. Zum Beispiel das hinzufügen oder entfernen von Mitgliedern.</a:t>
          </a:r>
          <a:endParaRPr lang="de-DE" dirty="0"/>
        </a:p>
      </dgm:t>
    </dgm:pt>
    <dgm:pt modelId="{C9E0C07F-6C52-4228-B17F-13BADECC2C91}">
      <dgm:prSet phldrT="[Text]"/>
      <dgm:spPr/>
      <dgm:t>
        <a:bodyPr/>
        <a:lstStyle/>
        <a:p>
          <a:r>
            <a:rPr lang="de-DE" dirty="0" smtClean="0"/>
            <a:t>Änderungen mitteilen</a:t>
          </a:r>
          <a:endParaRPr lang="de-DE" dirty="0"/>
        </a:p>
      </dgm:t>
    </dgm:pt>
    <dgm:pt modelId="{5E1342A0-AA21-475D-A9ED-8F088F5DFE7B}" type="sibTrans" cxnId="{54B565E4-5205-4E84-A506-B7ACC2C47E28}">
      <dgm:prSet/>
      <dgm:spPr/>
      <dgm:t>
        <a:bodyPr/>
        <a:lstStyle/>
        <a:p>
          <a:endParaRPr lang="de-DE"/>
        </a:p>
      </dgm:t>
    </dgm:pt>
    <dgm:pt modelId="{F237CD80-3D90-42B7-AA87-CFBB6D8CFA7E}" type="parTrans" cxnId="{54B565E4-5205-4E84-A506-B7ACC2C47E28}">
      <dgm:prSet/>
      <dgm:spPr/>
      <dgm:t>
        <a:bodyPr/>
        <a:lstStyle/>
        <a:p>
          <a:endParaRPr lang="de-DE"/>
        </a:p>
      </dgm:t>
    </dgm:pt>
    <dgm:pt modelId="{DBEC5669-7ED7-4B96-88BD-D2590FFAF0FC}" type="sibTrans" cxnId="{EA82EAC0-9CD6-4538-89AF-DB07950DF9EC}">
      <dgm:prSet/>
      <dgm:spPr/>
      <dgm:t>
        <a:bodyPr/>
        <a:lstStyle/>
        <a:p>
          <a:endParaRPr lang="de-DE"/>
        </a:p>
      </dgm:t>
    </dgm:pt>
    <dgm:pt modelId="{C9BDF949-FDE7-47BE-A2CC-F24462B94202}" type="parTrans" cxnId="{EA82EAC0-9CD6-4538-89AF-DB07950DF9EC}">
      <dgm:prSet/>
      <dgm:spPr/>
      <dgm:t>
        <a:bodyPr/>
        <a:lstStyle/>
        <a:p>
          <a:endParaRPr lang="de-DE"/>
        </a:p>
      </dgm:t>
    </dgm:pt>
    <dgm:pt modelId="{5F71CC2A-2C11-4605-BFEB-D7FB5C2650FF}">
      <dgm:prSet phldrT="[Text]"/>
      <dgm:spPr/>
      <dgm:t>
        <a:bodyPr/>
        <a:lstStyle/>
        <a:p>
          <a:r>
            <a:rPr lang="de-DE" dirty="0" smtClean="0"/>
            <a:t>Veraltete </a:t>
          </a:r>
          <a:r>
            <a:rPr lang="de-DE" dirty="0" err="1" smtClean="0"/>
            <a:t>ContextPoint</a:t>
          </a:r>
          <a:r>
            <a:rPr lang="de-DE" dirty="0" smtClean="0"/>
            <a:t>  werden durch die aktuelleren ersetzt.</a:t>
          </a:r>
          <a:endParaRPr lang="de-DE" dirty="0"/>
        </a:p>
      </dgm:t>
    </dgm:pt>
    <dgm:pt modelId="{98A61C1D-BC6B-4D3C-ADFC-A8F425E674BA}">
      <dgm:prSet phldrT="[Text]"/>
      <dgm:spPr/>
      <dgm:t>
        <a:bodyPr/>
        <a:lstStyle/>
        <a:p>
          <a:r>
            <a:rPr lang="de-DE" dirty="0" smtClean="0"/>
            <a:t>Nicht existierende </a:t>
          </a:r>
          <a:r>
            <a:rPr lang="de-DE" dirty="0" err="1" smtClean="0"/>
            <a:t>ContextPoint</a:t>
          </a:r>
          <a:r>
            <a:rPr lang="de-DE" dirty="0" smtClean="0"/>
            <a:t> werden in die </a:t>
          </a:r>
          <a:r>
            <a:rPr lang="de-DE" dirty="0" err="1" smtClean="0"/>
            <a:t>KnowledgeBase</a:t>
          </a:r>
          <a:r>
            <a:rPr lang="de-DE" dirty="0" smtClean="0"/>
            <a:t> hinzugefügt.</a:t>
          </a:r>
          <a:endParaRPr lang="de-DE" dirty="0"/>
        </a:p>
      </dgm:t>
    </dgm:pt>
    <dgm:pt modelId="{197D75D5-E967-4CC3-B3B4-C9DE053E3D89}">
      <dgm:prSet phldrT="[Text]"/>
      <dgm:spPr/>
      <dgm:t>
        <a:bodyPr/>
        <a:lstStyle/>
        <a:p>
          <a:r>
            <a:rPr lang="de-DE" dirty="0" smtClean="0"/>
            <a:t>Änderungen an der lokalen Wissensbasis</a:t>
          </a:r>
          <a:endParaRPr lang="de-DE" dirty="0"/>
        </a:p>
      </dgm:t>
    </dgm:pt>
    <dgm:pt modelId="{C86E94B6-2F35-4FC4-A91F-C7D3BDE47CE6}" type="sibTrans" cxnId="{20F37B9B-5D05-4770-A13D-83298A40197A}">
      <dgm:prSet/>
      <dgm:spPr/>
      <dgm:t>
        <a:bodyPr/>
        <a:lstStyle/>
        <a:p>
          <a:endParaRPr lang="de-DE"/>
        </a:p>
      </dgm:t>
    </dgm:pt>
    <dgm:pt modelId="{64C1D4D3-E5A7-4426-9BCB-0A9DFE4C9796}" type="parTrans" cxnId="{20F37B9B-5D05-4770-A13D-83298A40197A}">
      <dgm:prSet/>
      <dgm:spPr/>
      <dgm:t>
        <a:bodyPr/>
        <a:lstStyle/>
        <a:p>
          <a:endParaRPr lang="de-DE"/>
        </a:p>
      </dgm:t>
    </dgm:pt>
    <dgm:pt modelId="{02AC2407-9561-46AF-AC88-CC4BCBD3A209}" type="sibTrans" cxnId="{89B0CDD4-8F78-4856-AE13-53A6CDDC3A03}">
      <dgm:prSet/>
      <dgm:spPr/>
      <dgm:t>
        <a:bodyPr/>
        <a:lstStyle/>
        <a:p>
          <a:endParaRPr lang="de-DE"/>
        </a:p>
      </dgm:t>
    </dgm:pt>
    <dgm:pt modelId="{3A98C82D-801D-4EFE-91B9-5C965FAAE12C}" type="parTrans" cxnId="{89B0CDD4-8F78-4856-AE13-53A6CDDC3A03}">
      <dgm:prSet/>
      <dgm:spPr/>
      <dgm:t>
        <a:bodyPr/>
        <a:lstStyle/>
        <a:p>
          <a:endParaRPr lang="de-DE"/>
        </a:p>
      </dgm:t>
    </dgm:pt>
    <dgm:pt modelId="{84717F55-57E5-4035-94CE-069DAA38C47F}" type="sibTrans" cxnId="{79824626-6444-446B-8307-3B6C1E245777}">
      <dgm:prSet/>
      <dgm:spPr/>
      <dgm:t>
        <a:bodyPr/>
        <a:lstStyle/>
        <a:p>
          <a:endParaRPr lang="de-DE"/>
        </a:p>
      </dgm:t>
    </dgm:pt>
    <dgm:pt modelId="{B275FAEF-747B-442D-9858-9A77C7626BC4}" type="parTrans" cxnId="{79824626-6444-446B-8307-3B6C1E245777}">
      <dgm:prSet/>
      <dgm:spPr/>
      <dgm:t>
        <a:bodyPr/>
        <a:lstStyle/>
        <a:p>
          <a:endParaRPr lang="de-DE"/>
        </a:p>
      </dgm:t>
    </dgm:pt>
    <dgm:pt modelId="{B94D1488-C336-4461-A411-5DF1FC7FF055}">
      <dgm:prSet phldrT="[Text]"/>
      <dgm:spPr/>
      <dgm:t>
        <a:bodyPr/>
        <a:lstStyle/>
        <a:p>
          <a:r>
            <a:rPr lang="de-DE" dirty="0" smtClean="0"/>
            <a:t>Entwickler sind für das Kommunikationsverhalten verantwortlich</a:t>
          </a:r>
          <a:endParaRPr lang="de-DE" dirty="0"/>
        </a:p>
      </dgm:t>
    </dgm:pt>
    <dgm:pt modelId="{08D17CE4-E5F1-4C94-8DB4-A342E49B7326}" type="parTrans" cxnId="{D5DB2D0F-5CD8-4A07-8CC2-4EC9D10025CC}">
      <dgm:prSet/>
      <dgm:spPr/>
    </dgm:pt>
    <dgm:pt modelId="{981C80FF-3382-44FD-A300-57B46F649F03}" type="sibTrans" cxnId="{D5DB2D0F-5CD8-4A07-8CC2-4EC9D10025CC}">
      <dgm:prSet/>
      <dgm:spPr/>
    </dgm:pt>
    <dgm:pt modelId="{F8AAE27A-8300-4B72-8051-7D5A07507AC6}">
      <dgm:prSet phldrT="[Text]"/>
      <dgm:spPr/>
      <dgm:t>
        <a:bodyPr/>
        <a:lstStyle/>
        <a:p>
          <a:r>
            <a:rPr lang="de-DE" dirty="0" smtClean="0"/>
            <a:t>Entwickler  sind für die Konfiguration der Art der Kommunikation selbst verantwortlich. Hierzu kann die Remote Peer und </a:t>
          </a:r>
          <a:r>
            <a:rPr lang="de-DE" dirty="0" err="1" smtClean="0"/>
            <a:t>Direction</a:t>
          </a:r>
          <a:r>
            <a:rPr lang="de-DE" dirty="0" smtClean="0"/>
            <a:t> Dimension des Kontextes manipuliert werden.</a:t>
          </a:r>
          <a:endParaRPr lang="de-DE" dirty="0"/>
        </a:p>
      </dgm:t>
    </dgm:pt>
    <dgm:pt modelId="{99A955EE-8D74-43CA-9DB7-E5D256DA38D3}" type="parTrans" cxnId="{6DEC3A14-0BC3-4980-ABA8-B950A198C0CD}">
      <dgm:prSet/>
      <dgm:spPr/>
    </dgm:pt>
    <dgm:pt modelId="{F97CD177-2C4F-4C69-97AC-F4BA74907DB1}" type="sibTrans" cxnId="{6DEC3A14-0BC3-4980-ABA8-B950A198C0CD}">
      <dgm:prSet/>
      <dgm:spPr/>
    </dgm:pt>
    <dgm:pt modelId="{4A96E56F-C9A8-46C1-AA70-DF94F9389CD3}" type="pres">
      <dgm:prSet presAssocID="{3BEC3D44-1F56-4822-8FDD-D9840E9822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3313543-6FDD-4E7F-A367-9E19835B30EB}" type="pres">
      <dgm:prSet presAssocID="{884FD704-A1A0-496E-85A9-7797B898EFE7}" presName="linNode" presStyleCnt="0"/>
      <dgm:spPr/>
    </dgm:pt>
    <dgm:pt modelId="{E8337213-36D2-4D42-AB27-8E2EF6AD57E2}" type="pres">
      <dgm:prSet presAssocID="{884FD704-A1A0-496E-85A9-7797B898EFE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A02232-17ED-4E58-867E-E602F24C6574}" type="pres">
      <dgm:prSet presAssocID="{884FD704-A1A0-496E-85A9-7797B898EFE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848B4-4819-4454-B5F4-1D5A1C294835}" type="pres">
      <dgm:prSet presAssocID="{098E7D41-3FB2-4B2E-AA14-224ECE149049}" presName="sp" presStyleCnt="0"/>
      <dgm:spPr/>
    </dgm:pt>
    <dgm:pt modelId="{0A584838-77C8-4D23-BDDC-4E4BA7E51075}" type="pres">
      <dgm:prSet presAssocID="{197D75D5-E967-4CC3-B3B4-C9DE053E3D89}" presName="linNode" presStyleCnt="0"/>
      <dgm:spPr/>
    </dgm:pt>
    <dgm:pt modelId="{3F58224D-C16A-4146-8E4F-BCCEF7FF872F}" type="pres">
      <dgm:prSet presAssocID="{197D75D5-E967-4CC3-B3B4-C9DE053E3D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4AA1A-BE2A-498E-B405-7409ECF76B68}" type="pres">
      <dgm:prSet presAssocID="{197D75D5-E967-4CC3-B3B4-C9DE053E3D89}" presName="descendantText" presStyleLbl="alignAccFollowNode1" presStyleIdx="1" presStyleCnt="4" custLinFactNeighborX="1" custLinFactNeighborY="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2FD6B-BDB6-42A4-8594-9CB1828EFBF8}" type="pres">
      <dgm:prSet presAssocID="{C86E94B6-2F35-4FC4-A91F-C7D3BDE47CE6}" presName="sp" presStyleCnt="0"/>
      <dgm:spPr/>
    </dgm:pt>
    <dgm:pt modelId="{4CF8A0C3-2F4C-44A3-B433-AF7BC8E21067}" type="pres">
      <dgm:prSet presAssocID="{C9E0C07F-6C52-4228-B17F-13BADECC2C91}" presName="linNode" presStyleCnt="0"/>
      <dgm:spPr/>
    </dgm:pt>
    <dgm:pt modelId="{91649E2D-7906-4036-9293-32CD53B92D82}" type="pres">
      <dgm:prSet presAssocID="{C9E0C07F-6C52-4228-B17F-13BADECC2C9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9F5D9-852E-4419-94FF-3531CAE28CED}" type="pres">
      <dgm:prSet presAssocID="{C9E0C07F-6C52-4228-B17F-13BADECC2C9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6AB7E0-A724-432F-8449-8A2646320E2A}" type="pres">
      <dgm:prSet presAssocID="{5E1342A0-AA21-475D-A9ED-8F088F5DFE7B}" presName="sp" presStyleCnt="0"/>
      <dgm:spPr/>
    </dgm:pt>
    <dgm:pt modelId="{1E84BB25-D6D8-4529-9639-9CE761FB7473}" type="pres">
      <dgm:prSet presAssocID="{B94D1488-C336-4461-A411-5DF1FC7FF055}" presName="linNode" presStyleCnt="0"/>
      <dgm:spPr/>
    </dgm:pt>
    <dgm:pt modelId="{D711412E-5C50-4D6E-9328-C412FFF402A9}" type="pres">
      <dgm:prSet presAssocID="{B94D1488-C336-4461-A411-5DF1FC7FF05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B28F05-D75C-4354-BC9F-9390B1E62418}" type="pres">
      <dgm:prSet presAssocID="{B94D1488-C336-4461-A411-5DF1FC7FF05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5DB2D0F-5CD8-4A07-8CC2-4EC9D10025CC}" srcId="{3BEC3D44-1F56-4822-8FDD-D9840E98226E}" destId="{B94D1488-C336-4461-A411-5DF1FC7FF055}" srcOrd="3" destOrd="0" parTransId="{08D17CE4-E5F1-4C94-8DB4-A342E49B7326}" sibTransId="{981C80FF-3382-44FD-A300-57B46F649F03}"/>
    <dgm:cxn modelId="{BE1D4628-9CD4-41D3-9404-F5947C2435B9}" type="presOf" srcId="{F8AAE27A-8300-4B72-8051-7D5A07507AC6}" destId="{32B28F05-D75C-4354-BC9F-9390B1E62418}" srcOrd="0" destOrd="0" presId="urn:microsoft.com/office/officeart/2005/8/layout/vList5"/>
    <dgm:cxn modelId="{427906E6-A2DD-43D4-9504-659F3E55FA09}" type="presOf" srcId="{432AC71E-A566-4999-B5C2-A5DEB192AF9E}" destId="{C9A02232-17ED-4E58-867E-E602F24C6574}" srcOrd="0" destOrd="0" presId="urn:microsoft.com/office/officeart/2005/8/layout/vList5"/>
    <dgm:cxn modelId="{EA82EAC0-9CD6-4538-89AF-DB07950DF9EC}" srcId="{C9E0C07F-6C52-4228-B17F-13BADECC2C91}" destId="{DE1E5293-1BC5-40CF-96F1-C2209F1AE674}" srcOrd="0" destOrd="0" parTransId="{C9BDF949-FDE7-47BE-A2CC-F24462B94202}" sibTransId="{DBEC5669-7ED7-4B96-88BD-D2590FFAF0FC}"/>
    <dgm:cxn modelId="{4C450E42-B2DC-4489-A60D-C9DF069941EF}" type="presOf" srcId="{98A61C1D-BC6B-4D3C-ADFC-A8F425E674BA}" destId="{4114AA1A-BE2A-498E-B405-7409ECF76B68}" srcOrd="0" destOrd="0" presId="urn:microsoft.com/office/officeart/2005/8/layout/vList5"/>
    <dgm:cxn modelId="{79824626-6444-446B-8307-3B6C1E245777}" srcId="{197D75D5-E967-4CC3-B3B4-C9DE053E3D89}" destId="{98A61C1D-BC6B-4D3C-ADFC-A8F425E674BA}" srcOrd="0" destOrd="0" parTransId="{B275FAEF-747B-442D-9858-9A77C7626BC4}" sibTransId="{84717F55-57E5-4035-94CE-069DAA38C47F}"/>
    <dgm:cxn modelId="{2819E6DB-A0A9-4B9D-B06C-FCD2AEB0E8E1}" type="presOf" srcId="{A9F02769-D823-44BF-9A8B-51C760821503}" destId="{87D9F5D9-852E-4419-94FF-3531CAE28CED}" srcOrd="0" destOrd="1" presId="urn:microsoft.com/office/officeart/2005/8/layout/vList5"/>
    <dgm:cxn modelId="{743807D6-4C78-4967-8D3E-D7F681B3EC1F}" type="presOf" srcId="{DE1E5293-1BC5-40CF-96F1-C2209F1AE674}" destId="{87D9F5D9-852E-4419-94FF-3531CAE28CED}" srcOrd="0" destOrd="0" presId="urn:microsoft.com/office/officeart/2005/8/layout/vList5"/>
    <dgm:cxn modelId="{89B0CDD4-8F78-4856-AE13-53A6CDDC3A03}" srcId="{197D75D5-E967-4CC3-B3B4-C9DE053E3D89}" destId="{5F71CC2A-2C11-4605-BFEB-D7FB5C2650FF}" srcOrd="1" destOrd="0" parTransId="{3A98C82D-801D-4EFE-91B9-5C965FAAE12C}" sibTransId="{02AC2407-9561-46AF-AC88-CC4BCBD3A209}"/>
    <dgm:cxn modelId="{A86225B4-0EA2-4D79-B93D-4B8B38B86E53}" type="presOf" srcId="{3BEC3D44-1F56-4822-8FDD-D9840E98226E}" destId="{4A96E56F-C9A8-46C1-AA70-DF94F9389CD3}" srcOrd="0" destOrd="0" presId="urn:microsoft.com/office/officeart/2005/8/layout/vList5"/>
    <dgm:cxn modelId="{91AE0DA5-D5A1-4450-BC67-AB0E88FA378D}" srcId="{C9E0C07F-6C52-4228-B17F-13BADECC2C91}" destId="{A9F02769-D823-44BF-9A8B-51C760821503}" srcOrd="1" destOrd="0" parTransId="{25A5C0F0-8F75-46A3-84E4-4D2829E4FC4B}" sibTransId="{38BFF325-5D77-4718-9666-235E9E87A63B}"/>
    <dgm:cxn modelId="{6DEC3A14-0BC3-4980-ABA8-B950A198C0CD}" srcId="{B94D1488-C336-4461-A411-5DF1FC7FF055}" destId="{F8AAE27A-8300-4B72-8051-7D5A07507AC6}" srcOrd="0" destOrd="0" parTransId="{99A955EE-8D74-43CA-9DB7-E5D256DA38D3}" sibTransId="{F97CD177-2C4F-4C69-97AC-F4BA74907DB1}"/>
    <dgm:cxn modelId="{20F37B9B-5D05-4770-A13D-83298A40197A}" srcId="{3BEC3D44-1F56-4822-8FDD-D9840E98226E}" destId="{197D75D5-E967-4CC3-B3B4-C9DE053E3D89}" srcOrd="1" destOrd="0" parTransId="{64C1D4D3-E5A7-4426-9BCB-0A9DFE4C9796}" sibTransId="{C86E94B6-2F35-4FC4-A91F-C7D3BDE47CE6}"/>
    <dgm:cxn modelId="{E06F44DC-38DC-444A-8699-FE7C03296C63}" type="presOf" srcId="{197D75D5-E967-4CC3-B3B4-C9DE053E3D89}" destId="{3F58224D-C16A-4146-8E4F-BCCEF7FF872F}" srcOrd="0" destOrd="0" presId="urn:microsoft.com/office/officeart/2005/8/layout/vList5"/>
    <dgm:cxn modelId="{BAF58EB4-5DCA-4FB2-B988-E2863CA4DD4E}" srcId="{884FD704-A1A0-496E-85A9-7797B898EFE7}" destId="{432AC71E-A566-4999-B5C2-A5DEB192AF9E}" srcOrd="0" destOrd="0" parTransId="{7588F8EB-1DB1-4704-9AEF-1C71EC9EF380}" sibTransId="{D72D1184-467E-4AAC-8FE4-2DD036083A2C}"/>
    <dgm:cxn modelId="{54B565E4-5205-4E84-A506-B7ACC2C47E28}" srcId="{3BEC3D44-1F56-4822-8FDD-D9840E98226E}" destId="{C9E0C07F-6C52-4228-B17F-13BADECC2C91}" srcOrd="2" destOrd="0" parTransId="{F237CD80-3D90-42B7-AA87-CFBB6D8CFA7E}" sibTransId="{5E1342A0-AA21-475D-A9ED-8F088F5DFE7B}"/>
    <dgm:cxn modelId="{AFDA3EAB-C84E-493B-A88A-AEA8A68EE79D}" srcId="{3BEC3D44-1F56-4822-8FDD-D9840E98226E}" destId="{884FD704-A1A0-496E-85A9-7797B898EFE7}" srcOrd="0" destOrd="0" parTransId="{3E08D63C-4DE9-4522-8FD1-D3BBDA87CBDB}" sibTransId="{098E7D41-3FB2-4B2E-AA14-224ECE149049}"/>
    <dgm:cxn modelId="{1B935404-5F4C-4E25-84BA-8B448AA3D2C6}" type="presOf" srcId="{C9E0C07F-6C52-4228-B17F-13BADECC2C91}" destId="{91649E2D-7906-4036-9293-32CD53B92D82}" srcOrd="0" destOrd="0" presId="urn:microsoft.com/office/officeart/2005/8/layout/vList5"/>
    <dgm:cxn modelId="{39311CDF-4823-4B5A-8D23-E93C02BFE606}" type="presOf" srcId="{884FD704-A1A0-496E-85A9-7797B898EFE7}" destId="{E8337213-36D2-4D42-AB27-8E2EF6AD57E2}" srcOrd="0" destOrd="0" presId="urn:microsoft.com/office/officeart/2005/8/layout/vList5"/>
    <dgm:cxn modelId="{EDB8AEAA-14BE-47C1-B619-F2AC114A4BE7}" type="presOf" srcId="{5F71CC2A-2C11-4605-BFEB-D7FB5C2650FF}" destId="{4114AA1A-BE2A-498E-B405-7409ECF76B68}" srcOrd="0" destOrd="1" presId="urn:microsoft.com/office/officeart/2005/8/layout/vList5"/>
    <dgm:cxn modelId="{D715CE17-C3E4-4AFE-A755-C3E343A483D8}" type="presOf" srcId="{B94D1488-C336-4461-A411-5DF1FC7FF055}" destId="{D711412E-5C50-4D6E-9328-C412FFF402A9}" srcOrd="0" destOrd="0" presId="urn:microsoft.com/office/officeart/2005/8/layout/vList5"/>
    <dgm:cxn modelId="{340FC79D-C34C-497F-8B45-3B8279007E3E}" type="presParOf" srcId="{4A96E56F-C9A8-46C1-AA70-DF94F9389CD3}" destId="{C3313543-6FDD-4E7F-A367-9E19835B30EB}" srcOrd="0" destOrd="0" presId="urn:microsoft.com/office/officeart/2005/8/layout/vList5"/>
    <dgm:cxn modelId="{FCA07745-799C-48FF-9B05-4F47DF833E44}" type="presParOf" srcId="{C3313543-6FDD-4E7F-A367-9E19835B30EB}" destId="{E8337213-36D2-4D42-AB27-8E2EF6AD57E2}" srcOrd="0" destOrd="0" presId="urn:microsoft.com/office/officeart/2005/8/layout/vList5"/>
    <dgm:cxn modelId="{940C9264-D488-41CD-B4AD-AA0EE1AFC155}" type="presParOf" srcId="{C3313543-6FDD-4E7F-A367-9E19835B30EB}" destId="{C9A02232-17ED-4E58-867E-E602F24C6574}" srcOrd="1" destOrd="0" presId="urn:microsoft.com/office/officeart/2005/8/layout/vList5"/>
    <dgm:cxn modelId="{456574E6-FD71-4D0C-9AAF-8C50B471734D}" type="presParOf" srcId="{4A96E56F-C9A8-46C1-AA70-DF94F9389CD3}" destId="{42A848B4-4819-4454-B5F4-1D5A1C294835}" srcOrd="1" destOrd="0" presId="urn:microsoft.com/office/officeart/2005/8/layout/vList5"/>
    <dgm:cxn modelId="{826EFC5B-5578-446B-A0F8-C3A5BD79FD0F}" type="presParOf" srcId="{4A96E56F-C9A8-46C1-AA70-DF94F9389CD3}" destId="{0A584838-77C8-4D23-BDDC-4E4BA7E51075}" srcOrd="2" destOrd="0" presId="urn:microsoft.com/office/officeart/2005/8/layout/vList5"/>
    <dgm:cxn modelId="{76A91963-03DD-4295-B488-DF89697BF8D9}" type="presParOf" srcId="{0A584838-77C8-4D23-BDDC-4E4BA7E51075}" destId="{3F58224D-C16A-4146-8E4F-BCCEF7FF872F}" srcOrd="0" destOrd="0" presId="urn:microsoft.com/office/officeart/2005/8/layout/vList5"/>
    <dgm:cxn modelId="{EA6A0AB4-D02D-46A1-B501-69751C799AFB}" type="presParOf" srcId="{0A584838-77C8-4D23-BDDC-4E4BA7E51075}" destId="{4114AA1A-BE2A-498E-B405-7409ECF76B68}" srcOrd="1" destOrd="0" presId="urn:microsoft.com/office/officeart/2005/8/layout/vList5"/>
    <dgm:cxn modelId="{32E0A61E-B98F-46D1-B191-634DED4068E7}" type="presParOf" srcId="{4A96E56F-C9A8-46C1-AA70-DF94F9389CD3}" destId="{8572FD6B-BDB6-42A4-8594-9CB1828EFBF8}" srcOrd="3" destOrd="0" presId="urn:microsoft.com/office/officeart/2005/8/layout/vList5"/>
    <dgm:cxn modelId="{EDA3E9CD-76CB-4709-83AA-78CCD38A3CAB}" type="presParOf" srcId="{4A96E56F-C9A8-46C1-AA70-DF94F9389CD3}" destId="{4CF8A0C3-2F4C-44A3-B433-AF7BC8E21067}" srcOrd="4" destOrd="0" presId="urn:microsoft.com/office/officeart/2005/8/layout/vList5"/>
    <dgm:cxn modelId="{B92C8EC2-0B56-4158-810C-6B4D2F56575F}" type="presParOf" srcId="{4CF8A0C3-2F4C-44A3-B433-AF7BC8E21067}" destId="{91649E2D-7906-4036-9293-32CD53B92D82}" srcOrd="0" destOrd="0" presId="urn:microsoft.com/office/officeart/2005/8/layout/vList5"/>
    <dgm:cxn modelId="{36C963E1-2774-4ABD-9FF1-503EB87624E9}" type="presParOf" srcId="{4CF8A0C3-2F4C-44A3-B433-AF7BC8E21067}" destId="{87D9F5D9-852E-4419-94FF-3531CAE28CED}" srcOrd="1" destOrd="0" presId="urn:microsoft.com/office/officeart/2005/8/layout/vList5"/>
    <dgm:cxn modelId="{66482D9D-09E4-4A3E-AD6C-EE29C9870DD8}" type="presParOf" srcId="{4A96E56F-C9A8-46C1-AA70-DF94F9389CD3}" destId="{616AB7E0-A724-432F-8449-8A2646320E2A}" srcOrd="5" destOrd="0" presId="urn:microsoft.com/office/officeart/2005/8/layout/vList5"/>
    <dgm:cxn modelId="{108DF878-4983-4C93-AFF8-043E4A85F230}" type="presParOf" srcId="{4A96E56F-C9A8-46C1-AA70-DF94F9389CD3}" destId="{1E84BB25-D6D8-4529-9639-9CE761FB7473}" srcOrd="6" destOrd="0" presId="urn:microsoft.com/office/officeart/2005/8/layout/vList5"/>
    <dgm:cxn modelId="{ADB1BD88-764C-47C7-B3CC-CD1C9C419019}" type="presParOf" srcId="{1E84BB25-D6D8-4529-9639-9CE761FB7473}" destId="{D711412E-5C50-4D6E-9328-C412FFF402A9}" srcOrd="0" destOrd="0" presId="urn:microsoft.com/office/officeart/2005/8/layout/vList5"/>
    <dgm:cxn modelId="{342E9986-B7C2-4E1A-AB40-FFE1300721EA}" type="presParOf" srcId="{1E84BB25-D6D8-4529-9639-9CE761FB7473}" destId="{32B28F05-D75C-4354-BC9F-9390B1E62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smtClean="0"/>
            <a:t>Originator</a:t>
          </a:r>
          <a:endParaRPr lang="de-DE" dirty="0" smtClean="0"/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10418535-76D4-416B-91C1-99B6CCC2408B}" type="presOf" srcId="{19EA0FB9-3FA7-4EC0-97C9-C80D62A22BE1}" destId="{CC811167-5B01-44CE-8CF7-4C0196E12115}" srcOrd="0" destOrd="0" presId="urn:microsoft.com/office/officeart/2005/8/layout/radial6"/>
    <dgm:cxn modelId="{0735B0CF-FF4D-45CF-BED6-5FA2486C75C0}" type="presOf" srcId="{C1AA45F5-054D-4130-88C5-66C66C1E6BAB}" destId="{B6114DE1-B80B-4E1C-8CEE-333AD184E289}" srcOrd="0" destOrd="0" presId="urn:microsoft.com/office/officeart/2005/8/layout/radial6"/>
    <dgm:cxn modelId="{922BCE59-8F0F-4D07-AF11-4AA2255E5851}" type="presOf" srcId="{0E6C83E2-9CA9-46AB-9E20-FBE3B6487D69}" destId="{C273AA5A-61A7-4297-ACBB-AE362A712167}" srcOrd="0" destOrd="0" presId="urn:microsoft.com/office/officeart/2005/8/layout/radial6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C9571B52-92B5-49E5-82B6-AAD869C877C4}" type="presOf" srcId="{B5D59F3C-9F22-4EF4-9126-30535E819F66}" destId="{7DB71D1F-48E1-446A-B909-98D53E0CDBCD}" srcOrd="0" destOrd="0" presId="urn:microsoft.com/office/officeart/2005/8/layout/radial6"/>
    <dgm:cxn modelId="{221DB847-778F-4AC0-A988-FAB7879ABCED}" type="presOf" srcId="{860E0216-D960-4AF6-9F6B-C47CC13DF7FB}" destId="{9236C6F4-3B33-45ED-8843-8FE284A4B412}" srcOrd="0" destOrd="0" presId="urn:microsoft.com/office/officeart/2005/8/layout/radial6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499D0AD6-1A09-4305-A805-B6FB64554CA0}" type="presOf" srcId="{E6631018-DAF6-490B-A33B-6CA20B9B234E}" destId="{4AB3A6FF-3CD4-480F-A9C5-2529C6F42DA3}" srcOrd="0" destOrd="0" presId="urn:microsoft.com/office/officeart/2005/8/layout/radial6"/>
    <dgm:cxn modelId="{572E8FDC-739E-4F9A-9FB3-35376CC8CACD}" type="presOf" srcId="{9F5F6DD2-3CC9-4760-B191-D02CAF0BB781}" destId="{A29F3CEB-48C1-4779-90F0-A060B807C94C}" srcOrd="0" destOrd="0" presId="urn:microsoft.com/office/officeart/2005/8/layout/radial6"/>
    <dgm:cxn modelId="{E7861733-EC68-43D1-BD24-0B5EF6787149}" type="presOf" srcId="{404FE39A-DBBA-4D9D-A24D-A1333B80C288}" destId="{7CD751AD-9D55-4251-B166-55439E031138}" srcOrd="0" destOrd="0" presId="urn:microsoft.com/office/officeart/2005/8/layout/radial6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1DE7F177-31CB-4B0B-B5C3-C4474551E66A}" type="presOf" srcId="{150D69CC-3044-4F8D-B5D8-6B0DC752DC3E}" destId="{DFB401B8-DDCF-43AB-9E68-3F44047805B1}" srcOrd="0" destOrd="0" presId="urn:microsoft.com/office/officeart/2005/8/layout/radial6"/>
    <dgm:cxn modelId="{6442FBF9-6554-418B-AD8B-4ED72C1AF847}" type="presOf" srcId="{D85C52F1-B864-4051-AFB1-8DE0AC7B48DD}" destId="{D7D8C3F4-5433-423D-A299-A2516399C3C6}" srcOrd="0" destOrd="0" presId="urn:microsoft.com/office/officeart/2005/8/layout/radial6"/>
    <dgm:cxn modelId="{5878EE00-9DD0-4E62-8D30-5D8BEA1DF525}" type="presOf" srcId="{18F31AAF-5241-4CE4-91E2-CC7C8CECDEBD}" destId="{4E68CB80-BE5D-4321-8513-93A1566C3F5B}" srcOrd="0" destOrd="0" presId="urn:microsoft.com/office/officeart/2005/8/layout/radial6"/>
    <dgm:cxn modelId="{2950CFF0-CFBA-44E6-A810-98B3ACC385BF}" type="presOf" srcId="{779A7FD8-9E84-4B43-BEC0-9E407190F5BE}" destId="{E797E149-0758-4FB8-B3BC-6FEC26E52512}" srcOrd="0" destOrd="0" presId="urn:microsoft.com/office/officeart/2005/8/layout/radial6"/>
    <dgm:cxn modelId="{2618BD67-614A-4778-BFF5-DA266FF7D683}" type="presOf" srcId="{3FE90F1C-A743-4803-9A90-593A06064647}" destId="{CDA94C81-C000-47D0-9299-7BC37B2B8DF6}" srcOrd="0" destOrd="0" presId="urn:microsoft.com/office/officeart/2005/8/layout/radial6"/>
    <dgm:cxn modelId="{E9A4EBA5-F543-431D-A150-F9E623AFC2F4}" type="presOf" srcId="{6835B608-CAFC-4D92-8668-E6D161CA3A03}" destId="{5C3A1BB4-37EC-400B-B1E1-B1DE824681EE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07E7E0DE-0DB1-4029-B6B6-C7460A41DBF0}" type="presOf" srcId="{9F306149-0EE9-4CCA-AC77-423CA80FB0A6}" destId="{C3D172B6-F632-4ED3-B374-17EB6CC19115}" srcOrd="0" destOrd="0" presId="urn:microsoft.com/office/officeart/2005/8/layout/radial6"/>
    <dgm:cxn modelId="{CE96E886-EC80-45C1-9EC1-6536BE173386}" type="presOf" srcId="{F5996CBC-826A-4133-8A3D-D1FF8596F6FE}" destId="{44C1E2AA-3D71-4C0B-8FE4-6D2FDBA01704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B3382703-425C-4B3D-9F6D-65AD9A77F9B2}" type="presParOf" srcId="{CC811167-5B01-44CE-8CF7-4C0196E12115}" destId="{5C3A1BB4-37EC-400B-B1E1-B1DE824681EE}" srcOrd="0" destOrd="0" presId="urn:microsoft.com/office/officeart/2005/8/layout/radial6"/>
    <dgm:cxn modelId="{9D8B2905-EBFE-44C2-BE75-A119DC111A89}" type="presParOf" srcId="{CC811167-5B01-44CE-8CF7-4C0196E12115}" destId="{D7D8C3F4-5433-423D-A299-A2516399C3C6}" srcOrd="1" destOrd="0" presId="urn:microsoft.com/office/officeart/2005/8/layout/radial6"/>
    <dgm:cxn modelId="{0050BDAC-2C0A-4A5A-9BF4-30ED5E5BF87C}" type="presParOf" srcId="{CC811167-5B01-44CE-8CF7-4C0196E12115}" destId="{85719823-3E41-4501-A1EB-3379C667D692}" srcOrd="2" destOrd="0" presId="urn:microsoft.com/office/officeart/2005/8/layout/radial6"/>
    <dgm:cxn modelId="{D5A8F4E5-0EC6-4243-928E-5F5EE71D415D}" type="presParOf" srcId="{CC811167-5B01-44CE-8CF7-4C0196E12115}" destId="{A29F3CEB-48C1-4779-90F0-A060B807C94C}" srcOrd="3" destOrd="0" presId="urn:microsoft.com/office/officeart/2005/8/layout/radial6"/>
    <dgm:cxn modelId="{1DC4831F-7014-43A6-B6E0-ECF005F76730}" type="presParOf" srcId="{CC811167-5B01-44CE-8CF7-4C0196E12115}" destId="{9236C6F4-3B33-45ED-8843-8FE284A4B412}" srcOrd="4" destOrd="0" presId="urn:microsoft.com/office/officeart/2005/8/layout/radial6"/>
    <dgm:cxn modelId="{D826FE79-3616-4542-8790-4C130A7FD98F}" type="presParOf" srcId="{CC811167-5B01-44CE-8CF7-4C0196E12115}" destId="{F5857FEC-0F5E-4FB1-8566-0C8DC218EB91}" srcOrd="5" destOrd="0" presId="urn:microsoft.com/office/officeart/2005/8/layout/radial6"/>
    <dgm:cxn modelId="{8731C3CD-7648-4273-ABF1-201C523CC9F8}" type="presParOf" srcId="{CC811167-5B01-44CE-8CF7-4C0196E12115}" destId="{7CD751AD-9D55-4251-B166-55439E031138}" srcOrd="6" destOrd="0" presId="urn:microsoft.com/office/officeart/2005/8/layout/radial6"/>
    <dgm:cxn modelId="{921770EA-BD82-4141-856F-5E5B64FD4555}" type="presParOf" srcId="{CC811167-5B01-44CE-8CF7-4C0196E12115}" destId="{E797E149-0758-4FB8-B3BC-6FEC26E52512}" srcOrd="7" destOrd="0" presId="urn:microsoft.com/office/officeart/2005/8/layout/radial6"/>
    <dgm:cxn modelId="{E800AF57-2348-44CF-9A89-33303827DCD3}" type="presParOf" srcId="{CC811167-5B01-44CE-8CF7-4C0196E12115}" destId="{24D921F2-9070-4CF8-BEFA-E0244989CFCA}" srcOrd="8" destOrd="0" presId="urn:microsoft.com/office/officeart/2005/8/layout/radial6"/>
    <dgm:cxn modelId="{9BA457A9-7788-451E-A197-7F3352A02692}" type="presParOf" srcId="{CC811167-5B01-44CE-8CF7-4C0196E12115}" destId="{DFB401B8-DDCF-43AB-9E68-3F44047805B1}" srcOrd="9" destOrd="0" presId="urn:microsoft.com/office/officeart/2005/8/layout/radial6"/>
    <dgm:cxn modelId="{68013FE7-73BF-4223-90AA-F0E7825DD0EA}" type="presParOf" srcId="{CC811167-5B01-44CE-8CF7-4C0196E12115}" destId="{44C1E2AA-3D71-4C0B-8FE4-6D2FDBA01704}" srcOrd="10" destOrd="0" presId="urn:microsoft.com/office/officeart/2005/8/layout/radial6"/>
    <dgm:cxn modelId="{624475F0-3923-4F17-B0DD-9997460F4613}" type="presParOf" srcId="{CC811167-5B01-44CE-8CF7-4C0196E12115}" destId="{A2CB3204-8249-4160-8525-0B0F8666DF67}" srcOrd="11" destOrd="0" presId="urn:microsoft.com/office/officeart/2005/8/layout/radial6"/>
    <dgm:cxn modelId="{9336FCC0-F9FF-49E0-AB69-3C9B055A7504}" type="presParOf" srcId="{CC811167-5B01-44CE-8CF7-4C0196E12115}" destId="{4AB3A6FF-3CD4-480F-A9C5-2529C6F42DA3}" srcOrd="12" destOrd="0" presId="urn:microsoft.com/office/officeart/2005/8/layout/radial6"/>
    <dgm:cxn modelId="{60F94548-5932-41AE-A903-21A01E502043}" type="presParOf" srcId="{CC811167-5B01-44CE-8CF7-4C0196E12115}" destId="{C3D172B6-F632-4ED3-B374-17EB6CC19115}" srcOrd="13" destOrd="0" presId="urn:microsoft.com/office/officeart/2005/8/layout/radial6"/>
    <dgm:cxn modelId="{AD882893-ADE3-4466-BB54-0F2663797ACA}" type="presParOf" srcId="{CC811167-5B01-44CE-8CF7-4C0196E12115}" destId="{EED7BCA3-38E3-4517-AC84-6AD39A9F6854}" srcOrd="14" destOrd="0" presId="urn:microsoft.com/office/officeart/2005/8/layout/radial6"/>
    <dgm:cxn modelId="{3EB5DBAB-0987-460B-BE8A-E4DAD7B44FA9}" type="presParOf" srcId="{CC811167-5B01-44CE-8CF7-4C0196E12115}" destId="{B6114DE1-B80B-4E1C-8CEE-333AD184E289}" srcOrd="15" destOrd="0" presId="urn:microsoft.com/office/officeart/2005/8/layout/radial6"/>
    <dgm:cxn modelId="{FBD74421-8B93-48B4-8806-54AF1F9A08AE}" type="presParOf" srcId="{CC811167-5B01-44CE-8CF7-4C0196E12115}" destId="{C273AA5A-61A7-4297-ACBB-AE362A712167}" srcOrd="16" destOrd="0" presId="urn:microsoft.com/office/officeart/2005/8/layout/radial6"/>
    <dgm:cxn modelId="{7E921629-12B5-4D3D-AE99-F8E7458827C6}" type="presParOf" srcId="{CC811167-5B01-44CE-8CF7-4C0196E12115}" destId="{D57A2637-A40C-4CEB-A202-DB37F5AC6C68}" srcOrd="17" destOrd="0" presId="urn:microsoft.com/office/officeart/2005/8/layout/radial6"/>
    <dgm:cxn modelId="{D7C38263-266E-496C-98DE-E14CA791B807}" type="presParOf" srcId="{CC811167-5B01-44CE-8CF7-4C0196E12115}" destId="{7DB71D1F-48E1-446A-B909-98D53E0CDBCD}" srcOrd="18" destOrd="0" presId="urn:microsoft.com/office/officeart/2005/8/layout/radial6"/>
    <dgm:cxn modelId="{B7E37343-F21A-453A-A0B4-DC5A614D1F9C}" type="presParOf" srcId="{CC811167-5B01-44CE-8CF7-4C0196E12115}" destId="{4E68CB80-BE5D-4321-8513-93A1566C3F5B}" srcOrd="19" destOrd="0" presId="urn:microsoft.com/office/officeart/2005/8/layout/radial6"/>
    <dgm:cxn modelId="{C38D381C-B0AC-4F62-8E31-B7D4BE398710}" type="presParOf" srcId="{CC811167-5B01-44CE-8CF7-4C0196E12115}" destId="{CDABE7D2-1919-46E8-A19B-7B2B7FAFB4CA}" srcOrd="20" destOrd="0" presId="urn:microsoft.com/office/officeart/2005/8/layout/radial6"/>
    <dgm:cxn modelId="{A93280E5-07E6-4128-9EE6-1624532EF1A8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Konstante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leer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KB Eigentümer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leer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 </a:t>
          </a:r>
        </a:p>
        <a:p>
          <a:r>
            <a:rPr lang="de-DE" dirty="0" smtClean="0"/>
            <a:t>Out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C37B3A28-B85C-469F-ACD6-6125EB25A3F7}" type="presOf" srcId="{813DCBD2-D0B1-4F28-85E4-FA97466AE573}" destId="{C8BC8EA8-C13E-4CFF-B5C8-7C7F532ABE0E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0E069C91-3120-49A6-B1AE-92218B938EAC}" type="presOf" srcId="{B0C26F9A-6603-4986-A020-56179006CEEE}" destId="{24D8591B-3162-4D1D-89AD-79C803E98548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D97E69C-C442-4187-9D15-5861C7575976}" type="presOf" srcId="{6835B608-CAFC-4D92-8668-E6D161CA3A03}" destId="{5C3A1BB4-37EC-400B-B1E1-B1DE824681EE}" srcOrd="0" destOrd="0" presId="urn:microsoft.com/office/officeart/2005/8/layout/radial6"/>
    <dgm:cxn modelId="{E060ADF5-52D6-4119-AE1F-FE6D0DC9B7D7}" type="presOf" srcId="{8F4B2DD8-EFE7-4354-9614-D40FC3709B28}" destId="{CBAC4FB6-AB5D-478C-B9DB-3C4BBA99FAAF}" srcOrd="0" destOrd="0" presId="urn:microsoft.com/office/officeart/2005/8/layout/radial6"/>
    <dgm:cxn modelId="{FFA4A5DD-D312-4744-BB71-7C1748C51D18}" type="presOf" srcId="{19EA0FB9-3FA7-4EC0-97C9-C80D62A22BE1}" destId="{CC811167-5B01-44CE-8CF7-4C0196E12115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965F6646-F4DE-482F-A31E-63116FBF5328}" type="presOf" srcId="{150D69CC-3044-4F8D-B5D8-6B0DC752DC3E}" destId="{DFB401B8-DDCF-43AB-9E68-3F44047805B1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35F3E1BF-130F-463F-BB8D-12CD7ED47C9B}" type="presOf" srcId="{4BB92B41-6B63-411A-B5C7-3E2BA22C2EF9}" destId="{7DBA7B9B-977A-489F-93B1-34F7A714000E}" srcOrd="0" destOrd="0" presId="urn:microsoft.com/office/officeart/2005/8/layout/radial6"/>
    <dgm:cxn modelId="{3B9DFA60-B456-4FE4-BD4E-F845D1516CC3}" type="presOf" srcId="{B3EE240E-D1EE-4B69-BDB4-4FB73E4C00F8}" destId="{D2C586DD-C4D6-43EF-9FBC-99993E6F2B7C}" srcOrd="0" destOrd="0" presId="urn:microsoft.com/office/officeart/2005/8/layout/radial6"/>
    <dgm:cxn modelId="{DDEF1F54-D67F-4345-A192-FCAC4083E9B5}" type="presOf" srcId="{8485DC06-8727-42E2-BD26-2AAF98E08CD3}" destId="{B115BDDF-C454-4222-93EC-75B73ECE03F0}" srcOrd="0" destOrd="0" presId="urn:microsoft.com/office/officeart/2005/8/layout/radial6"/>
    <dgm:cxn modelId="{E76796C0-979B-4555-9953-15E86C1C8B3F}" type="presOf" srcId="{AE4325C2-7FBE-4D3A-8A24-2ABEFB9B565A}" destId="{1035AB16-1B65-4F3D-91A9-E393E05C3C0F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BB81799F-43E4-4D2A-B4C2-03CC421087F3}" type="presOf" srcId="{BC9E2BB6-7499-469C-8B49-77C859B24C54}" destId="{D48DD17A-CAAC-4CEC-A104-B4EE28478FDA}" srcOrd="0" destOrd="0" presId="urn:microsoft.com/office/officeart/2005/8/layout/radial6"/>
    <dgm:cxn modelId="{1765D45F-3B8C-4820-B08D-22AC5796D12A}" type="presOf" srcId="{56EEEA3B-6215-4BCA-9EBA-F2D6D520106F}" destId="{4248A1B0-5C16-4A8B-BE7A-40618120157D}" srcOrd="0" destOrd="0" presId="urn:microsoft.com/office/officeart/2005/8/layout/radial6"/>
    <dgm:cxn modelId="{B3F4BD3C-8638-40FD-8B67-9FC3C54CB4C5}" type="presOf" srcId="{D85C52F1-B864-4051-AFB1-8DE0AC7B48DD}" destId="{D7D8C3F4-5433-423D-A299-A2516399C3C6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3A36D364-80EF-403F-82EB-6B15E4690810}" type="presOf" srcId="{779A7FD8-9E84-4B43-BEC0-9E407190F5BE}" destId="{E797E149-0758-4FB8-B3BC-6FEC26E52512}" srcOrd="0" destOrd="0" presId="urn:microsoft.com/office/officeart/2005/8/layout/radial6"/>
    <dgm:cxn modelId="{C9054CAE-9601-4639-99B5-80BBCBB25CF2}" type="presOf" srcId="{9F5F6DD2-3CC9-4760-B191-D02CAF0BB781}" destId="{A29F3CEB-48C1-4779-90F0-A060B807C94C}" srcOrd="0" destOrd="0" presId="urn:microsoft.com/office/officeart/2005/8/layout/radial6"/>
    <dgm:cxn modelId="{64AEEF08-66A7-420B-A7D2-6F55D0896356}" type="presOf" srcId="{46D3E4BD-2F54-44A9-AF43-91B02EE2A4C0}" destId="{53C09463-13BD-4384-96C4-C5395712BA82}" srcOrd="0" destOrd="0" presId="urn:microsoft.com/office/officeart/2005/8/layout/radial6"/>
    <dgm:cxn modelId="{263BBA31-E281-443B-95F9-8102C04742DC}" type="presParOf" srcId="{CC811167-5B01-44CE-8CF7-4C0196E12115}" destId="{5C3A1BB4-37EC-400B-B1E1-B1DE824681EE}" srcOrd="0" destOrd="0" presId="urn:microsoft.com/office/officeart/2005/8/layout/radial6"/>
    <dgm:cxn modelId="{4CBD52E0-5E95-402C-AD80-19DC14BA8E9C}" type="presParOf" srcId="{CC811167-5B01-44CE-8CF7-4C0196E12115}" destId="{D7D8C3F4-5433-423D-A299-A2516399C3C6}" srcOrd="1" destOrd="0" presId="urn:microsoft.com/office/officeart/2005/8/layout/radial6"/>
    <dgm:cxn modelId="{324DCFF6-53C6-4B34-A45A-3D81A19FFF04}" type="presParOf" srcId="{CC811167-5B01-44CE-8CF7-4C0196E12115}" destId="{85719823-3E41-4501-A1EB-3379C667D692}" srcOrd="2" destOrd="0" presId="urn:microsoft.com/office/officeart/2005/8/layout/radial6"/>
    <dgm:cxn modelId="{2FF040E8-B80D-4F5F-9F14-2DBBA1A8EACC}" type="presParOf" srcId="{CC811167-5B01-44CE-8CF7-4C0196E12115}" destId="{A29F3CEB-48C1-4779-90F0-A060B807C94C}" srcOrd="3" destOrd="0" presId="urn:microsoft.com/office/officeart/2005/8/layout/radial6"/>
    <dgm:cxn modelId="{4F7DCE4B-5147-4148-967A-D0B67EACBDD5}" type="presParOf" srcId="{CC811167-5B01-44CE-8CF7-4C0196E12115}" destId="{B115BDDF-C454-4222-93EC-75B73ECE03F0}" srcOrd="4" destOrd="0" presId="urn:microsoft.com/office/officeart/2005/8/layout/radial6"/>
    <dgm:cxn modelId="{3F3475B1-225D-489D-ADAB-56991AA23360}" type="presParOf" srcId="{CC811167-5B01-44CE-8CF7-4C0196E12115}" destId="{57688E3C-EDFD-4C86-A759-8ADD2DC6F236}" srcOrd="5" destOrd="0" presId="urn:microsoft.com/office/officeart/2005/8/layout/radial6"/>
    <dgm:cxn modelId="{B2151250-DFDA-414A-A15C-19607A6A6109}" type="presParOf" srcId="{CC811167-5B01-44CE-8CF7-4C0196E12115}" destId="{24D8591B-3162-4D1D-89AD-79C803E98548}" srcOrd="6" destOrd="0" presId="urn:microsoft.com/office/officeart/2005/8/layout/radial6"/>
    <dgm:cxn modelId="{548B168F-AAAD-43B6-B8B9-BF632889560A}" type="presParOf" srcId="{CC811167-5B01-44CE-8CF7-4C0196E12115}" destId="{E797E149-0758-4FB8-B3BC-6FEC26E52512}" srcOrd="7" destOrd="0" presId="urn:microsoft.com/office/officeart/2005/8/layout/radial6"/>
    <dgm:cxn modelId="{D54961FC-ECCA-4EE0-B26E-9C1C5B1BA832}" type="presParOf" srcId="{CC811167-5B01-44CE-8CF7-4C0196E12115}" destId="{24D921F2-9070-4CF8-BEFA-E0244989CFCA}" srcOrd="8" destOrd="0" presId="urn:microsoft.com/office/officeart/2005/8/layout/radial6"/>
    <dgm:cxn modelId="{AC14F8AA-A58A-4EEC-89C0-B8AD7F712A00}" type="presParOf" srcId="{CC811167-5B01-44CE-8CF7-4C0196E12115}" destId="{DFB401B8-DDCF-43AB-9E68-3F44047805B1}" srcOrd="9" destOrd="0" presId="urn:microsoft.com/office/officeart/2005/8/layout/radial6"/>
    <dgm:cxn modelId="{E3CCDB53-FB4F-48D9-99CB-403AD242B194}" type="presParOf" srcId="{CC811167-5B01-44CE-8CF7-4C0196E12115}" destId="{C8BC8EA8-C13E-4CFF-B5C8-7C7F532ABE0E}" srcOrd="10" destOrd="0" presId="urn:microsoft.com/office/officeart/2005/8/layout/radial6"/>
    <dgm:cxn modelId="{D0D0A0CF-34D8-4F14-9739-ECD3F3FCCA14}" type="presParOf" srcId="{CC811167-5B01-44CE-8CF7-4C0196E12115}" destId="{02B5B211-05CD-4E99-AED3-FDC91198619F}" srcOrd="11" destOrd="0" presId="urn:microsoft.com/office/officeart/2005/8/layout/radial6"/>
    <dgm:cxn modelId="{350FAB65-A02A-402E-8BE4-063C11A81A7C}" type="presParOf" srcId="{CC811167-5B01-44CE-8CF7-4C0196E12115}" destId="{D2C586DD-C4D6-43EF-9FBC-99993E6F2B7C}" srcOrd="12" destOrd="0" presId="urn:microsoft.com/office/officeart/2005/8/layout/radial6"/>
    <dgm:cxn modelId="{049F6EB9-D850-4163-B71F-6C2225B9481E}" type="presParOf" srcId="{CC811167-5B01-44CE-8CF7-4C0196E12115}" destId="{7DBA7B9B-977A-489F-93B1-34F7A714000E}" srcOrd="13" destOrd="0" presId="urn:microsoft.com/office/officeart/2005/8/layout/radial6"/>
    <dgm:cxn modelId="{2EB295F7-E1DA-49DE-BAC7-51CB29F2A946}" type="presParOf" srcId="{CC811167-5B01-44CE-8CF7-4C0196E12115}" destId="{6658F6CA-0997-463D-98B5-04ECACBEF810}" srcOrd="14" destOrd="0" presId="urn:microsoft.com/office/officeart/2005/8/layout/radial6"/>
    <dgm:cxn modelId="{017D4D8D-F770-44BF-95A8-1776FC6EA70C}" type="presParOf" srcId="{CC811167-5B01-44CE-8CF7-4C0196E12115}" destId="{1035AB16-1B65-4F3D-91A9-E393E05C3C0F}" srcOrd="15" destOrd="0" presId="urn:microsoft.com/office/officeart/2005/8/layout/radial6"/>
    <dgm:cxn modelId="{1CCC416A-D130-4A6F-865B-A2EB96445693}" type="presParOf" srcId="{CC811167-5B01-44CE-8CF7-4C0196E12115}" destId="{CBAC4FB6-AB5D-478C-B9DB-3C4BBA99FAAF}" srcOrd="16" destOrd="0" presId="urn:microsoft.com/office/officeart/2005/8/layout/radial6"/>
    <dgm:cxn modelId="{0339A46D-EDF7-46B3-96FE-BB865A16F3C4}" type="presParOf" srcId="{CC811167-5B01-44CE-8CF7-4C0196E12115}" destId="{C3E0A7F9-89DC-4C65-BF65-16D0C22CE7B5}" srcOrd="17" destOrd="0" presId="urn:microsoft.com/office/officeart/2005/8/layout/radial6"/>
    <dgm:cxn modelId="{C78C82DC-708C-41A0-9E86-1DFFA5687D27}" type="presParOf" srcId="{CC811167-5B01-44CE-8CF7-4C0196E12115}" destId="{4248A1B0-5C16-4A8B-BE7A-40618120157D}" srcOrd="18" destOrd="0" presId="urn:microsoft.com/office/officeart/2005/8/layout/radial6"/>
    <dgm:cxn modelId="{6840BA02-1B9B-4816-822C-74DD550B4DA4}" type="presParOf" srcId="{CC811167-5B01-44CE-8CF7-4C0196E12115}" destId="{D48DD17A-CAAC-4CEC-A104-B4EE28478FDA}" srcOrd="19" destOrd="0" presId="urn:microsoft.com/office/officeart/2005/8/layout/radial6"/>
    <dgm:cxn modelId="{FE993146-6FF3-4507-850D-318204F649CA}" type="presParOf" srcId="{CC811167-5B01-44CE-8CF7-4C0196E12115}" destId="{D1DEA2C9-4A9A-44A4-A358-971F9EF9A733}" srcOrd="20" destOrd="0" presId="urn:microsoft.com/office/officeart/2005/8/layout/radial6"/>
    <dgm:cxn modelId="{8DDE2896-6F12-4030-9F01-25ED16572F06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0F6FC-F85E-4763-AF2E-0E0107AFF4A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7A03A-C385-4523-99F0-2F53AC969F34}">
      <dgm:prSet phldrT="[Text]"/>
      <dgm:spPr/>
      <dgm:t>
        <a:bodyPr/>
        <a:lstStyle/>
        <a:p>
          <a:r>
            <a:rPr lang="de-DE" smtClean="0"/>
            <a:t>SyncKP Interesse?</a:t>
          </a:r>
          <a:endParaRPr lang="de-DE" dirty="0"/>
        </a:p>
      </dgm:t>
    </dgm:pt>
    <dgm:pt modelId="{702F74C7-4ACD-45A8-A1D9-83A44BD3D7C3}" type="parTrans" cxnId="{76E23AE2-EFF2-46CF-A0D5-DCBD0EC1E74F}">
      <dgm:prSet/>
      <dgm:spPr/>
      <dgm:t>
        <a:bodyPr/>
        <a:lstStyle/>
        <a:p>
          <a:endParaRPr lang="de-DE"/>
        </a:p>
      </dgm:t>
    </dgm:pt>
    <dgm:pt modelId="{741FCF75-55A7-4C01-ABAD-5C27DBFFB585}" type="sibTrans" cxnId="{76E23AE2-EFF2-46CF-A0D5-DCBD0EC1E74F}">
      <dgm:prSet/>
      <dgm:spPr/>
      <dgm:t>
        <a:bodyPr/>
        <a:lstStyle/>
        <a:p>
          <a:endParaRPr lang="de-DE"/>
        </a:p>
      </dgm:t>
    </dgm:pt>
    <dgm:pt modelId="{97E8757F-9C6F-4E4C-B6A5-59EBDA1D43E4}">
      <dgm:prSet phldrT="[Text]"/>
      <dgm:spPr/>
      <dgm:t>
        <a:bodyPr/>
        <a:lstStyle/>
        <a:p>
          <a:r>
            <a:rPr lang="de-DE" dirty="0" smtClean="0"/>
            <a:t>Default</a:t>
          </a:r>
          <a:endParaRPr lang="de-DE" dirty="0"/>
        </a:p>
      </dgm:t>
    </dgm:pt>
    <dgm:pt modelId="{597240F5-0118-444F-AB6B-4E0698E4F2E1}" type="parTrans" cxnId="{CFB5179D-95D1-42D4-875E-DCB3BA958775}">
      <dgm:prSet/>
      <dgm:spPr/>
      <dgm:t>
        <a:bodyPr/>
        <a:lstStyle/>
        <a:p>
          <a:endParaRPr lang="de-DE"/>
        </a:p>
      </dgm:t>
    </dgm:pt>
    <dgm:pt modelId="{A535A5AE-A22C-4966-800A-BB083FF4B1FC}" type="sibTrans" cxnId="{CFB5179D-95D1-42D4-875E-DCB3BA958775}">
      <dgm:prSet/>
      <dgm:spPr/>
      <dgm:t>
        <a:bodyPr/>
        <a:lstStyle/>
        <a:p>
          <a:endParaRPr lang="de-DE"/>
        </a:p>
      </dgm:t>
    </dgm:pt>
    <dgm:pt modelId="{42D329A1-49EF-4CC8-B44A-3DBB7BDC8DAB}">
      <dgm:prSet phldrT="[Text]"/>
      <dgm:spPr/>
      <dgm:t>
        <a:bodyPr/>
        <a:lstStyle/>
        <a:p>
          <a:r>
            <a:rPr lang="de-DE" dirty="0" smtClean="0"/>
            <a:t>Liste von </a:t>
          </a:r>
          <a:r>
            <a:rPr lang="de-DE" dirty="0" err="1" smtClean="0"/>
            <a:t>ContextPoint</a:t>
          </a:r>
          <a:r>
            <a:rPr lang="de-DE" dirty="0" smtClean="0"/>
            <a:t> anbieten</a:t>
          </a:r>
          <a:endParaRPr lang="de-DE" dirty="0"/>
        </a:p>
      </dgm:t>
    </dgm:pt>
    <dgm:pt modelId="{7CC74A9A-30E3-42AC-832B-44BC69F3B643}" type="parTrans" cxnId="{935043ED-EBD8-4C38-9757-92F178C3F58A}">
      <dgm:prSet/>
      <dgm:spPr/>
      <dgm:t>
        <a:bodyPr/>
        <a:lstStyle/>
        <a:p>
          <a:endParaRPr lang="de-DE"/>
        </a:p>
      </dgm:t>
    </dgm:pt>
    <dgm:pt modelId="{C8B82557-FAC3-446C-996C-DD7304AFD7F2}" type="sibTrans" cxnId="{935043ED-EBD8-4C38-9757-92F178C3F58A}">
      <dgm:prSet/>
      <dgm:spPr/>
      <dgm:t>
        <a:bodyPr/>
        <a:lstStyle/>
        <a:p>
          <a:endParaRPr lang="de-DE"/>
        </a:p>
      </dgm:t>
    </dgm:pt>
    <dgm:pt modelId="{B74ECB82-6FB3-48A7-9867-28AEE881C333}">
      <dgm:prSet phldrT="[Text]"/>
      <dgm:spPr/>
      <dgm:t>
        <a:bodyPr/>
        <a:lstStyle/>
        <a:p>
          <a:r>
            <a:rPr lang="de-DE" dirty="0" smtClean="0"/>
            <a:t>Analysiert welche </a:t>
          </a:r>
          <a:r>
            <a:rPr lang="de-DE" dirty="0" err="1" smtClean="0"/>
            <a:t>ContextPoint</a:t>
          </a:r>
          <a:r>
            <a:rPr lang="de-DE" dirty="0" smtClean="0"/>
            <a:t> benötigt werden</a:t>
          </a:r>
          <a:endParaRPr lang="de-DE" dirty="0"/>
        </a:p>
      </dgm:t>
    </dgm:pt>
    <dgm:pt modelId="{22A1CAE5-293D-4E95-83CE-86A7B8BCC78D}" type="parTrans" cxnId="{FC411311-C00F-4322-907D-7515ACD36191}">
      <dgm:prSet/>
      <dgm:spPr/>
      <dgm:t>
        <a:bodyPr/>
        <a:lstStyle/>
        <a:p>
          <a:endParaRPr lang="de-DE"/>
        </a:p>
      </dgm:t>
    </dgm:pt>
    <dgm:pt modelId="{FCBEFF35-9285-4B36-B423-A9847EAF338A}" type="sibTrans" cxnId="{FC411311-C00F-4322-907D-7515ACD36191}">
      <dgm:prSet/>
      <dgm:spPr/>
      <dgm:t>
        <a:bodyPr/>
        <a:lstStyle/>
        <a:p>
          <a:endParaRPr lang="de-DE"/>
        </a:p>
      </dgm:t>
    </dgm:pt>
    <dgm:pt modelId="{B93CDD8C-299E-4985-AB3F-B329ED4A6A18}">
      <dgm:prSet phldrT="[Text]"/>
      <dgm:spPr/>
      <dgm:t>
        <a:bodyPr/>
        <a:lstStyle/>
        <a:p>
          <a:r>
            <a:rPr lang="de-DE" dirty="0" smtClean="0"/>
            <a:t>Request</a:t>
          </a:r>
          <a:endParaRPr lang="de-DE" dirty="0"/>
        </a:p>
      </dgm:t>
    </dgm:pt>
    <dgm:pt modelId="{9EB1BDFE-091F-40AD-A83F-0F55641742AE}" type="parTrans" cxnId="{BF481752-51CB-409B-9210-AA974DEEC490}">
      <dgm:prSet/>
      <dgm:spPr/>
      <dgm:t>
        <a:bodyPr/>
        <a:lstStyle/>
        <a:p>
          <a:endParaRPr lang="de-DE"/>
        </a:p>
      </dgm:t>
    </dgm:pt>
    <dgm:pt modelId="{3A101F3C-6992-4B89-9A2A-1F90018ABE80}" type="sibTrans" cxnId="{BF481752-51CB-409B-9210-AA974DEEC490}">
      <dgm:prSet/>
      <dgm:spPr/>
      <dgm:t>
        <a:bodyPr/>
        <a:lstStyle/>
        <a:p>
          <a:endParaRPr lang="de-DE"/>
        </a:p>
      </dgm:t>
    </dgm:pt>
    <dgm:pt modelId="{491BC58F-C5F6-49DA-B7C5-8FF7F3687FD8}">
      <dgm:prSet phldrT="[Text]"/>
      <dgm:spPr/>
      <dgm:t>
        <a:bodyPr/>
        <a:lstStyle/>
        <a:p>
          <a:r>
            <a:rPr lang="de-DE" dirty="0" smtClean="0"/>
            <a:t>Prüfung</a:t>
          </a:r>
          <a:endParaRPr lang="de-DE" dirty="0"/>
        </a:p>
      </dgm:t>
    </dgm:pt>
    <dgm:pt modelId="{5D3AD350-569E-4374-BF8A-92B9A8C9C456}" type="parTrans" cxnId="{D850B319-85E4-4265-B750-CEFCF3B3D8EC}">
      <dgm:prSet/>
      <dgm:spPr/>
      <dgm:t>
        <a:bodyPr/>
        <a:lstStyle/>
        <a:p>
          <a:endParaRPr lang="de-DE"/>
        </a:p>
      </dgm:t>
    </dgm:pt>
    <dgm:pt modelId="{D1ED9100-4122-42D5-8497-C0230F29F15E}" type="sibTrans" cxnId="{D850B319-85E4-4265-B750-CEFCF3B3D8EC}">
      <dgm:prSet/>
      <dgm:spPr/>
      <dgm:t>
        <a:bodyPr/>
        <a:lstStyle/>
        <a:p>
          <a:endParaRPr lang="de-DE"/>
        </a:p>
      </dgm:t>
    </dgm:pt>
    <dgm:pt modelId="{BBF086ED-ADE2-4957-A1FF-A9CC511E38CB}">
      <dgm:prSet phldrT="[Text]"/>
      <dgm:spPr/>
      <dgm:t>
        <a:bodyPr/>
        <a:lstStyle/>
        <a:p>
          <a:r>
            <a:rPr lang="de-DE" dirty="0" smtClean="0"/>
            <a:t>Zustand</a:t>
          </a:r>
          <a:endParaRPr lang="de-DE" dirty="0"/>
        </a:p>
      </dgm:t>
    </dgm:pt>
    <dgm:pt modelId="{9D03385C-5A2E-4B51-8800-69BD3282C583}" type="parTrans" cxnId="{25AE985A-EE0D-4A7E-81F5-32BD307C99DB}">
      <dgm:prSet/>
      <dgm:spPr/>
      <dgm:t>
        <a:bodyPr/>
        <a:lstStyle/>
        <a:p>
          <a:endParaRPr lang="de-DE"/>
        </a:p>
      </dgm:t>
    </dgm:pt>
    <dgm:pt modelId="{FB016E50-6FB2-4DEE-AF7D-95B92CF201F0}" type="sibTrans" cxnId="{25AE985A-EE0D-4A7E-81F5-32BD307C99DB}">
      <dgm:prSet/>
      <dgm:spPr/>
      <dgm:t>
        <a:bodyPr/>
        <a:lstStyle/>
        <a:p>
          <a:endParaRPr lang="de-DE"/>
        </a:p>
      </dgm:t>
    </dgm:pt>
    <dgm:pt modelId="{DD8B4002-82BD-432A-B89B-D5283095F4F0}">
      <dgm:prSet phldrT="[Text]"/>
      <dgm:spPr/>
      <dgm:t>
        <a:bodyPr/>
        <a:lstStyle/>
        <a:p>
          <a:r>
            <a:rPr lang="de-DE" dirty="0" smtClean="0"/>
            <a:t>Action</a:t>
          </a:r>
          <a:endParaRPr lang="de-DE" dirty="0"/>
        </a:p>
      </dgm:t>
    </dgm:pt>
    <dgm:pt modelId="{E3F6FD42-CB94-4823-B13F-F60C1E613D05}" type="parTrans" cxnId="{32AA43FC-21B0-4CEC-9C0A-2577E840665C}">
      <dgm:prSet/>
      <dgm:spPr/>
      <dgm:t>
        <a:bodyPr/>
        <a:lstStyle/>
        <a:p>
          <a:endParaRPr lang="de-DE"/>
        </a:p>
      </dgm:t>
    </dgm:pt>
    <dgm:pt modelId="{4A06D8C5-F0A1-40F7-A085-7FC3642AADAA}" type="sibTrans" cxnId="{32AA43FC-21B0-4CEC-9C0A-2577E840665C}">
      <dgm:prSet/>
      <dgm:spPr/>
      <dgm:t>
        <a:bodyPr/>
        <a:lstStyle/>
        <a:p>
          <a:endParaRPr lang="de-DE"/>
        </a:p>
      </dgm:t>
    </dgm:pt>
    <dgm:pt modelId="{513B7BF8-9C48-4327-A3BF-FB6990594EC6}">
      <dgm:prSet phldrT="[Text]"/>
      <dgm:spPr/>
      <dgm:t>
        <a:bodyPr/>
        <a:lstStyle/>
        <a:p>
          <a:r>
            <a:rPr lang="de-DE" dirty="0" err="1" smtClean="0"/>
            <a:t>Offer</a:t>
          </a:r>
          <a:endParaRPr lang="de-DE" dirty="0"/>
        </a:p>
      </dgm:t>
    </dgm:pt>
    <dgm:pt modelId="{CB47B803-9F84-4195-8E2C-5189D005952C}" type="sibTrans" cxnId="{5DBF4F0D-D48D-4EE2-850D-6087862C3BFC}">
      <dgm:prSet/>
      <dgm:spPr/>
      <dgm:t>
        <a:bodyPr/>
        <a:lstStyle/>
        <a:p>
          <a:endParaRPr lang="de-DE"/>
        </a:p>
      </dgm:t>
    </dgm:pt>
    <dgm:pt modelId="{BEEBF8B8-BF2C-435E-8C22-1DD162161F46}" type="parTrans" cxnId="{5DBF4F0D-D48D-4EE2-850D-6087862C3BFC}">
      <dgm:prSet/>
      <dgm:spPr/>
      <dgm:t>
        <a:bodyPr/>
        <a:lstStyle/>
        <a:p>
          <a:endParaRPr lang="de-DE"/>
        </a:p>
      </dgm:t>
    </dgm:pt>
    <dgm:pt modelId="{A1D4AF25-01B5-42B1-A82C-88F6F4640616}">
      <dgm:prSet phldrT="[Text]"/>
      <dgm:spPr/>
      <dgm:t>
        <a:bodyPr/>
        <a:lstStyle/>
        <a:p>
          <a:r>
            <a:rPr lang="de-DE" dirty="0" smtClean="0"/>
            <a:t>Aktion und neuer Zustand</a:t>
          </a:r>
          <a:endParaRPr lang="de-DE" dirty="0"/>
        </a:p>
      </dgm:t>
    </dgm:pt>
    <dgm:pt modelId="{4A8A7098-5ED6-4CB8-8F93-2DAA64623EEA}" type="parTrans" cxnId="{561E6A18-BD4A-480A-9128-1B667F5E3AF5}">
      <dgm:prSet/>
      <dgm:spPr/>
      <dgm:t>
        <a:bodyPr/>
        <a:lstStyle/>
        <a:p>
          <a:endParaRPr lang="de-DE"/>
        </a:p>
      </dgm:t>
    </dgm:pt>
    <dgm:pt modelId="{7B1CD077-A820-4875-8511-8A6821266325}" type="sibTrans" cxnId="{561E6A18-BD4A-480A-9128-1B667F5E3AF5}">
      <dgm:prSet/>
      <dgm:spPr/>
      <dgm:t>
        <a:bodyPr/>
        <a:lstStyle/>
        <a:p>
          <a:endParaRPr lang="de-DE"/>
        </a:p>
      </dgm:t>
    </dgm:pt>
    <dgm:pt modelId="{72D913A2-2D74-4802-870C-339D7969DB02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err="1" smtClean="0"/>
            <a:t>Offer</a:t>
          </a:r>
          <a:endParaRPr lang="de-DE" dirty="0"/>
        </a:p>
      </dgm:t>
    </dgm:pt>
    <dgm:pt modelId="{B37275FE-A7DA-42AE-9A98-0BC6ED7DD154}" type="parTrans" cxnId="{EDC4A2BD-A51A-4F5E-924E-E9DAE03C2C0F}">
      <dgm:prSet/>
      <dgm:spPr/>
      <dgm:t>
        <a:bodyPr/>
        <a:lstStyle/>
        <a:p>
          <a:endParaRPr lang="de-DE"/>
        </a:p>
      </dgm:t>
    </dgm:pt>
    <dgm:pt modelId="{E2F36200-0D80-4B82-836D-332B537DB99F}" type="sibTrans" cxnId="{EDC4A2BD-A51A-4F5E-924E-E9DAE03C2C0F}">
      <dgm:prSet/>
      <dgm:spPr/>
      <dgm:t>
        <a:bodyPr/>
        <a:lstStyle/>
        <a:p>
          <a:endParaRPr lang="de-DE"/>
        </a:p>
      </dgm:t>
    </dgm:pt>
    <dgm:pt modelId="{C0276538-3433-45AB-B73E-5314C4D3B17E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Request</a:t>
          </a:r>
          <a:endParaRPr lang="de-DE" dirty="0"/>
        </a:p>
      </dgm:t>
    </dgm:pt>
    <dgm:pt modelId="{EEA533DD-1494-4C4C-8431-F8BE1A6251C6}" type="parTrans" cxnId="{CB649FB9-ECFC-4C4E-BF8B-DBF42D82A76D}">
      <dgm:prSet/>
      <dgm:spPr/>
      <dgm:t>
        <a:bodyPr/>
        <a:lstStyle/>
        <a:p>
          <a:endParaRPr lang="de-DE"/>
        </a:p>
      </dgm:t>
    </dgm:pt>
    <dgm:pt modelId="{AEE4591A-B4AE-4130-AEB5-0A0BE09C59CF}" type="sibTrans" cxnId="{CB649FB9-ECFC-4C4E-BF8B-DBF42D82A76D}">
      <dgm:prSet/>
      <dgm:spPr/>
      <dgm:t>
        <a:bodyPr/>
        <a:lstStyle/>
        <a:p>
          <a:endParaRPr lang="de-DE"/>
        </a:p>
      </dgm:t>
    </dgm:pt>
    <dgm:pt modelId="{CE31DF7F-AB81-4492-AB46-5891A98DDD10}">
      <dgm:prSet phldrT="[Text]"/>
      <dgm:spPr/>
      <dgm:t>
        <a:bodyPr/>
        <a:lstStyle/>
        <a:p>
          <a:r>
            <a:rPr lang="de-DE" dirty="0" smtClean="0"/>
            <a:t>Erstellt Knowledge</a:t>
          </a:r>
          <a:endParaRPr lang="de-DE" dirty="0"/>
        </a:p>
      </dgm:t>
    </dgm:pt>
    <dgm:pt modelId="{816ADD3D-D19C-4D0A-9C9B-22571D8D028F}" type="parTrans" cxnId="{39716B1B-6843-4450-9917-D24C60017D1B}">
      <dgm:prSet/>
      <dgm:spPr/>
      <dgm:t>
        <a:bodyPr/>
        <a:lstStyle/>
        <a:p>
          <a:endParaRPr lang="de-DE"/>
        </a:p>
      </dgm:t>
    </dgm:pt>
    <dgm:pt modelId="{ED3BEB75-67D0-4B92-9AEA-0E3A12D69C4E}" type="sibTrans" cxnId="{39716B1B-6843-4450-9917-D24C60017D1B}">
      <dgm:prSet/>
      <dgm:spPr/>
      <dgm:t>
        <a:bodyPr/>
        <a:lstStyle/>
        <a:p>
          <a:endParaRPr lang="de-DE"/>
        </a:p>
      </dgm:t>
    </dgm:pt>
    <dgm:pt modelId="{F68DC19A-17DB-466D-9937-17FCE68BA14A}">
      <dgm:prSet phldrT="[Text]"/>
      <dgm:spPr/>
      <dgm:t>
        <a:bodyPr/>
        <a:lstStyle/>
        <a:p>
          <a:r>
            <a:rPr lang="de-DE" dirty="0" smtClean="0"/>
            <a:t>Insert</a:t>
          </a:r>
          <a:endParaRPr lang="de-DE" dirty="0"/>
        </a:p>
      </dgm:t>
    </dgm:pt>
    <dgm:pt modelId="{2ADA141B-8198-461B-A34F-F8784FE7C3F0}" type="parTrans" cxnId="{311C1575-B469-4604-9475-50B8C2DB9CD4}">
      <dgm:prSet/>
      <dgm:spPr/>
      <dgm:t>
        <a:bodyPr/>
        <a:lstStyle/>
        <a:p>
          <a:endParaRPr lang="de-DE"/>
        </a:p>
      </dgm:t>
    </dgm:pt>
    <dgm:pt modelId="{BACCBA5C-2CBF-44E3-8AD5-0EC804B9F88B}" type="sibTrans" cxnId="{311C1575-B469-4604-9475-50B8C2DB9CD4}">
      <dgm:prSet/>
      <dgm:spPr/>
      <dgm:t>
        <a:bodyPr/>
        <a:lstStyle/>
        <a:p>
          <a:endParaRPr lang="de-DE"/>
        </a:p>
      </dgm:t>
    </dgm:pt>
    <dgm:pt modelId="{BF7734A1-DC6B-4A4D-9718-92951C3097D9}" type="pres">
      <dgm:prSet presAssocID="{0B40F6FC-F85E-4763-AF2E-0E0107AFF4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E4E7A-4800-411F-9740-6D205C59CBD2}" type="pres">
      <dgm:prSet presAssocID="{0B40F6FC-F85E-4763-AF2E-0E0107AFF4A2}" presName="hierFlow" presStyleCnt="0"/>
      <dgm:spPr/>
    </dgm:pt>
    <dgm:pt modelId="{25E5FB7A-3402-4956-A50C-B4BD565C88A5}" type="pres">
      <dgm:prSet presAssocID="{0B40F6FC-F85E-4763-AF2E-0E0107AFF4A2}" presName="firstBuf" presStyleCnt="0"/>
      <dgm:spPr/>
    </dgm:pt>
    <dgm:pt modelId="{A5B103B6-DA90-479E-A119-8BEAEC0DDE07}" type="pres">
      <dgm:prSet presAssocID="{0B40F6FC-F85E-4763-AF2E-0E0107AFF4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7E439D-E45E-43FD-A6F0-0786E22E15E2}" type="pres">
      <dgm:prSet presAssocID="{19E7A03A-C385-4523-99F0-2F53AC969F34}" presName="Name17" presStyleCnt="0"/>
      <dgm:spPr/>
    </dgm:pt>
    <dgm:pt modelId="{DC60E126-9BB4-4941-8BB4-B5C345813139}" type="pres">
      <dgm:prSet presAssocID="{19E7A03A-C385-4523-99F0-2F53AC969F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691E40-2205-4E44-9639-A89FBF1252F6}" type="pres">
      <dgm:prSet presAssocID="{19E7A03A-C385-4523-99F0-2F53AC969F34}" presName="hierChild2" presStyleCnt="0"/>
      <dgm:spPr/>
    </dgm:pt>
    <dgm:pt modelId="{E7F7931E-C13B-4AE4-8534-6EBFBBE432DF}" type="pres">
      <dgm:prSet presAssocID="{597240F5-0118-444F-AB6B-4E0698E4F2E1}" presName="Name25" presStyleLbl="parChTrans1D2" presStyleIdx="0" presStyleCnt="3"/>
      <dgm:spPr/>
      <dgm:t>
        <a:bodyPr/>
        <a:lstStyle/>
        <a:p>
          <a:endParaRPr lang="de-DE"/>
        </a:p>
      </dgm:t>
    </dgm:pt>
    <dgm:pt modelId="{71550364-9EDA-4B5B-8862-1391CE438EAA}" type="pres">
      <dgm:prSet presAssocID="{597240F5-0118-444F-AB6B-4E0698E4F2E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065840D4-509E-4A58-9F23-A6EEEE5FB251}" type="pres">
      <dgm:prSet presAssocID="{97E8757F-9C6F-4E4C-B6A5-59EBDA1D43E4}" presName="Name30" presStyleCnt="0"/>
      <dgm:spPr/>
    </dgm:pt>
    <dgm:pt modelId="{6B9353A7-187D-4EEF-AEC6-F4C9A173F7C3}" type="pres">
      <dgm:prSet presAssocID="{97E8757F-9C6F-4E4C-B6A5-59EBDA1D43E4}" presName="level2Shape" presStyleLbl="node2" presStyleIdx="0" presStyleCnt="3"/>
      <dgm:spPr/>
      <dgm:t>
        <a:bodyPr/>
        <a:lstStyle/>
        <a:p>
          <a:endParaRPr lang="de-DE"/>
        </a:p>
      </dgm:t>
    </dgm:pt>
    <dgm:pt modelId="{C20B1835-5860-4938-807F-AB3B1208AF48}" type="pres">
      <dgm:prSet presAssocID="{97E8757F-9C6F-4E4C-B6A5-59EBDA1D43E4}" presName="hierChild3" presStyleCnt="0"/>
      <dgm:spPr/>
    </dgm:pt>
    <dgm:pt modelId="{34C3F496-3EC4-4896-B1A5-6352FC54A624}" type="pres">
      <dgm:prSet presAssocID="{7CC74A9A-30E3-42AC-832B-44BC69F3B643}" presName="Name25" presStyleLbl="parChTrans1D3" presStyleIdx="0" presStyleCnt="3"/>
      <dgm:spPr/>
      <dgm:t>
        <a:bodyPr/>
        <a:lstStyle/>
        <a:p>
          <a:endParaRPr lang="de-DE"/>
        </a:p>
      </dgm:t>
    </dgm:pt>
    <dgm:pt modelId="{B9D1AF88-CF67-4C0D-964B-87104FAAD1DD}" type="pres">
      <dgm:prSet presAssocID="{7CC74A9A-30E3-42AC-832B-44BC69F3B643}" presName="connTx" presStyleLbl="parChTrans1D3" presStyleIdx="0" presStyleCnt="3"/>
      <dgm:spPr/>
      <dgm:t>
        <a:bodyPr/>
        <a:lstStyle/>
        <a:p>
          <a:endParaRPr lang="de-DE"/>
        </a:p>
      </dgm:t>
    </dgm:pt>
    <dgm:pt modelId="{0971EF85-17C0-487F-957D-47F3CD610462}" type="pres">
      <dgm:prSet presAssocID="{42D329A1-49EF-4CC8-B44A-3DBB7BDC8DAB}" presName="Name30" presStyleCnt="0"/>
      <dgm:spPr/>
    </dgm:pt>
    <dgm:pt modelId="{9B3EA50A-F29D-43D1-A914-4FD36A94D2EA}" type="pres">
      <dgm:prSet presAssocID="{42D329A1-49EF-4CC8-B44A-3DBB7BDC8DAB}" presName="level2Shape" presStyleLbl="node3" presStyleIdx="0" presStyleCnt="3"/>
      <dgm:spPr/>
      <dgm:t>
        <a:bodyPr/>
        <a:lstStyle/>
        <a:p>
          <a:endParaRPr lang="de-DE"/>
        </a:p>
      </dgm:t>
    </dgm:pt>
    <dgm:pt modelId="{F136DB6D-1F4C-4C23-92B3-3FB84E3BD406}" type="pres">
      <dgm:prSet presAssocID="{42D329A1-49EF-4CC8-B44A-3DBB7BDC8DAB}" presName="hierChild3" presStyleCnt="0"/>
      <dgm:spPr/>
    </dgm:pt>
    <dgm:pt modelId="{B2A86A3E-28C6-4C72-BC29-758440255986}" type="pres">
      <dgm:prSet presAssocID="{B37275FE-A7DA-42AE-9A98-0BC6ED7DD154}" presName="Name25" presStyleLbl="parChTrans1D4" presStyleIdx="0" presStyleCnt="3"/>
      <dgm:spPr/>
      <dgm:t>
        <a:bodyPr/>
        <a:lstStyle/>
        <a:p>
          <a:endParaRPr lang="de-DE"/>
        </a:p>
      </dgm:t>
    </dgm:pt>
    <dgm:pt modelId="{B4778877-6636-44DB-A7C6-7224A3E333B3}" type="pres">
      <dgm:prSet presAssocID="{B37275FE-A7DA-42AE-9A98-0BC6ED7DD154}" presName="connTx" presStyleLbl="parChTrans1D4" presStyleIdx="0" presStyleCnt="3"/>
      <dgm:spPr/>
      <dgm:t>
        <a:bodyPr/>
        <a:lstStyle/>
        <a:p>
          <a:endParaRPr lang="de-DE"/>
        </a:p>
      </dgm:t>
    </dgm:pt>
    <dgm:pt modelId="{9EF6B5BB-0F68-487A-A193-BB094D3A82AB}" type="pres">
      <dgm:prSet presAssocID="{72D913A2-2D74-4802-870C-339D7969DB02}" presName="Name30" presStyleCnt="0"/>
      <dgm:spPr/>
    </dgm:pt>
    <dgm:pt modelId="{0C0360A7-0836-42E1-A874-127D4681C459}" type="pres">
      <dgm:prSet presAssocID="{72D913A2-2D74-4802-870C-339D7969DB02}" presName="level2Shape" presStyleLbl="node4" presStyleIdx="0" presStyleCnt="3"/>
      <dgm:spPr/>
      <dgm:t>
        <a:bodyPr/>
        <a:lstStyle/>
        <a:p>
          <a:endParaRPr lang="de-DE"/>
        </a:p>
      </dgm:t>
    </dgm:pt>
    <dgm:pt modelId="{7A26A5E0-DC30-4963-A839-58336928BDFC}" type="pres">
      <dgm:prSet presAssocID="{72D913A2-2D74-4802-870C-339D7969DB02}" presName="hierChild3" presStyleCnt="0"/>
      <dgm:spPr/>
    </dgm:pt>
    <dgm:pt modelId="{FD5E4862-4318-4F3E-8E22-18B93A26F20C}" type="pres">
      <dgm:prSet presAssocID="{BEEBF8B8-BF2C-435E-8C22-1DD162161F46}" presName="Name25" presStyleLbl="parChTrans1D2" presStyleIdx="1" presStyleCnt="3"/>
      <dgm:spPr/>
      <dgm:t>
        <a:bodyPr/>
        <a:lstStyle/>
        <a:p>
          <a:endParaRPr lang="de-DE"/>
        </a:p>
      </dgm:t>
    </dgm:pt>
    <dgm:pt modelId="{AC214C37-48A4-407D-B86A-69D2A7BF7AB0}" type="pres">
      <dgm:prSet presAssocID="{BEEBF8B8-BF2C-435E-8C22-1DD162161F4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12CFA6F-7A41-41C5-B0F9-1817D5A42F61}" type="pres">
      <dgm:prSet presAssocID="{513B7BF8-9C48-4327-A3BF-FB6990594EC6}" presName="Name30" presStyleCnt="0"/>
      <dgm:spPr/>
    </dgm:pt>
    <dgm:pt modelId="{C789B13C-A4AA-498D-82A0-498D2AE5F347}" type="pres">
      <dgm:prSet presAssocID="{513B7BF8-9C48-4327-A3BF-FB6990594EC6}" presName="level2Shape" presStyleLbl="node2" presStyleIdx="1" presStyleCnt="3"/>
      <dgm:spPr/>
      <dgm:t>
        <a:bodyPr/>
        <a:lstStyle/>
        <a:p>
          <a:endParaRPr lang="de-DE"/>
        </a:p>
      </dgm:t>
    </dgm:pt>
    <dgm:pt modelId="{4DB5C6AD-160D-4131-9D70-50909AFC1868}" type="pres">
      <dgm:prSet presAssocID="{513B7BF8-9C48-4327-A3BF-FB6990594EC6}" presName="hierChild3" presStyleCnt="0"/>
      <dgm:spPr/>
    </dgm:pt>
    <dgm:pt modelId="{5786C5E5-4A3B-48F4-99E3-76237C99C402}" type="pres">
      <dgm:prSet presAssocID="{22A1CAE5-293D-4E95-83CE-86A7B8BCC78D}" presName="Name25" presStyleLbl="parChTrans1D3" presStyleIdx="1" presStyleCnt="3"/>
      <dgm:spPr/>
      <dgm:t>
        <a:bodyPr/>
        <a:lstStyle/>
        <a:p>
          <a:endParaRPr lang="de-DE"/>
        </a:p>
      </dgm:t>
    </dgm:pt>
    <dgm:pt modelId="{D6AEFE54-C3AD-454B-AA18-3297E6B66560}" type="pres">
      <dgm:prSet presAssocID="{22A1CAE5-293D-4E95-83CE-86A7B8BCC78D}" presName="connTx" presStyleLbl="parChTrans1D3" presStyleIdx="1" presStyleCnt="3"/>
      <dgm:spPr/>
      <dgm:t>
        <a:bodyPr/>
        <a:lstStyle/>
        <a:p>
          <a:endParaRPr lang="de-DE"/>
        </a:p>
      </dgm:t>
    </dgm:pt>
    <dgm:pt modelId="{B2FBB66C-AE10-46BF-A1B2-D36C9B5E5A39}" type="pres">
      <dgm:prSet presAssocID="{B74ECB82-6FB3-48A7-9867-28AEE881C333}" presName="Name30" presStyleCnt="0"/>
      <dgm:spPr/>
    </dgm:pt>
    <dgm:pt modelId="{7FA45F4D-05C9-49CF-BB08-E541C4AF73F5}" type="pres">
      <dgm:prSet presAssocID="{B74ECB82-6FB3-48A7-9867-28AEE881C333}" presName="level2Shape" presStyleLbl="node3" presStyleIdx="1" presStyleCnt="3"/>
      <dgm:spPr/>
      <dgm:t>
        <a:bodyPr/>
        <a:lstStyle/>
        <a:p>
          <a:endParaRPr lang="de-DE"/>
        </a:p>
      </dgm:t>
    </dgm:pt>
    <dgm:pt modelId="{E7E18E52-68F3-4F59-97EA-34EB20BB8450}" type="pres">
      <dgm:prSet presAssocID="{B74ECB82-6FB3-48A7-9867-28AEE881C333}" presName="hierChild3" presStyleCnt="0"/>
      <dgm:spPr/>
    </dgm:pt>
    <dgm:pt modelId="{2AA13E76-5B1F-4A6B-A082-EB2575A79F1D}" type="pres">
      <dgm:prSet presAssocID="{EEA533DD-1494-4C4C-8431-F8BE1A6251C6}" presName="Name25" presStyleLbl="parChTrans1D4" presStyleIdx="1" presStyleCnt="3"/>
      <dgm:spPr/>
      <dgm:t>
        <a:bodyPr/>
        <a:lstStyle/>
        <a:p>
          <a:endParaRPr lang="de-DE"/>
        </a:p>
      </dgm:t>
    </dgm:pt>
    <dgm:pt modelId="{8A5BF462-5ED1-4547-B72F-DA6CDE8F8E79}" type="pres">
      <dgm:prSet presAssocID="{EEA533DD-1494-4C4C-8431-F8BE1A6251C6}" presName="connTx" presStyleLbl="parChTrans1D4" presStyleIdx="1" presStyleCnt="3"/>
      <dgm:spPr/>
      <dgm:t>
        <a:bodyPr/>
        <a:lstStyle/>
        <a:p>
          <a:endParaRPr lang="de-DE"/>
        </a:p>
      </dgm:t>
    </dgm:pt>
    <dgm:pt modelId="{F3423C5D-8293-4EF5-8013-F57D110E7FD4}" type="pres">
      <dgm:prSet presAssocID="{C0276538-3433-45AB-B73E-5314C4D3B17E}" presName="Name30" presStyleCnt="0"/>
      <dgm:spPr/>
    </dgm:pt>
    <dgm:pt modelId="{2E637F78-82E4-4FCC-96CB-4EBAE7B9F413}" type="pres">
      <dgm:prSet presAssocID="{C0276538-3433-45AB-B73E-5314C4D3B17E}" presName="level2Shape" presStyleLbl="node4" presStyleIdx="1" presStyleCnt="3" custLinFactNeighborY="-2270"/>
      <dgm:spPr/>
      <dgm:t>
        <a:bodyPr/>
        <a:lstStyle/>
        <a:p>
          <a:endParaRPr lang="de-DE"/>
        </a:p>
      </dgm:t>
    </dgm:pt>
    <dgm:pt modelId="{0EADB2EF-9555-4C22-9B61-3D93DD57D578}" type="pres">
      <dgm:prSet presAssocID="{C0276538-3433-45AB-B73E-5314C4D3B17E}" presName="hierChild3" presStyleCnt="0"/>
      <dgm:spPr/>
    </dgm:pt>
    <dgm:pt modelId="{913092AC-73C5-4678-B05D-AC4042BBE839}" type="pres">
      <dgm:prSet presAssocID="{9EB1BDFE-091F-40AD-A83F-0F55641742AE}" presName="Name25" presStyleLbl="parChTrans1D2" presStyleIdx="2" presStyleCnt="3"/>
      <dgm:spPr/>
      <dgm:t>
        <a:bodyPr/>
        <a:lstStyle/>
        <a:p>
          <a:endParaRPr lang="de-DE"/>
        </a:p>
      </dgm:t>
    </dgm:pt>
    <dgm:pt modelId="{4F48A656-0E80-4659-9ED8-1759B4BB5F64}" type="pres">
      <dgm:prSet presAssocID="{9EB1BDFE-091F-40AD-A83F-0F55641742AE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FC77990-9E4A-4B75-909B-AACD2A40356A}" type="pres">
      <dgm:prSet presAssocID="{B93CDD8C-299E-4985-AB3F-B329ED4A6A18}" presName="Name30" presStyleCnt="0"/>
      <dgm:spPr/>
    </dgm:pt>
    <dgm:pt modelId="{E5CC8D64-04F4-48DB-8ABE-24F74BEE40F6}" type="pres">
      <dgm:prSet presAssocID="{B93CDD8C-299E-4985-AB3F-B329ED4A6A18}" presName="level2Shape" presStyleLbl="node2" presStyleIdx="2" presStyleCnt="3"/>
      <dgm:spPr/>
      <dgm:t>
        <a:bodyPr/>
        <a:lstStyle/>
        <a:p>
          <a:endParaRPr lang="de-DE"/>
        </a:p>
      </dgm:t>
    </dgm:pt>
    <dgm:pt modelId="{938C4A1A-89AB-423C-9B4F-B26E2A276EE8}" type="pres">
      <dgm:prSet presAssocID="{B93CDD8C-299E-4985-AB3F-B329ED4A6A18}" presName="hierChild3" presStyleCnt="0"/>
      <dgm:spPr/>
    </dgm:pt>
    <dgm:pt modelId="{AFCF01FF-932A-4FBA-8D3C-BB0CDB426205}" type="pres">
      <dgm:prSet presAssocID="{816ADD3D-D19C-4D0A-9C9B-22571D8D028F}" presName="Name25" presStyleLbl="parChTrans1D3" presStyleIdx="2" presStyleCnt="3"/>
      <dgm:spPr/>
      <dgm:t>
        <a:bodyPr/>
        <a:lstStyle/>
        <a:p>
          <a:endParaRPr lang="de-DE"/>
        </a:p>
      </dgm:t>
    </dgm:pt>
    <dgm:pt modelId="{82EF194E-E782-48A4-BAB6-ED65520DD516}" type="pres">
      <dgm:prSet presAssocID="{816ADD3D-D19C-4D0A-9C9B-22571D8D028F}" presName="connTx" presStyleLbl="parChTrans1D3" presStyleIdx="2" presStyleCnt="3"/>
      <dgm:spPr/>
      <dgm:t>
        <a:bodyPr/>
        <a:lstStyle/>
        <a:p>
          <a:endParaRPr lang="de-DE"/>
        </a:p>
      </dgm:t>
    </dgm:pt>
    <dgm:pt modelId="{155DFCD7-5598-4CF5-ADEF-E1F3CF960C19}" type="pres">
      <dgm:prSet presAssocID="{CE31DF7F-AB81-4492-AB46-5891A98DDD10}" presName="Name30" presStyleCnt="0"/>
      <dgm:spPr/>
    </dgm:pt>
    <dgm:pt modelId="{1250D66C-D9ED-46C7-BB6C-830DC032BA14}" type="pres">
      <dgm:prSet presAssocID="{CE31DF7F-AB81-4492-AB46-5891A98DDD10}" presName="level2Shape" presStyleLbl="node3" presStyleIdx="2" presStyleCnt="3"/>
      <dgm:spPr/>
      <dgm:t>
        <a:bodyPr/>
        <a:lstStyle/>
        <a:p>
          <a:endParaRPr lang="de-DE"/>
        </a:p>
      </dgm:t>
    </dgm:pt>
    <dgm:pt modelId="{80A3FD9A-F8DF-438E-8F32-C1339886327D}" type="pres">
      <dgm:prSet presAssocID="{CE31DF7F-AB81-4492-AB46-5891A98DDD10}" presName="hierChild3" presStyleCnt="0"/>
      <dgm:spPr/>
    </dgm:pt>
    <dgm:pt modelId="{9D461F9D-B2A2-4D21-9FFB-C37CDBA0B39D}" type="pres">
      <dgm:prSet presAssocID="{2ADA141B-8198-461B-A34F-F8784FE7C3F0}" presName="Name25" presStyleLbl="parChTrans1D4" presStyleIdx="2" presStyleCnt="3"/>
      <dgm:spPr/>
      <dgm:t>
        <a:bodyPr/>
        <a:lstStyle/>
        <a:p>
          <a:endParaRPr lang="de-DE"/>
        </a:p>
      </dgm:t>
    </dgm:pt>
    <dgm:pt modelId="{B0CB9106-B178-4608-BD95-72D545110C05}" type="pres">
      <dgm:prSet presAssocID="{2ADA141B-8198-461B-A34F-F8784FE7C3F0}" presName="connTx" presStyleLbl="parChTrans1D4" presStyleIdx="2" presStyleCnt="3"/>
      <dgm:spPr/>
      <dgm:t>
        <a:bodyPr/>
        <a:lstStyle/>
        <a:p>
          <a:endParaRPr lang="de-DE"/>
        </a:p>
      </dgm:t>
    </dgm:pt>
    <dgm:pt modelId="{D63920E1-A3FA-4DC9-B241-28B3E4749880}" type="pres">
      <dgm:prSet presAssocID="{F68DC19A-17DB-466D-9937-17FCE68BA14A}" presName="Name30" presStyleCnt="0"/>
      <dgm:spPr/>
    </dgm:pt>
    <dgm:pt modelId="{7F57A866-BE38-432F-A490-3372EE7A9232}" type="pres">
      <dgm:prSet presAssocID="{F68DC19A-17DB-466D-9937-17FCE68BA14A}" presName="level2Shape" presStyleLbl="node4" presStyleIdx="2" presStyleCnt="3"/>
      <dgm:spPr/>
      <dgm:t>
        <a:bodyPr/>
        <a:lstStyle/>
        <a:p>
          <a:endParaRPr lang="de-DE"/>
        </a:p>
      </dgm:t>
    </dgm:pt>
    <dgm:pt modelId="{6491B4CB-6BC1-4617-A9B5-5A1A61FCB455}" type="pres">
      <dgm:prSet presAssocID="{F68DC19A-17DB-466D-9937-17FCE68BA14A}" presName="hierChild3" presStyleCnt="0"/>
      <dgm:spPr/>
    </dgm:pt>
    <dgm:pt modelId="{35BA8B98-86BA-4A6F-90EB-C2123641D1B0}" type="pres">
      <dgm:prSet presAssocID="{0B40F6FC-F85E-4763-AF2E-0E0107AFF4A2}" presName="bgShapesFlow" presStyleCnt="0"/>
      <dgm:spPr/>
    </dgm:pt>
    <dgm:pt modelId="{D3E794C2-F98E-4C59-A64C-32D4507A0B14}" type="pres">
      <dgm:prSet presAssocID="{491BC58F-C5F6-49DA-B7C5-8FF7F3687FD8}" presName="rectComp" presStyleCnt="0"/>
      <dgm:spPr/>
    </dgm:pt>
    <dgm:pt modelId="{91015EBC-D7CF-4393-98E0-D6CF6B46392F}" type="pres">
      <dgm:prSet presAssocID="{491BC58F-C5F6-49DA-B7C5-8FF7F3687FD8}" presName="bgRect" presStyleLbl="bgShp" presStyleIdx="0" presStyleCnt="4"/>
      <dgm:spPr/>
      <dgm:t>
        <a:bodyPr/>
        <a:lstStyle/>
        <a:p>
          <a:endParaRPr lang="de-DE"/>
        </a:p>
      </dgm:t>
    </dgm:pt>
    <dgm:pt modelId="{9909E84D-816E-4957-81B4-0B4BE66D4087}" type="pres">
      <dgm:prSet presAssocID="{491BC58F-C5F6-49DA-B7C5-8FF7F3687FD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FAE9E-2F63-4B70-BEEF-562E2237752A}" type="pres">
      <dgm:prSet presAssocID="{491BC58F-C5F6-49DA-B7C5-8FF7F3687FD8}" presName="spComp" presStyleCnt="0"/>
      <dgm:spPr/>
    </dgm:pt>
    <dgm:pt modelId="{AFC69D68-7FA2-4058-B2CB-7CA316743DAE}" type="pres">
      <dgm:prSet presAssocID="{491BC58F-C5F6-49DA-B7C5-8FF7F3687FD8}" presName="hSp" presStyleCnt="0"/>
      <dgm:spPr/>
    </dgm:pt>
    <dgm:pt modelId="{9E38CF78-6469-454E-ADE9-13006FFD6F63}" type="pres">
      <dgm:prSet presAssocID="{BBF086ED-ADE2-4957-A1FF-A9CC511E38CB}" presName="rectComp" presStyleCnt="0"/>
      <dgm:spPr/>
    </dgm:pt>
    <dgm:pt modelId="{7D01AB83-59A1-459A-AE5E-34AA765B66E4}" type="pres">
      <dgm:prSet presAssocID="{BBF086ED-ADE2-4957-A1FF-A9CC511E38CB}" presName="bgRect" presStyleLbl="bgShp" presStyleIdx="1" presStyleCnt="4"/>
      <dgm:spPr/>
      <dgm:t>
        <a:bodyPr/>
        <a:lstStyle/>
        <a:p>
          <a:endParaRPr lang="de-DE"/>
        </a:p>
      </dgm:t>
    </dgm:pt>
    <dgm:pt modelId="{D8725760-43AC-4E05-B619-49472A15875E}" type="pres">
      <dgm:prSet presAssocID="{BBF086ED-ADE2-4957-A1FF-A9CC511E38C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D957B9-6A67-4827-A4A8-0AC7E685FEA1}" type="pres">
      <dgm:prSet presAssocID="{BBF086ED-ADE2-4957-A1FF-A9CC511E38CB}" presName="spComp" presStyleCnt="0"/>
      <dgm:spPr/>
    </dgm:pt>
    <dgm:pt modelId="{C145164D-EE0E-4C90-B463-3D16F7283318}" type="pres">
      <dgm:prSet presAssocID="{BBF086ED-ADE2-4957-A1FF-A9CC511E38CB}" presName="hSp" presStyleCnt="0"/>
      <dgm:spPr/>
    </dgm:pt>
    <dgm:pt modelId="{0E6F3DC2-556B-4886-82AC-A24A6F7CA927}" type="pres">
      <dgm:prSet presAssocID="{DD8B4002-82BD-432A-B89B-D5283095F4F0}" presName="rectComp" presStyleCnt="0"/>
      <dgm:spPr/>
    </dgm:pt>
    <dgm:pt modelId="{4DA95782-C7D8-4007-B7C1-3F82B830ED26}" type="pres">
      <dgm:prSet presAssocID="{DD8B4002-82BD-432A-B89B-D5283095F4F0}" presName="bgRect" presStyleLbl="bgShp" presStyleIdx="2" presStyleCnt="4"/>
      <dgm:spPr/>
      <dgm:t>
        <a:bodyPr/>
        <a:lstStyle/>
        <a:p>
          <a:endParaRPr lang="de-DE"/>
        </a:p>
      </dgm:t>
    </dgm:pt>
    <dgm:pt modelId="{B5F45F1F-9254-4826-AF99-E5A52D074B18}" type="pres">
      <dgm:prSet presAssocID="{DD8B4002-82BD-432A-B89B-D5283095F4F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BBAF99-544D-4C50-8D12-8251E873BA12}" type="pres">
      <dgm:prSet presAssocID="{DD8B4002-82BD-432A-B89B-D5283095F4F0}" presName="spComp" presStyleCnt="0"/>
      <dgm:spPr/>
    </dgm:pt>
    <dgm:pt modelId="{C595970A-838E-4B9C-BF89-EDC75486EDFB}" type="pres">
      <dgm:prSet presAssocID="{DD8B4002-82BD-432A-B89B-D5283095F4F0}" presName="hSp" presStyleCnt="0"/>
      <dgm:spPr/>
    </dgm:pt>
    <dgm:pt modelId="{65B852A3-25C2-4F0D-B102-C251EE0D80EF}" type="pres">
      <dgm:prSet presAssocID="{A1D4AF25-01B5-42B1-A82C-88F6F4640616}" presName="rectComp" presStyleCnt="0"/>
      <dgm:spPr/>
    </dgm:pt>
    <dgm:pt modelId="{688FF277-48CD-406A-9FB2-59857081459B}" type="pres">
      <dgm:prSet presAssocID="{A1D4AF25-01B5-42B1-A82C-88F6F4640616}" presName="bgRect" presStyleLbl="bgShp" presStyleIdx="3" presStyleCnt="4"/>
      <dgm:spPr/>
      <dgm:t>
        <a:bodyPr/>
        <a:lstStyle/>
        <a:p>
          <a:endParaRPr lang="de-DE"/>
        </a:p>
      </dgm:t>
    </dgm:pt>
    <dgm:pt modelId="{B450670C-F1E6-46E2-9C21-3FF959216DE6}" type="pres">
      <dgm:prSet presAssocID="{A1D4AF25-01B5-42B1-A82C-88F6F464061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C11FE1F-C9FD-48F0-8F75-83564D141DC8}" type="presOf" srcId="{7CC74A9A-30E3-42AC-832B-44BC69F3B643}" destId="{34C3F496-3EC4-4896-B1A5-6352FC54A624}" srcOrd="0" destOrd="0" presId="urn:microsoft.com/office/officeart/2005/8/layout/hierarchy5"/>
    <dgm:cxn modelId="{12CB1019-2904-492B-BD1A-E6E5FA2E0F41}" type="presOf" srcId="{816ADD3D-D19C-4D0A-9C9B-22571D8D028F}" destId="{AFCF01FF-932A-4FBA-8D3C-BB0CDB426205}" srcOrd="0" destOrd="0" presId="urn:microsoft.com/office/officeart/2005/8/layout/hierarchy5"/>
    <dgm:cxn modelId="{C7F08F65-6730-4DB4-9F60-ADEB47A1B5AA}" type="presOf" srcId="{2ADA141B-8198-461B-A34F-F8784FE7C3F0}" destId="{9D461F9D-B2A2-4D21-9FFB-C37CDBA0B39D}" srcOrd="0" destOrd="0" presId="urn:microsoft.com/office/officeart/2005/8/layout/hierarchy5"/>
    <dgm:cxn modelId="{32AA43FC-21B0-4CEC-9C0A-2577E840665C}" srcId="{0B40F6FC-F85E-4763-AF2E-0E0107AFF4A2}" destId="{DD8B4002-82BD-432A-B89B-D5283095F4F0}" srcOrd="3" destOrd="0" parTransId="{E3F6FD42-CB94-4823-B13F-F60C1E613D05}" sibTransId="{4A06D8C5-F0A1-40F7-A085-7FC3642AADAA}"/>
    <dgm:cxn modelId="{25AE985A-EE0D-4A7E-81F5-32BD307C99DB}" srcId="{0B40F6FC-F85E-4763-AF2E-0E0107AFF4A2}" destId="{BBF086ED-ADE2-4957-A1FF-A9CC511E38CB}" srcOrd="2" destOrd="0" parTransId="{9D03385C-5A2E-4B51-8800-69BD3282C583}" sibTransId="{FB016E50-6FB2-4DEE-AF7D-95B92CF201F0}"/>
    <dgm:cxn modelId="{668F0C93-96BA-4744-9099-C065EE452B08}" type="presOf" srcId="{B37275FE-A7DA-42AE-9A98-0BC6ED7DD154}" destId="{B4778877-6636-44DB-A7C6-7224A3E333B3}" srcOrd="1" destOrd="0" presId="urn:microsoft.com/office/officeart/2005/8/layout/hierarchy5"/>
    <dgm:cxn modelId="{D850B319-85E4-4265-B750-CEFCF3B3D8EC}" srcId="{0B40F6FC-F85E-4763-AF2E-0E0107AFF4A2}" destId="{491BC58F-C5F6-49DA-B7C5-8FF7F3687FD8}" srcOrd="1" destOrd="0" parTransId="{5D3AD350-569E-4374-BF8A-92B9A8C9C456}" sibTransId="{D1ED9100-4122-42D5-8497-C0230F29F15E}"/>
    <dgm:cxn modelId="{EDC4A2BD-A51A-4F5E-924E-E9DAE03C2C0F}" srcId="{42D329A1-49EF-4CC8-B44A-3DBB7BDC8DAB}" destId="{72D913A2-2D74-4802-870C-339D7969DB02}" srcOrd="0" destOrd="0" parTransId="{B37275FE-A7DA-42AE-9A98-0BC6ED7DD154}" sibTransId="{E2F36200-0D80-4B82-836D-332B537DB99F}"/>
    <dgm:cxn modelId="{BF481752-51CB-409B-9210-AA974DEEC490}" srcId="{19E7A03A-C385-4523-99F0-2F53AC969F34}" destId="{B93CDD8C-299E-4985-AB3F-B329ED4A6A18}" srcOrd="2" destOrd="0" parTransId="{9EB1BDFE-091F-40AD-A83F-0F55641742AE}" sibTransId="{3A101F3C-6992-4B89-9A2A-1F90018ABE80}"/>
    <dgm:cxn modelId="{22DC1FD6-3388-41AF-A63A-78D8F4E24B8F}" type="presOf" srcId="{816ADD3D-D19C-4D0A-9C9B-22571D8D028F}" destId="{82EF194E-E782-48A4-BAB6-ED65520DD516}" srcOrd="1" destOrd="0" presId="urn:microsoft.com/office/officeart/2005/8/layout/hierarchy5"/>
    <dgm:cxn modelId="{26032D02-642E-4616-861A-02A10E259444}" type="presOf" srcId="{491BC58F-C5F6-49DA-B7C5-8FF7F3687FD8}" destId="{9909E84D-816E-4957-81B4-0B4BE66D4087}" srcOrd="1" destOrd="0" presId="urn:microsoft.com/office/officeart/2005/8/layout/hierarchy5"/>
    <dgm:cxn modelId="{DA247229-7D9F-4408-968F-5FD4F6DB0413}" type="presOf" srcId="{597240F5-0118-444F-AB6B-4E0698E4F2E1}" destId="{71550364-9EDA-4B5B-8862-1391CE438EAA}" srcOrd="1" destOrd="0" presId="urn:microsoft.com/office/officeart/2005/8/layout/hierarchy5"/>
    <dgm:cxn modelId="{9ADF8728-0F6F-4602-A74E-2F1E348BFB8A}" type="presOf" srcId="{F68DC19A-17DB-466D-9937-17FCE68BA14A}" destId="{7F57A866-BE38-432F-A490-3372EE7A9232}" srcOrd="0" destOrd="0" presId="urn:microsoft.com/office/officeart/2005/8/layout/hierarchy5"/>
    <dgm:cxn modelId="{210EA251-5611-4888-8746-3CFDD6AA37BE}" type="presOf" srcId="{EEA533DD-1494-4C4C-8431-F8BE1A6251C6}" destId="{2AA13E76-5B1F-4A6B-A082-EB2575A79F1D}" srcOrd="0" destOrd="0" presId="urn:microsoft.com/office/officeart/2005/8/layout/hierarchy5"/>
    <dgm:cxn modelId="{8CC554E9-531A-4910-8C91-8317C01719FE}" type="presOf" srcId="{2ADA141B-8198-461B-A34F-F8784FE7C3F0}" destId="{B0CB9106-B178-4608-BD95-72D545110C05}" srcOrd="1" destOrd="0" presId="urn:microsoft.com/office/officeart/2005/8/layout/hierarchy5"/>
    <dgm:cxn modelId="{CFB5179D-95D1-42D4-875E-DCB3BA958775}" srcId="{19E7A03A-C385-4523-99F0-2F53AC969F34}" destId="{97E8757F-9C6F-4E4C-B6A5-59EBDA1D43E4}" srcOrd="0" destOrd="0" parTransId="{597240F5-0118-444F-AB6B-4E0698E4F2E1}" sibTransId="{A535A5AE-A22C-4966-800A-BB083FF4B1FC}"/>
    <dgm:cxn modelId="{A573E186-6531-4D9C-95E1-D3288C112093}" type="presOf" srcId="{22A1CAE5-293D-4E95-83CE-86A7B8BCC78D}" destId="{5786C5E5-4A3B-48F4-99E3-76237C99C402}" srcOrd="0" destOrd="0" presId="urn:microsoft.com/office/officeart/2005/8/layout/hierarchy5"/>
    <dgm:cxn modelId="{39716B1B-6843-4450-9917-D24C60017D1B}" srcId="{B93CDD8C-299E-4985-AB3F-B329ED4A6A18}" destId="{CE31DF7F-AB81-4492-AB46-5891A98DDD10}" srcOrd="0" destOrd="0" parTransId="{816ADD3D-D19C-4D0A-9C9B-22571D8D028F}" sibTransId="{ED3BEB75-67D0-4B92-9AEA-0E3A12D69C4E}"/>
    <dgm:cxn modelId="{4324EFE4-2D3F-4BD7-97E1-F3A23974F79F}" type="presOf" srcId="{0B40F6FC-F85E-4763-AF2E-0E0107AFF4A2}" destId="{BF7734A1-DC6B-4A4D-9718-92951C3097D9}" srcOrd="0" destOrd="0" presId="urn:microsoft.com/office/officeart/2005/8/layout/hierarchy5"/>
    <dgm:cxn modelId="{4E5FD7B1-3C06-4056-914B-BC0F9D302EF9}" type="presOf" srcId="{B93CDD8C-299E-4985-AB3F-B329ED4A6A18}" destId="{E5CC8D64-04F4-48DB-8ABE-24F74BEE40F6}" srcOrd="0" destOrd="0" presId="urn:microsoft.com/office/officeart/2005/8/layout/hierarchy5"/>
    <dgm:cxn modelId="{6B655FB7-8F38-405C-893F-E321BBC534E1}" type="presOf" srcId="{BEEBF8B8-BF2C-435E-8C22-1DD162161F46}" destId="{FD5E4862-4318-4F3E-8E22-18B93A26F20C}" srcOrd="0" destOrd="0" presId="urn:microsoft.com/office/officeart/2005/8/layout/hierarchy5"/>
    <dgm:cxn modelId="{CB649FB9-ECFC-4C4E-BF8B-DBF42D82A76D}" srcId="{B74ECB82-6FB3-48A7-9867-28AEE881C333}" destId="{C0276538-3433-45AB-B73E-5314C4D3B17E}" srcOrd="0" destOrd="0" parTransId="{EEA533DD-1494-4C4C-8431-F8BE1A6251C6}" sibTransId="{AEE4591A-B4AE-4130-AEB5-0A0BE09C59CF}"/>
    <dgm:cxn modelId="{E314C25A-25D2-4090-944C-A4D39FCB7CD0}" type="presOf" srcId="{19E7A03A-C385-4523-99F0-2F53AC969F34}" destId="{DC60E126-9BB4-4941-8BB4-B5C345813139}" srcOrd="0" destOrd="0" presId="urn:microsoft.com/office/officeart/2005/8/layout/hierarchy5"/>
    <dgm:cxn modelId="{49CEBF3F-CB77-4791-ABF0-289C1EBACEF9}" type="presOf" srcId="{A1D4AF25-01B5-42B1-A82C-88F6F4640616}" destId="{B450670C-F1E6-46E2-9C21-3FF959216DE6}" srcOrd="1" destOrd="0" presId="urn:microsoft.com/office/officeart/2005/8/layout/hierarchy5"/>
    <dgm:cxn modelId="{F645C4B2-8A21-451A-B96E-3252910ACD9B}" type="presOf" srcId="{42D329A1-49EF-4CC8-B44A-3DBB7BDC8DAB}" destId="{9B3EA50A-F29D-43D1-A914-4FD36A94D2EA}" srcOrd="0" destOrd="0" presId="urn:microsoft.com/office/officeart/2005/8/layout/hierarchy5"/>
    <dgm:cxn modelId="{85C38678-6347-4DF6-8152-FD542C143DED}" type="presOf" srcId="{491BC58F-C5F6-49DA-B7C5-8FF7F3687FD8}" destId="{91015EBC-D7CF-4393-98E0-D6CF6B46392F}" srcOrd="0" destOrd="0" presId="urn:microsoft.com/office/officeart/2005/8/layout/hierarchy5"/>
    <dgm:cxn modelId="{01229E7D-30D6-43A1-A095-D7E7C95CA3C7}" type="presOf" srcId="{72D913A2-2D74-4802-870C-339D7969DB02}" destId="{0C0360A7-0836-42E1-A874-127D4681C459}" srcOrd="0" destOrd="0" presId="urn:microsoft.com/office/officeart/2005/8/layout/hierarchy5"/>
    <dgm:cxn modelId="{910FC30D-ACD9-4C6B-A908-2F8514FDDF2F}" type="presOf" srcId="{9EB1BDFE-091F-40AD-A83F-0F55641742AE}" destId="{913092AC-73C5-4678-B05D-AC4042BBE839}" srcOrd="0" destOrd="0" presId="urn:microsoft.com/office/officeart/2005/8/layout/hierarchy5"/>
    <dgm:cxn modelId="{892DF92B-CC28-4E13-B928-CC54DEF051EB}" type="presOf" srcId="{DD8B4002-82BD-432A-B89B-D5283095F4F0}" destId="{B5F45F1F-9254-4826-AF99-E5A52D074B18}" srcOrd="1" destOrd="0" presId="urn:microsoft.com/office/officeart/2005/8/layout/hierarchy5"/>
    <dgm:cxn modelId="{F193E9DB-314A-405C-90BF-82A1A259C66B}" type="presOf" srcId="{B37275FE-A7DA-42AE-9A98-0BC6ED7DD154}" destId="{B2A86A3E-28C6-4C72-BC29-758440255986}" srcOrd="0" destOrd="0" presId="urn:microsoft.com/office/officeart/2005/8/layout/hierarchy5"/>
    <dgm:cxn modelId="{4FE91761-7EFF-4DDE-B1BB-1EACDDB6859C}" type="presOf" srcId="{7CC74A9A-30E3-42AC-832B-44BC69F3B643}" destId="{B9D1AF88-CF67-4C0D-964B-87104FAAD1DD}" srcOrd="1" destOrd="0" presId="urn:microsoft.com/office/officeart/2005/8/layout/hierarchy5"/>
    <dgm:cxn modelId="{5ECE40F7-B68D-404D-802E-01D3F360160B}" type="presOf" srcId="{22A1CAE5-293D-4E95-83CE-86A7B8BCC78D}" destId="{D6AEFE54-C3AD-454B-AA18-3297E6B66560}" srcOrd="1" destOrd="0" presId="urn:microsoft.com/office/officeart/2005/8/layout/hierarchy5"/>
    <dgm:cxn modelId="{FC411311-C00F-4322-907D-7515ACD36191}" srcId="{513B7BF8-9C48-4327-A3BF-FB6990594EC6}" destId="{B74ECB82-6FB3-48A7-9867-28AEE881C333}" srcOrd="0" destOrd="0" parTransId="{22A1CAE5-293D-4E95-83CE-86A7B8BCC78D}" sibTransId="{FCBEFF35-9285-4B36-B423-A9847EAF338A}"/>
    <dgm:cxn modelId="{935043ED-EBD8-4C38-9757-92F178C3F58A}" srcId="{97E8757F-9C6F-4E4C-B6A5-59EBDA1D43E4}" destId="{42D329A1-49EF-4CC8-B44A-3DBB7BDC8DAB}" srcOrd="0" destOrd="0" parTransId="{7CC74A9A-30E3-42AC-832B-44BC69F3B643}" sibTransId="{C8B82557-FAC3-446C-996C-DD7304AFD7F2}"/>
    <dgm:cxn modelId="{9332175C-0BA2-42D5-81DA-2954D7294BD8}" type="presOf" srcId="{BEEBF8B8-BF2C-435E-8C22-1DD162161F46}" destId="{AC214C37-48A4-407D-B86A-69D2A7BF7AB0}" srcOrd="1" destOrd="0" presId="urn:microsoft.com/office/officeart/2005/8/layout/hierarchy5"/>
    <dgm:cxn modelId="{17DF6FF3-DD50-4347-B56B-D52A7AA09E67}" type="presOf" srcId="{EEA533DD-1494-4C4C-8431-F8BE1A6251C6}" destId="{8A5BF462-5ED1-4547-B72F-DA6CDE8F8E79}" srcOrd="1" destOrd="0" presId="urn:microsoft.com/office/officeart/2005/8/layout/hierarchy5"/>
    <dgm:cxn modelId="{CD170C9A-8DDA-4F9F-8020-EC4DF612BD83}" type="presOf" srcId="{BBF086ED-ADE2-4957-A1FF-A9CC511E38CB}" destId="{D8725760-43AC-4E05-B619-49472A15875E}" srcOrd="1" destOrd="0" presId="urn:microsoft.com/office/officeart/2005/8/layout/hierarchy5"/>
    <dgm:cxn modelId="{7FFD7418-23F2-4CA1-B4D0-3428CEF0CAAD}" type="presOf" srcId="{C0276538-3433-45AB-B73E-5314C4D3B17E}" destId="{2E637F78-82E4-4FCC-96CB-4EBAE7B9F413}" srcOrd="0" destOrd="0" presId="urn:microsoft.com/office/officeart/2005/8/layout/hierarchy5"/>
    <dgm:cxn modelId="{45E39815-AF4C-430F-8EB5-57C2F95DEC40}" type="presOf" srcId="{97E8757F-9C6F-4E4C-B6A5-59EBDA1D43E4}" destId="{6B9353A7-187D-4EEF-AEC6-F4C9A173F7C3}" srcOrd="0" destOrd="0" presId="urn:microsoft.com/office/officeart/2005/8/layout/hierarchy5"/>
    <dgm:cxn modelId="{448E18FC-646C-43E3-A1A1-F1A8CFEABBAF}" type="presOf" srcId="{DD8B4002-82BD-432A-B89B-D5283095F4F0}" destId="{4DA95782-C7D8-4007-B7C1-3F82B830ED26}" srcOrd="0" destOrd="0" presId="urn:microsoft.com/office/officeart/2005/8/layout/hierarchy5"/>
    <dgm:cxn modelId="{6360FEC0-752C-4FEE-9583-773A38A33682}" type="presOf" srcId="{513B7BF8-9C48-4327-A3BF-FB6990594EC6}" destId="{C789B13C-A4AA-498D-82A0-498D2AE5F347}" srcOrd="0" destOrd="0" presId="urn:microsoft.com/office/officeart/2005/8/layout/hierarchy5"/>
    <dgm:cxn modelId="{0841AB90-2765-41F0-B556-88F034E07C49}" type="presOf" srcId="{B74ECB82-6FB3-48A7-9867-28AEE881C333}" destId="{7FA45F4D-05C9-49CF-BB08-E541C4AF73F5}" srcOrd="0" destOrd="0" presId="urn:microsoft.com/office/officeart/2005/8/layout/hierarchy5"/>
    <dgm:cxn modelId="{561E6A18-BD4A-480A-9128-1B667F5E3AF5}" srcId="{0B40F6FC-F85E-4763-AF2E-0E0107AFF4A2}" destId="{A1D4AF25-01B5-42B1-A82C-88F6F4640616}" srcOrd="4" destOrd="0" parTransId="{4A8A7098-5ED6-4CB8-8F93-2DAA64623EEA}" sibTransId="{7B1CD077-A820-4875-8511-8A6821266325}"/>
    <dgm:cxn modelId="{7C434AA3-BA5B-4B81-AFAA-D3AC32F237CB}" type="presOf" srcId="{CE31DF7F-AB81-4492-AB46-5891A98DDD10}" destId="{1250D66C-D9ED-46C7-BB6C-830DC032BA14}" srcOrd="0" destOrd="0" presId="urn:microsoft.com/office/officeart/2005/8/layout/hierarchy5"/>
    <dgm:cxn modelId="{6A65AFD9-F428-4FC8-973B-3473E8882085}" type="presOf" srcId="{BBF086ED-ADE2-4957-A1FF-A9CC511E38CB}" destId="{7D01AB83-59A1-459A-AE5E-34AA765B66E4}" srcOrd="0" destOrd="0" presId="urn:microsoft.com/office/officeart/2005/8/layout/hierarchy5"/>
    <dgm:cxn modelId="{5DBF4F0D-D48D-4EE2-850D-6087862C3BFC}" srcId="{19E7A03A-C385-4523-99F0-2F53AC969F34}" destId="{513B7BF8-9C48-4327-A3BF-FB6990594EC6}" srcOrd="1" destOrd="0" parTransId="{BEEBF8B8-BF2C-435E-8C22-1DD162161F46}" sibTransId="{CB47B803-9F84-4195-8E2C-5189D005952C}"/>
    <dgm:cxn modelId="{311C1575-B469-4604-9475-50B8C2DB9CD4}" srcId="{CE31DF7F-AB81-4492-AB46-5891A98DDD10}" destId="{F68DC19A-17DB-466D-9937-17FCE68BA14A}" srcOrd="0" destOrd="0" parTransId="{2ADA141B-8198-461B-A34F-F8784FE7C3F0}" sibTransId="{BACCBA5C-2CBF-44E3-8AD5-0EC804B9F88B}"/>
    <dgm:cxn modelId="{FB998D73-0DC6-47D7-B1F2-840F775F63E2}" type="presOf" srcId="{597240F5-0118-444F-AB6B-4E0698E4F2E1}" destId="{E7F7931E-C13B-4AE4-8534-6EBFBBE432DF}" srcOrd="0" destOrd="0" presId="urn:microsoft.com/office/officeart/2005/8/layout/hierarchy5"/>
    <dgm:cxn modelId="{76E23AE2-EFF2-46CF-A0D5-DCBD0EC1E74F}" srcId="{0B40F6FC-F85E-4763-AF2E-0E0107AFF4A2}" destId="{19E7A03A-C385-4523-99F0-2F53AC969F34}" srcOrd="0" destOrd="0" parTransId="{702F74C7-4ACD-45A8-A1D9-83A44BD3D7C3}" sibTransId="{741FCF75-55A7-4C01-ABAD-5C27DBFFB585}"/>
    <dgm:cxn modelId="{5131B60B-A0D8-4B41-B6A9-42E80CD7664F}" type="presOf" srcId="{A1D4AF25-01B5-42B1-A82C-88F6F4640616}" destId="{688FF277-48CD-406A-9FB2-59857081459B}" srcOrd="0" destOrd="0" presId="urn:microsoft.com/office/officeart/2005/8/layout/hierarchy5"/>
    <dgm:cxn modelId="{41810536-44F7-4F0C-822B-B57438730818}" type="presOf" srcId="{9EB1BDFE-091F-40AD-A83F-0F55641742AE}" destId="{4F48A656-0E80-4659-9ED8-1759B4BB5F64}" srcOrd="1" destOrd="0" presId="urn:microsoft.com/office/officeart/2005/8/layout/hierarchy5"/>
    <dgm:cxn modelId="{CB59F5BE-98EE-4780-8161-B6F6095C6B3C}" type="presParOf" srcId="{BF7734A1-DC6B-4A4D-9718-92951C3097D9}" destId="{D53E4E7A-4800-411F-9740-6D205C59CBD2}" srcOrd="0" destOrd="0" presId="urn:microsoft.com/office/officeart/2005/8/layout/hierarchy5"/>
    <dgm:cxn modelId="{A4CF0C90-F3F5-4110-9CBE-719AFD9630E0}" type="presParOf" srcId="{D53E4E7A-4800-411F-9740-6D205C59CBD2}" destId="{25E5FB7A-3402-4956-A50C-B4BD565C88A5}" srcOrd="0" destOrd="0" presId="urn:microsoft.com/office/officeart/2005/8/layout/hierarchy5"/>
    <dgm:cxn modelId="{82D91E30-C203-4FD4-80BE-292BF0BF8CCC}" type="presParOf" srcId="{D53E4E7A-4800-411F-9740-6D205C59CBD2}" destId="{A5B103B6-DA90-479E-A119-8BEAEC0DDE07}" srcOrd="1" destOrd="0" presId="urn:microsoft.com/office/officeart/2005/8/layout/hierarchy5"/>
    <dgm:cxn modelId="{5DC20B01-8133-46B8-AAB3-390E7575F1B9}" type="presParOf" srcId="{A5B103B6-DA90-479E-A119-8BEAEC0DDE07}" destId="{CC7E439D-E45E-43FD-A6F0-0786E22E15E2}" srcOrd="0" destOrd="0" presId="urn:microsoft.com/office/officeart/2005/8/layout/hierarchy5"/>
    <dgm:cxn modelId="{18DE470F-3E93-49C3-82D6-E17ED9E259E8}" type="presParOf" srcId="{CC7E439D-E45E-43FD-A6F0-0786E22E15E2}" destId="{DC60E126-9BB4-4941-8BB4-B5C345813139}" srcOrd="0" destOrd="0" presId="urn:microsoft.com/office/officeart/2005/8/layout/hierarchy5"/>
    <dgm:cxn modelId="{DBCEABB7-8100-46D0-BF2A-26D2F002CE3B}" type="presParOf" srcId="{CC7E439D-E45E-43FD-A6F0-0786E22E15E2}" destId="{1A691E40-2205-4E44-9639-A89FBF1252F6}" srcOrd="1" destOrd="0" presId="urn:microsoft.com/office/officeart/2005/8/layout/hierarchy5"/>
    <dgm:cxn modelId="{D20E7300-9BFA-4059-844C-751A893D6F43}" type="presParOf" srcId="{1A691E40-2205-4E44-9639-A89FBF1252F6}" destId="{E7F7931E-C13B-4AE4-8534-6EBFBBE432DF}" srcOrd="0" destOrd="0" presId="urn:microsoft.com/office/officeart/2005/8/layout/hierarchy5"/>
    <dgm:cxn modelId="{A01A3A79-6EFA-4E05-A31C-AE636398515D}" type="presParOf" srcId="{E7F7931E-C13B-4AE4-8534-6EBFBBE432DF}" destId="{71550364-9EDA-4B5B-8862-1391CE438EAA}" srcOrd="0" destOrd="0" presId="urn:microsoft.com/office/officeart/2005/8/layout/hierarchy5"/>
    <dgm:cxn modelId="{3F2685AB-CAE4-422E-867F-E79263CE3F62}" type="presParOf" srcId="{1A691E40-2205-4E44-9639-A89FBF1252F6}" destId="{065840D4-509E-4A58-9F23-A6EEEE5FB251}" srcOrd="1" destOrd="0" presId="urn:microsoft.com/office/officeart/2005/8/layout/hierarchy5"/>
    <dgm:cxn modelId="{FB7C8F21-3654-4497-8F0B-D829EE079CA4}" type="presParOf" srcId="{065840D4-509E-4A58-9F23-A6EEEE5FB251}" destId="{6B9353A7-187D-4EEF-AEC6-F4C9A173F7C3}" srcOrd="0" destOrd="0" presId="urn:microsoft.com/office/officeart/2005/8/layout/hierarchy5"/>
    <dgm:cxn modelId="{00C291F9-5D3D-43A0-8CFE-EA921305368B}" type="presParOf" srcId="{065840D4-509E-4A58-9F23-A6EEEE5FB251}" destId="{C20B1835-5860-4938-807F-AB3B1208AF48}" srcOrd="1" destOrd="0" presId="urn:microsoft.com/office/officeart/2005/8/layout/hierarchy5"/>
    <dgm:cxn modelId="{14E892FF-D310-432D-A158-AEBD7AB74E1F}" type="presParOf" srcId="{C20B1835-5860-4938-807F-AB3B1208AF48}" destId="{34C3F496-3EC4-4896-B1A5-6352FC54A624}" srcOrd="0" destOrd="0" presId="urn:microsoft.com/office/officeart/2005/8/layout/hierarchy5"/>
    <dgm:cxn modelId="{348BA32C-E2D7-4BD7-A1CB-DF75EA1F0EA3}" type="presParOf" srcId="{34C3F496-3EC4-4896-B1A5-6352FC54A624}" destId="{B9D1AF88-CF67-4C0D-964B-87104FAAD1DD}" srcOrd="0" destOrd="0" presId="urn:microsoft.com/office/officeart/2005/8/layout/hierarchy5"/>
    <dgm:cxn modelId="{F01E1432-A5AC-476C-B8D0-4149E99A0DC9}" type="presParOf" srcId="{C20B1835-5860-4938-807F-AB3B1208AF48}" destId="{0971EF85-17C0-487F-957D-47F3CD610462}" srcOrd="1" destOrd="0" presId="urn:microsoft.com/office/officeart/2005/8/layout/hierarchy5"/>
    <dgm:cxn modelId="{7B8A11BB-6838-4EB1-99A8-17A6713A31A1}" type="presParOf" srcId="{0971EF85-17C0-487F-957D-47F3CD610462}" destId="{9B3EA50A-F29D-43D1-A914-4FD36A94D2EA}" srcOrd="0" destOrd="0" presId="urn:microsoft.com/office/officeart/2005/8/layout/hierarchy5"/>
    <dgm:cxn modelId="{3028C645-E55F-434C-908C-62FD0CB4C116}" type="presParOf" srcId="{0971EF85-17C0-487F-957D-47F3CD610462}" destId="{F136DB6D-1F4C-4C23-92B3-3FB84E3BD406}" srcOrd="1" destOrd="0" presId="urn:microsoft.com/office/officeart/2005/8/layout/hierarchy5"/>
    <dgm:cxn modelId="{75AA931B-6270-4A1D-80BA-A87D31ABF6E2}" type="presParOf" srcId="{F136DB6D-1F4C-4C23-92B3-3FB84E3BD406}" destId="{B2A86A3E-28C6-4C72-BC29-758440255986}" srcOrd="0" destOrd="0" presId="urn:microsoft.com/office/officeart/2005/8/layout/hierarchy5"/>
    <dgm:cxn modelId="{B5433459-732F-4A30-ABEC-C8855B1A7C39}" type="presParOf" srcId="{B2A86A3E-28C6-4C72-BC29-758440255986}" destId="{B4778877-6636-44DB-A7C6-7224A3E333B3}" srcOrd="0" destOrd="0" presId="urn:microsoft.com/office/officeart/2005/8/layout/hierarchy5"/>
    <dgm:cxn modelId="{303856A5-158A-4366-90A7-B584D0548721}" type="presParOf" srcId="{F136DB6D-1F4C-4C23-92B3-3FB84E3BD406}" destId="{9EF6B5BB-0F68-487A-A193-BB094D3A82AB}" srcOrd="1" destOrd="0" presId="urn:microsoft.com/office/officeart/2005/8/layout/hierarchy5"/>
    <dgm:cxn modelId="{D0C7E551-444B-4A15-8E5D-C4918865A5CD}" type="presParOf" srcId="{9EF6B5BB-0F68-487A-A193-BB094D3A82AB}" destId="{0C0360A7-0836-42E1-A874-127D4681C459}" srcOrd="0" destOrd="0" presId="urn:microsoft.com/office/officeart/2005/8/layout/hierarchy5"/>
    <dgm:cxn modelId="{B6FF9E94-9EDD-4216-A86F-66C1DA38DC6C}" type="presParOf" srcId="{9EF6B5BB-0F68-487A-A193-BB094D3A82AB}" destId="{7A26A5E0-DC30-4963-A839-58336928BDFC}" srcOrd="1" destOrd="0" presId="urn:microsoft.com/office/officeart/2005/8/layout/hierarchy5"/>
    <dgm:cxn modelId="{2A94EC90-BC0B-47FE-8132-02A70DEFC6CC}" type="presParOf" srcId="{1A691E40-2205-4E44-9639-A89FBF1252F6}" destId="{FD5E4862-4318-4F3E-8E22-18B93A26F20C}" srcOrd="2" destOrd="0" presId="urn:microsoft.com/office/officeart/2005/8/layout/hierarchy5"/>
    <dgm:cxn modelId="{9B040F70-5C18-4DE2-8B0C-B1EF0D97A33D}" type="presParOf" srcId="{FD5E4862-4318-4F3E-8E22-18B93A26F20C}" destId="{AC214C37-48A4-407D-B86A-69D2A7BF7AB0}" srcOrd="0" destOrd="0" presId="urn:microsoft.com/office/officeart/2005/8/layout/hierarchy5"/>
    <dgm:cxn modelId="{B0246E2A-59FC-4F25-BC86-1EA2EBA28F54}" type="presParOf" srcId="{1A691E40-2205-4E44-9639-A89FBF1252F6}" destId="{A12CFA6F-7A41-41C5-B0F9-1817D5A42F61}" srcOrd="3" destOrd="0" presId="urn:microsoft.com/office/officeart/2005/8/layout/hierarchy5"/>
    <dgm:cxn modelId="{B978918C-65DB-4D86-91BF-849F56AB859B}" type="presParOf" srcId="{A12CFA6F-7A41-41C5-B0F9-1817D5A42F61}" destId="{C789B13C-A4AA-498D-82A0-498D2AE5F347}" srcOrd="0" destOrd="0" presId="urn:microsoft.com/office/officeart/2005/8/layout/hierarchy5"/>
    <dgm:cxn modelId="{96B90719-7CE2-4229-9559-57F4C3D5DBEB}" type="presParOf" srcId="{A12CFA6F-7A41-41C5-B0F9-1817D5A42F61}" destId="{4DB5C6AD-160D-4131-9D70-50909AFC1868}" srcOrd="1" destOrd="0" presId="urn:microsoft.com/office/officeart/2005/8/layout/hierarchy5"/>
    <dgm:cxn modelId="{EBC01754-0018-40B2-875D-E25C04DE4385}" type="presParOf" srcId="{4DB5C6AD-160D-4131-9D70-50909AFC1868}" destId="{5786C5E5-4A3B-48F4-99E3-76237C99C402}" srcOrd="0" destOrd="0" presId="urn:microsoft.com/office/officeart/2005/8/layout/hierarchy5"/>
    <dgm:cxn modelId="{4F014902-E525-4C75-BE5B-C57E7AC47777}" type="presParOf" srcId="{5786C5E5-4A3B-48F4-99E3-76237C99C402}" destId="{D6AEFE54-C3AD-454B-AA18-3297E6B66560}" srcOrd="0" destOrd="0" presId="urn:microsoft.com/office/officeart/2005/8/layout/hierarchy5"/>
    <dgm:cxn modelId="{8328ABA2-ABE2-454F-9908-CB605F09ED22}" type="presParOf" srcId="{4DB5C6AD-160D-4131-9D70-50909AFC1868}" destId="{B2FBB66C-AE10-46BF-A1B2-D36C9B5E5A39}" srcOrd="1" destOrd="0" presId="urn:microsoft.com/office/officeart/2005/8/layout/hierarchy5"/>
    <dgm:cxn modelId="{6F3C246E-BB5C-4D30-8637-67AD40084847}" type="presParOf" srcId="{B2FBB66C-AE10-46BF-A1B2-D36C9B5E5A39}" destId="{7FA45F4D-05C9-49CF-BB08-E541C4AF73F5}" srcOrd="0" destOrd="0" presId="urn:microsoft.com/office/officeart/2005/8/layout/hierarchy5"/>
    <dgm:cxn modelId="{8C955E25-EE87-4933-9EB4-AE42DF50CD82}" type="presParOf" srcId="{B2FBB66C-AE10-46BF-A1B2-D36C9B5E5A39}" destId="{E7E18E52-68F3-4F59-97EA-34EB20BB8450}" srcOrd="1" destOrd="0" presId="urn:microsoft.com/office/officeart/2005/8/layout/hierarchy5"/>
    <dgm:cxn modelId="{A93F7C03-C544-4D78-841B-3DD4D3E660CC}" type="presParOf" srcId="{E7E18E52-68F3-4F59-97EA-34EB20BB8450}" destId="{2AA13E76-5B1F-4A6B-A082-EB2575A79F1D}" srcOrd="0" destOrd="0" presId="urn:microsoft.com/office/officeart/2005/8/layout/hierarchy5"/>
    <dgm:cxn modelId="{1C57AC39-6D36-441E-8A50-1FE4C0B7C24B}" type="presParOf" srcId="{2AA13E76-5B1F-4A6B-A082-EB2575A79F1D}" destId="{8A5BF462-5ED1-4547-B72F-DA6CDE8F8E79}" srcOrd="0" destOrd="0" presId="urn:microsoft.com/office/officeart/2005/8/layout/hierarchy5"/>
    <dgm:cxn modelId="{B24B80B4-EAD5-4373-86F0-552EEF57AF5B}" type="presParOf" srcId="{E7E18E52-68F3-4F59-97EA-34EB20BB8450}" destId="{F3423C5D-8293-4EF5-8013-F57D110E7FD4}" srcOrd="1" destOrd="0" presId="urn:microsoft.com/office/officeart/2005/8/layout/hierarchy5"/>
    <dgm:cxn modelId="{D5214670-C272-4B2E-950E-4B3A9E403776}" type="presParOf" srcId="{F3423C5D-8293-4EF5-8013-F57D110E7FD4}" destId="{2E637F78-82E4-4FCC-96CB-4EBAE7B9F413}" srcOrd="0" destOrd="0" presId="urn:microsoft.com/office/officeart/2005/8/layout/hierarchy5"/>
    <dgm:cxn modelId="{1E163E02-B156-4F90-B1C8-682CA1640655}" type="presParOf" srcId="{F3423C5D-8293-4EF5-8013-F57D110E7FD4}" destId="{0EADB2EF-9555-4C22-9B61-3D93DD57D578}" srcOrd="1" destOrd="0" presId="urn:microsoft.com/office/officeart/2005/8/layout/hierarchy5"/>
    <dgm:cxn modelId="{3436D22F-BCD5-405E-9F8F-BC2A5390D62D}" type="presParOf" srcId="{1A691E40-2205-4E44-9639-A89FBF1252F6}" destId="{913092AC-73C5-4678-B05D-AC4042BBE839}" srcOrd="4" destOrd="0" presId="urn:microsoft.com/office/officeart/2005/8/layout/hierarchy5"/>
    <dgm:cxn modelId="{D2512022-DB13-4D2F-AECC-87B1C2BCBA4B}" type="presParOf" srcId="{913092AC-73C5-4678-B05D-AC4042BBE839}" destId="{4F48A656-0E80-4659-9ED8-1759B4BB5F64}" srcOrd="0" destOrd="0" presId="urn:microsoft.com/office/officeart/2005/8/layout/hierarchy5"/>
    <dgm:cxn modelId="{28D705BB-65C3-43CF-9FFF-98202182E670}" type="presParOf" srcId="{1A691E40-2205-4E44-9639-A89FBF1252F6}" destId="{0FC77990-9E4A-4B75-909B-AACD2A40356A}" srcOrd="5" destOrd="0" presId="urn:microsoft.com/office/officeart/2005/8/layout/hierarchy5"/>
    <dgm:cxn modelId="{2713E1A0-B54D-4D48-8546-D5929A912D15}" type="presParOf" srcId="{0FC77990-9E4A-4B75-909B-AACD2A40356A}" destId="{E5CC8D64-04F4-48DB-8ABE-24F74BEE40F6}" srcOrd="0" destOrd="0" presId="urn:microsoft.com/office/officeart/2005/8/layout/hierarchy5"/>
    <dgm:cxn modelId="{32D23D08-D998-4971-B095-9149586AB0B1}" type="presParOf" srcId="{0FC77990-9E4A-4B75-909B-AACD2A40356A}" destId="{938C4A1A-89AB-423C-9B4F-B26E2A276EE8}" srcOrd="1" destOrd="0" presId="urn:microsoft.com/office/officeart/2005/8/layout/hierarchy5"/>
    <dgm:cxn modelId="{EABCA52F-A4E9-44EC-B450-5EBC5595A8C7}" type="presParOf" srcId="{938C4A1A-89AB-423C-9B4F-B26E2A276EE8}" destId="{AFCF01FF-932A-4FBA-8D3C-BB0CDB426205}" srcOrd="0" destOrd="0" presId="urn:microsoft.com/office/officeart/2005/8/layout/hierarchy5"/>
    <dgm:cxn modelId="{DD16D4EF-FF7F-43CD-9814-127686A36683}" type="presParOf" srcId="{AFCF01FF-932A-4FBA-8D3C-BB0CDB426205}" destId="{82EF194E-E782-48A4-BAB6-ED65520DD516}" srcOrd="0" destOrd="0" presId="urn:microsoft.com/office/officeart/2005/8/layout/hierarchy5"/>
    <dgm:cxn modelId="{631B1540-6C4D-470D-A421-BD3547225D6E}" type="presParOf" srcId="{938C4A1A-89AB-423C-9B4F-B26E2A276EE8}" destId="{155DFCD7-5598-4CF5-ADEF-E1F3CF960C19}" srcOrd="1" destOrd="0" presId="urn:microsoft.com/office/officeart/2005/8/layout/hierarchy5"/>
    <dgm:cxn modelId="{2706BD23-870E-4107-A3AC-1DF6BB15A609}" type="presParOf" srcId="{155DFCD7-5598-4CF5-ADEF-E1F3CF960C19}" destId="{1250D66C-D9ED-46C7-BB6C-830DC032BA14}" srcOrd="0" destOrd="0" presId="urn:microsoft.com/office/officeart/2005/8/layout/hierarchy5"/>
    <dgm:cxn modelId="{D70C6719-35C5-46EF-889C-62F72257FDEB}" type="presParOf" srcId="{155DFCD7-5598-4CF5-ADEF-E1F3CF960C19}" destId="{80A3FD9A-F8DF-438E-8F32-C1339886327D}" srcOrd="1" destOrd="0" presId="urn:microsoft.com/office/officeart/2005/8/layout/hierarchy5"/>
    <dgm:cxn modelId="{28700D1F-307C-4155-AD1F-FF446CBD53F9}" type="presParOf" srcId="{80A3FD9A-F8DF-438E-8F32-C1339886327D}" destId="{9D461F9D-B2A2-4D21-9FFB-C37CDBA0B39D}" srcOrd="0" destOrd="0" presId="urn:microsoft.com/office/officeart/2005/8/layout/hierarchy5"/>
    <dgm:cxn modelId="{92D9F727-DDB4-4089-99B5-274ED9FFF024}" type="presParOf" srcId="{9D461F9D-B2A2-4D21-9FFB-C37CDBA0B39D}" destId="{B0CB9106-B178-4608-BD95-72D545110C05}" srcOrd="0" destOrd="0" presId="urn:microsoft.com/office/officeart/2005/8/layout/hierarchy5"/>
    <dgm:cxn modelId="{2C287882-1D6C-46B4-BC64-CF28174B2BA8}" type="presParOf" srcId="{80A3FD9A-F8DF-438E-8F32-C1339886327D}" destId="{D63920E1-A3FA-4DC9-B241-28B3E4749880}" srcOrd="1" destOrd="0" presId="urn:microsoft.com/office/officeart/2005/8/layout/hierarchy5"/>
    <dgm:cxn modelId="{D6F628BE-5F6E-43DE-B706-22A2F7A4ABD3}" type="presParOf" srcId="{D63920E1-A3FA-4DC9-B241-28B3E4749880}" destId="{7F57A866-BE38-432F-A490-3372EE7A9232}" srcOrd="0" destOrd="0" presId="urn:microsoft.com/office/officeart/2005/8/layout/hierarchy5"/>
    <dgm:cxn modelId="{2700502B-577B-49B3-A115-F78DB482B10E}" type="presParOf" srcId="{D63920E1-A3FA-4DC9-B241-28B3E4749880}" destId="{6491B4CB-6BC1-4617-A9B5-5A1A61FCB455}" srcOrd="1" destOrd="0" presId="urn:microsoft.com/office/officeart/2005/8/layout/hierarchy5"/>
    <dgm:cxn modelId="{FD9C4423-FF23-405F-A63F-CB4CE746FF41}" type="presParOf" srcId="{BF7734A1-DC6B-4A4D-9718-92951C3097D9}" destId="{35BA8B98-86BA-4A6F-90EB-C2123641D1B0}" srcOrd="1" destOrd="0" presId="urn:microsoft.com/office/officeart/2005/8/layout/hierarchy5"/>
    <dgm:cxn modelId="{BEFE0CDD-560A-41AE-86E5-EE05AA396AD9}" type="presParOf" srcId="{35BA8B98-86BA-4A6F-90EB-C2123641D1B0}" destId="{D3E794C2-F98E-4C59-A64C-32D4507A0B14}" srcOrd="0" destOrd="0" presId="urn:microsoft.com/office/officeart/2005/8/layout/hierarchy5"/>
    <dgm:cxn modelId="{07E855B6-350F-4EBD-9258-CE6B61433168}" type="presParOf" srcId="{D3E794C2-F98E-4C59-A64C-32D4507A0B14}" destId="{91015EBC-D7CF-4393-98E0-D6CF6B46392F}" srcOrd="0" destOrd="0" presId="urn:microsoft.com/office/officeart/2005/8/layout/hierarchy5"/>
    <dgm:cxn modelId="{4B91B67F-B8B6-4D33-8A16-9D5DDDF1E9F3}" type="presParOf" srcId="{D3E794C2-F98E-4C59-A64C-32D4507A0B14}" destId="{9909E84D-816E-4957-81B4-0B4BE66D4087}" srcOrd="1" destOrd="0" presId="urn:microsoft.com/office/officeart/2005/8/layout/hierarchy5"/>
    <dgm:cxn modelId="{23AA6C3D-4A3B-4CF4-AB72-60DE7C541B96}" type="presParOf" srcId="{35BA8B98-86BA-4A6F-90EB-C2123641D1B0}" destId="{E57FAE9E-2F63-4B70-BEEF-562E2237752A}" srcOrd="1" destOrd="0" presId="urn:microsoft.com/office/officeart/2005/8/layout/hierarchy5"/>
    <dgm:cxn modelId="{0828404C-10CC-452D-A1DC-DF6510D6807B}" type="presParOf" srcId="{E57FAE9E-2F63-4B70-BEEF-562E2237752A}" destId="{AFC69D68-7FA2-4058-B2CB-7CA316743DAE}" srcOrd="0" destOrd="0" presId="urn:microsoft.com/office/officeart/2005/8/layout/hierarchy5"/>
    <dgm:cxn modelId="{D61A29B1-F6FA-4CA2-A0C1-DA7DEBAB87DB}" type="presParOf" srcId="{35BA8B98-86BA-4A6F-90EB-C2123641D1B0}" destId="{9E38CF78-6469-454E-ADE9-13006FFD6F63}" srcOrd="2" destOrd="0" presId="urn:microsoft.com/office/officeart/2005/8/layout/hierarchy5"/>
    <dgm:cxn modelId="{FC0566C4-82F7-4CAC-A200-6A43D904A80C}" type="presParOf" srcId="{9E38CF78-6469-454E-ADE9-13006FFD6F63}" destId="{7D01AB83-59A1-459A-AE5E-34AA765B66E4}" srcOrd="0" destOrd="0" presId="urn:microsoft.com/office/officeart/2005/8/layout/hierarchy5"/>
    <dgm:cxn modelId="{659B3356-8264-4EFA-88C1-EC0EFC8D73B1}" type="presParOf" srcId="{9E38CF78-6469-454E-ADE9-13006FFD6F63}" destId="{D8725760-43AC-4E05-B619-49472A15875E}" srcOrd="1" destOrd="0" presId="urn:microsoft.com/office/officeart/2005/8/layout/hierarchy5"/>
    <dgm:cxn modelId="{42D20388-8C30-46AD-A6EA-9A6E6B1B858D}" type="presParOf" srcId="{35BA8B98-86BA-4A6F-90EB-C2123641D1B0}" destId="{42D957B9-6A67-4827-A4A8-0AC7E685FEA1}" srcOrd="3" destOrd="0" presId="urn:microsoft.com/office/officeart/2005/8/layout/hierarchy5"/>
    <dgm:cxn modelId="{064F74A2-228D-45B0-A68D-CD7CE4DF510F}" type="presParOf" srcId="{42D957B9-6A67-4827-A4A8-0AC7E685FEA1}" destId="{C145164D-EE0E-4C90-B463-3D16F7283318}" srcOrd="0" destOrd="0" presId="urn:microsoft.com/office/officeart/2005/8/layout/hierarchy5"/>
    <dgm:cxn modelId="{C866AA2B-45BA-409D-9C69-3125BB3A08DD}" type="presParOf" srcId="{35BA8B98-86BA-4A6F-90EB-C2123641D1B0}" destId="{0E6F3DC2-556B-4886-82AC-A24A6F7CA927}" srcOrd="4" destOrd="0" presId="urn:microsoft.com/office/officeart/2005/8/layout/hierarchy5"/>
    <dgm:cxn modelId="{74A85697-96E3-4615-A4A9-3115F44B5453}" type="presParOf" srcId="{0E6F3DC2-556B-4886-82AC-A24A6F7CA927}" destId="{4DA95782-C7D8-4007-B7C1-3F82B830ED26}" srcOrd="0" destOrd="0" presId="urn:microsoft.com/office/officeart/2005/8/layout/hierarchy5"/>
    <dgm:cxn modelId="{BB0E6A7F-9859-47BD-8480-220A96441657}" type="presParOf" srcId="{0E6F3DC2-556B-4886-82AC-A24A6F7CA927}" destId="{B5F45F1F-9254-4826-AF99-E5A52D074B18}" srcOrd="1" destOrd="0" presId="urn:microsoft.com/office/officeart/2005/8/layout/hierarchy5"/>
    <dgm:cxn modelId="{A8F7BAC0-BF5E-4BEE-AC68-EB84626EDFF9}" type="presParOf" srcId="{35BA8B98-86BA-4A6F-90EB-C2123641D1B0}" destId="{F0BBAF99-544D-4C50-8D12-8251E873BA12}" srcOrd="5" destOrd="0" presId="urn:microsoft.com/office/officeart/2005/8/layout/hierarchy5"/>
    <dgm:cxn modelId="{FD1E8072-4D5A-4326-913A-6F064732D97E}" type="presParOf" srcId="{F0BBAF99-544D-4C50-8D12-8251E873BA12}" destId="{C595970A-838E-4B9C-BF89-EDC75486EDFB}" srcOrd="0" destOrd="0" presId="urn:microsoft.com/office/officeart/2005/8/layout/hierarchy5"/>
    <dgm:cxn modelId="{D7C65740-5BE3-4954-9CBB-1C2AEFF85D52}" type="presParOf" srcId="{35BA8B98-86BA-4A6F-90EB-C2123641D1B0}" destId="{65B852A3-25C2-4F0D-B102-C251EE0D80EF}" srcOrd="6" destOrd="0" presId="urn:microsoft.com/office/officeart/2005/8/layout/hierarchy5"/>
    <dgm:cxn modelId="{090A606D-8EE7-4766-94AF-F301D79DB1C5}" type="presParOf" srcId="{65B852A3-25C2-4F0D-B102-C251EE0D80EF}" destId="{688FF277-48CD-406A-9FB2-59857081459B}" srcOrd="0" destOrd="0" presId="urn:microsoft.com/office/officeart/2005/8/layout/hierarchy5"/>
    <dgm:cxn modelId="{E8A3B1B0-96E7-4475-8C30-4C0A4A25F242}" type="presParOf" srcId="{65B852A3-25C2-4F0D-B102-C251EE0D80EF}" destId="{B450670C-F1E6-46E2-9C21-3FF959216D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6A675-2495-4F6C-B694-431F449E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2FC8F2-1E62-45E8-B6C7-C271B4FB902C}">
      <dgm:prSet phldrT="[Text]"/>
      <dgm:spPr/>
      <dgm:t>
        <a:bodyPr/>
        <a:lstStyle/>
        <a:p>
          <a:r>
            <a:rPr lang="de-DE" dirty="0" smtClean="0"/>
            <a:t>Über die </a:t>
          </a:r>
          <a:r>
            <a:rPr lang="de-DE" dirty="0" err="1" smtClean="0"/>
            <a:t>ContextPoint</a:t>
          </a:r>
          <a:r>
            <a:rPr lang="de-DE" dirty="0" smtClean="0"/>
            <a:t> von Knowledge iterieren</a:t>
          </a:r>
          <a:endParaRPr lang="de-DE" dirty="0"/>
        </a:p>
      </dgm:t>
    </dgm:pt>
    <dgm:pt modelId="{70F71977-E03E-4020-84EC-758F5CD22681}" type="parTrans" cxnId="{A2019A76-78CD-4CBB-A8F4-08EBC5F81A0D}">
      <dgm:prSet/>
      <dgm:spPr/>
      <dgm:t>
        <a:bodyPr/>
        <a:lstStyle/>
        <a:p>
          <a:endParaRPr lang="de-DE"/>
        </a:p>
      </dgm:t>
    </dgm:pt>
    <dgm:pt modelId="{94ED96F0-A775-48DF-837F-F7425D7839E1}" type="sibTrans" cxnId="{A2019A76-78CD-4CBB-A8F4-08EBC5F81A0D}">
      <dgm:prSet/>
      <dgm:spPr/>
      <dgm:t>
        <a:bodyPr/>
        <a:lstStyle/>
        <a:p>
          <a:endParaRPr lang="de-DE"/>
        </a:p>
      </dgm:t>
    </dgm:pt>
    <dgm:pt modelId="{C69F8324-445F-46E5-9500-2AE941300F12}">
      <dgm:prSet phldrT="[Text]"/>
      <dgm:spPr/>
      <dgm:t>
        <a:bodyPr/>
        <a:lstStyle/>
        <a:p>
          <a:r>
            <a:rPr lang="de-DE" dirty="0" smtClean="0"/>
            <a:t>Prüfen ob empfangende Version des </a:t>
          </a:r>
          <a:r>
            <a:rPr lang="de-DE" dirty="0" err="1" smtClean="0"/>
            <a:t>ContextPoint</a:t>
          </a:r>
          <a:r>
            <a:rPr lang="de-DE" dirty="0" smtClean="0"/>
            <a:t> größer ist als die Eigene. </a:t>
          </a:r>
          <a:endParaRPr lang="de-DE" dirty="0"/>
        </a:p>
      </dgm:t>
    </dgm:pt>
    <dgm:pt modelId="{C6C0E9CA-1AE7-4228-85B4-628D951A947B}" type="parTrans" cxnId="{413515EB-75CE-4E4E-8694-EEC1730F89B3}">
      <dgm:prSet/>
      <dgm:spPr/>
      <dgm:t>
        <a:bodyPr/>
        <a:lstStyle/>
        <a:p>
          <a:endParaRPr lang="de-DE"/>
        </a:p>
      </dgm:t>
    </dgm:pt>
    <dgm:pt modelId="{4EEF11B5-A566-4CC1-81F6-E299EF45390E}" type="sibTrans" cxnId="{413515EB-75CE-4E4E-8694-EEC1730F89B3}">
      <dgm:prSet/>
      <dgm:spPr/>
      <dgm:t>
        <a:bodyPr/>
        <a:lstStyle/>
        <a:p>
          <a:endParaRPr lang="de-DE"/>
        </a:p>
      </dgm:t>
    </dgm:pt>
    <dgm:pt modelId="{74985E54-1E46-40D0-9B33-2E8CB9FCAA6A}">
      <dgm:prSet phldrT="[Text]"/>
      <dgm:spPr/>
      <dgm:t>
        <a:bodyPr/>
        <a:lstStyle/>
        <a:p>
          <a:r>
            <a:rPr lang="de-DE" dirty="0" err="1" smtClean="0"/>
            <a:t>ContextPoint</a:t>
          </a:r>
          <a:r>
            <a:rPr lang="de-DE" dirty="0" smtClean="0"/>
            <a:t> austauschen, wenn dies der Fall ist.</a:t>
          </a:r>
          <a:endParaRPr lang="de-DE" dirty="0"/>
        </a:p>
      </dgm:t>
    </dgm:pt>
    <dgm:pt modelId="{7A7D3450-5608-46C2-81DC-A4ABF29DAE09}" type="parTrans" cxnId="{F0D6831C-29AC-4114-BECF-654D95162402}">
      <dgm:prSet/>
      <dgm:spPr/>
      <dgm:t>
        <a:bodyPr/>
        <a:lstStyle/>
        <a:p>
          <a:endParaRPr lang="de-DE"/>
        </a:p>
      </dgm:t>
    </dgm:pt>
    <dgm:pt modelId="{5313A4DD-32A7-48D4-8C3D-6C5FAE5B2AD6}" type="sibTrans" cxnId="{F0D6831C-29AC-4114-BECF-654D95162402}">
      <dgm:prSet/>
      <dgm:spPr/>
      <dgm:t>
        <a:bodyPr/>
        <a:lstStyle/>
        <a:p>
          <a:endParaRPr lang="de-DE"/>
        </a:p>
      </dgm:t>
    </dgm:pt>
    <dgm:pt modelId="{AB451D81-01B3-4452-BE0E-B359AE52E6E7}" type="pres">
      <dgm:prSet presAssocID="{4EE6A675-2495-4F6C-B694-431F449E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C22241-5BB5-4E55-892B-6CE3A6753760}" type="pres">
      <dgm:prSet presAssocID="{4EE6A675-2495-4F6C-B694-431F449E086D}" presName="dummyMaxCanvas" presStyleCnt="0">
        <dgm:presLayoutVars/>
      </dgm:prSet>
      <dgm:spPr/>
    </dgm:pt>
    <dgm:pt modelId="{8BE5D2FE-139F-44D7-A759-F4FA367FBF41}" type="pres">
      <dgm:prSet presAssocID="{4EE6A675-2495-4F6C-B694-431F449E086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45CFE8-7031-4770-A69C-2A76554DE6B6}" type="pres">
      <dgm:prSet presAssocID="{4EE6A675-2495-4F6C-B694-431F449E086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C5CEB-85EF-4721-B940-3F7AB9517E3C}" type="pres">
      <dgm:prSet presAssocID="{4EE6A675-2495-4F6C-B694-431F449E086D}" presName="ThreeNodes_3" presStyleLbl="node1" presStyleIdx="2" presStyleCnt="3" custLinFactNeighborX="1" custLinFactNeighborY="21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C9502-D4E7-403C-89F9-3696D0108D1E}" type="pres">
      <dgm:prSet presAssocID="{4EE6A675-2495-4F6C-B694-431F449E086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6AA705-D48A-4B3C-A67E-5E43FF88F04C}" type="pres">
      <dgm:prSet presAssocID="{4EE6A675-2495-4F6C-B694-431F449E086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491AB-0C85-4826-B929-9197826565A2}" type="pres">
      <dgm:prSet presAssocID="{4EE6A675-2495-4F6C-B694-431F449E086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07D72B-EEE1-474E-87FC-AD7165176859}" type="pres">
      <dgm:prSet presAssocID="{4EE6A675-2495-4F6C-B694-431F449E086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5F98C4-B1A7-40F8-888B-62B2C4E97A03}" type="pres">
      <dgm:prSet presAssocID="{4EE6A675-2495-4F6C-B694-431F449E086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5CAD40-E2EC-4FD1-AE5C-7DB8EF851E81}" type="presOf" srcId="{102FC8F2-1E62-45E8-B6C7-C271B4FB902C}" destId="{5B2491AB-0C85-4826-B929-9197826565A2}" srcOrd="1" destOrd="0" presId="urn:microsoft.com/office/officeart/2005/8/layout/vProcess5"/>
    <dgm:cxn modelId="{75ED1B85-A21C-4D83-A4D3-612501117EB3}" type="presOf" srcId="{4EEF11B5-A566-4CC1-81F6-E299EF45390E}" destId="{B66AA705-D48A-4B3C-A67E-5E43FF88F04C}" srcOrd="0" destOrd="0" presId="urn:microsoft.com/office/officeart/2005/8/layout/vProcess5"/>
    <dgm:cxn modelId="{DE43EA86-61C7-4242-A898-D49FBF887D4B}" type="presOf" srcId="{74985E54-1E46-40D0-9B33-2E8CB9FCAA6A}" destId="{F68C5CEB-85EF-4721-B940-3F7AB9517E3C}" srcOrd="0" destOrd="0" presId="urn:microsoft.com/office/officeart/2005/8/layout/vProcess5"/>
    <dgm:cxn modelId="{6BD5B7CD-86C6-4CD5-B038-D51DB22E06A3}" type="presOf" srcId="{C69F8324-445F-46E5-9500-2AE941300F12}" destId="{CD45CFE8-7031-4770-A69C-2A76554DE6B6}" srcOrd="0" destOrd="0" presId="urn:microsoft.com/office/officeart/2005/8/layout/vProcess5"/>
    <dgm:cxn modelId="{8D39ADB8-67E5-40F0-8D19-995B7890D0F2}" type="presOf" srcId="{74985E54-1E46-40D0-9B33-2E8CB9FCAA6A}" destId="{AA5F98C4-B1A7-40F8-888B-62B2C4E97A03}" srcOrd="1" destOrd="0" presId="urn:microsoft.com/office/officeart/2005/8/layout/vProcess5"/>
    <dgm:cxn modelId="{413515EB-75CE-4E4E-8694-EEC1730F89B3}" srcId="{4EE6A675-2495-4F6C-B694-431F449E086D}" destId="{C69F8324-445F-46E5-9500-2AE941300F12}" srcOrd="1" destOrd="0" parTransId="{C6C0E9CA-1AE7-4228-85B4-628D951A947B}" sibTransId="{4EEF11B5-A566-4CC1-81F6-E299EF45390E}"/>
    <dgm:cxn modelId="{4246D80C-2131-4E38-B724-309538A49C89}" type="presOf" srcId="{102FC8F2-1E62-45E8-B6C7-C271B4FB902C}" destId="{8BE5D2FE-139F-44D7-A759-F4FA367FBF41}" srcOrd="0" destOrd="0" presId="urn:microsoft.com/office/officeart/2005/8/layout/vProcess5"/>
    <dgm:cxn modelId="{A2019A76-78CD-4CBB-A8F4-08EBC5F81A0D}" srcId="{4EE6A675-2495-4F6C-B694-431F449E086D}" destId="{102FC8F2-1E62-45E8-B6C7-C271B4FB902C}" srcOrd="0" destOrd="0" parTransId="{70F71977-E03E-4020-84EC-758F5CD22681}" sibTransId="{94ED96F0-A775-48DF-837F-F7425D7839E1}"/>
    <dgm:cxn modelId="{6C79AF1A-E71C-4A8D-BCE5-C177B3E64048}" type="presOf" srcId="{94ED96F0-A775-48DF-837F-F7425D7839E1}" destId="{8B4C9502-D4E7-403C-89F9-3696D0108D1E}" srcOrd="0" destOrd="0" presId="urn:microsoft.com/office/officeart/2005/8/layout/vProcess5"/>
    <dgm:cxn modelId="{F0D6831C-29AC-4114-BECF-654D95162402}" srcId="{4EE6A675-2495-4F6C-B694-431F449E086D}" destId="{74985E54-1E46-40D0-9B33-2E8CB9FCAA6A}" srcOrd="2" destOrd="0" parTransId="{7A7D3450-5608-46C2-81DC-A4ABF29DAE09}" sibTransId="{5313A4DD-32A7-48D4-8C3D-6C5FAE5B2AD6}"/>
    <dgm:cxn modelId="{0FEDA204-715D-47C2-B1FA-E3EAC170AD7D}" type="presOf" srcId="{4EE6A675-2495-4F6C-B694-431F449E086D}" destId="{AB451D81-01B3-4452-BE0E-B359AE52E6E7}" srcOrd="0" destOrd="0" presId="urn:microsoft.com/office/officeart/2005/8/layout/vProcess5"/>
    <dgm:cxn modelId="{F478E9A8-BDF4-4186-9803-992FB4E9774B}" type="presOf" srcId="{C69F8324-445F-46E5-9500-2AE941300F12}" destId="{A807D72B-EEE1-474E-87FC-AD7165176859}" srcOrd="1" destOrd="0" presId="urn:microsoft.com/office/officeart/2005/8/layout/vProcess5"/>
    <dgm:cxn modelId="{DD6B9C49-C8B8-40BE-9419-42BDD5F187A9}" type="presParOf" srcId="{AB451D81-01B3-4452-BE0E-B359AE52E6E7}" destId="{E7C22241-5BB5-4E55-892B-6CE3A6753760}" srcOrd="0" destOrd="0" presId="urn:microsoft.com/office/officeart/2005/8/layout/vProcess5"/>
    <dgm:cxn modelId="{86C846A5-7E17-40B6-8AF0-F723E6148CD5}" type="presParOf" srcId="{AB451D81-01B3-4452-BE0E-B359AE52E6E7}" destId="{8BE5D2FE-139F-44D7-A759-F4FA367FBF41}" srcOrd="1" destOrd="0" presId="urn:microsoft.com/office/officeart/2005/8/layout/vProcess5"/>
    <dgm:cxn modelId="{A095474D-1429-4B29-971E-C78957D1368B}" type="presParOf" srcId="{AB451D81-01B3-4452-BE0E-B359AE52E6E7}" destId="{CD45CFE8-7031-4770-A69C-2A76554DE6B6}" srcOrd="2" destOrd="0" presId="urn:microsoft.com/office/officeart/2005/8/layout/vProcess5"/>
    <dgm:cxn modelId="{21E2F1C0-04A0-4B2D-A734-51DEDF824907}" type="presParOf" srcId="{AB451D81-01B3-4452-BE0E-B359AE52E6E7}" destId="{F68C5CEB-85EF-4721-B940-3F7AB9517E3C}" srcOrd="3" destOrd="0" presId="urn:microsoft.com/office/officeart/2005/8/layout/vProcess5"/>
    <dgm:cxn modelId="{05B8ED3D-1740-4D41-B449-B307C7EBA567}" type="presParOf" srcId="{AB451D81-01B3-4452-BE0E-B359AE52E6E7}" destId="{8B4C9502-D4E7-403C-89F9-3696D0108D1E}" srcOrd="4" destOrd="0" presId="urn:microsoft.com/office/officeart/2005/8/layout/vProcess5"/>
    <dgm:cxn modelId="{B6E161E9-CAE1-4B90-8597-1F1E7C6E7D5F}" type="presParOf" srcId="{AB451D81-01B3-4452-BE0E-B359AE52E6E7}" destId="{B66AA705-D48A-4B3C-A67E-5E43FF88F04C}" srcOrd="5" destOrd="0" presId="urn:microsoft.com/office/officeart/2005/8/layout/vProcess5"/>
    <dgm:cxn modelId="{C8447700-437F-4716-A4D8-631FC3A5934E}" type="presParOf" srcId="{AB451D81-01B3-4452-BE0E-B359AE52E6E7}" destId="{5B2491AB-0C85-4826-B929-9197826565A2}" srcOrd="6" destOrd="0" presId="urn:microsoft.com/office/officeart/2005/8/layout/vProcess5"/>
    <dgm:cxn modelId="{768A9DE5-25C4-401A-B5DB-372871519CD0}" type="presParOf" srcId="{AB451D81-01B3-4452-BE0E-B359AE52E6E7}" destId="{A807D72B-EEE1-474E-87FC-AD7165176859}" srcOrd="7" destOrd="0" presId="urn:microsoft.com/office/officeart/2005/8/layout/vProcess5"/>
    <dgm:cxn modelId="{0C09ED5B-847E-407B-98D3-9AACB1202CEB}" type="presParOf" srcId="{AB451D81-01B3-4452-BE0E-B359AE52E6E7}" destId="{AA5F98C4-B1A7-40F8-888B-62B2C4E97A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</a:t>
          </a:r>
        </a:p>
        <a:p>
          <a:r>
            <a:rPr lang="de-DE" dirty="0" smtClean="0"/>
            <a:t>Beschreibung der </a:t>
          </a:r>
          <a:r>
            <a:rPr lang="de-DE" dirty="0" err="1" smtClean="0"/>
            <a:t>SubSpace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Ersteller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</a:t>
          </a:r>
        </a:p>
        <a:p>
          <a:r>
            <a:rPr lang="de-DE" dirty="0" smtClean="0"/>
            <a:t>Sender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Empfänger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Ort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smtClean="0"/>
            <a:t>Zeit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 IN/ INOUT / NONE 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F468C54A-D531-4CC2-8577-1FA9EEAD0B87}" type="presOf" srcId="{813DCBD2-D0B1-4F28-85E4-FA97466AE573}" destId="{C8BC8EA8-C13E-4CFF-B5C8-7C7F532ABE0E}" srcOrd="0" destOrd="0" presId="urn:microsoft.com/office/officeart/2005/8/layout/radial6"/>
    <dgm:cxn modelId="{CB464CEA-6173-4254-A15C-3E765DCF974C}" type="presOf" srcId="{B3EE240E-D1EE-4B69-BDB4-4FB73E4C00F8}" destId="{D2C586DD-C4D6-43EF-9FBC-99993E6F2B7C}" srcOrd="0" destOrd="0" presId="urn:microsoft.com/office/officeart/2005/8/layout/radial6"/>
    <dgm:cxn modelId="{72BA3283-33D4-4B77-ABC8-A3A0D62440AD}" type="presOf" srcId="{150D69CC-3044-4F8D-B5D8-6B0DC752DC3E}" destId="{DFB401B8-DDCF-43AB-9E68-3F44047805B1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F71BA561-697A-45AD-A420-E9AEFE1C2FCB}" type="presOf" srcId="{BC9E2BB6-7499-469C-8B49-77C859B24C54}" destId="{D48DD17A-CAAC-4CEC-A104-B4EE28478FDA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9A88A348-C38C-4F8A-97F2-9723A8C47525}" type="presOf" srcId="{779A7FD8-9E84-4B43-BEC0-9E407190F5BE}" destId="{E797E149-0758-4FB8-B3BC-6FEC26E52512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391871A3-C9C6-4550-8231-874C90303F47}" type="presOf" srcId="{19EA0FB9-3FA7-4EC0-97C9-C80D62A22BE1}" destId="{CC811167-5B01-44CE-8CF7-4C0196E12115}" srcOrd="0" destOrd="0" presId="urn:microsoft.com/office/officeart/2005/8/layout/radial6"/>
    <dgm:cxn modelId="{FD401367-B049-4721-841C-B6A15927E808}" type="presOf" srcId="{8F4B2DD8-EFE7-4354-9614-D40FC3709B28}" destId="{CBAC4FB6-AB5D-478C-B9DB-3C4BBA99FAAF}" srcOrd="0" destOrd="0" presId="urn:microsoft.com/office/officeart/2005/8/layout/radial6"/>
    <dgm:cxn modelId="{6A96F009-E8D6-4086-903D-673242AB64E1}" type="presOf" srcId="{8485DC06-8727-42E2-BD26-2AAF98E08CD3}" destId="{B115BDDF-C454-4222-93EC-75B73ECE03F0}" srcOrd="0" destOrd="0" presId="urn:microsoft.com/office/officeart/2005/8/layout/radial6"/>
    <dgm:cxn modelId="{F35EBD22-3EF9-476D-A389-56AEB5C70A17}" type="presOf" srcId="{6835B608-CAFC-4D92-8668-E6D161CA3A03}" destId="{5C3A1BB4-37EC-400B-B1E1-B1DE824681EE}" srcOrd="0" destOrd="0" presId="urn:microsoft.com/office/officeart/2005/8/layout/radial6"/>
    <dgm:cxn modelId="{D35F3A44-FD5F-4E8E-8608-E62802E30E99}" type="presOf" srcId="{56EEEA3B-6215-4BCA-9EBA-F2D6D520106F}" destId="{4248A1B0-5C16-4A8B-BE7A-40618120157D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6B69AE5B-0373-4661-9FAE-4589A8BDFDB8}" type="presOf" srcId="{46D3E4BD-2F54-44A9-AF43-91B02EE2A4C0}" destId="{53C09463-13BD-4384-96C4-C5395712BA82}" srcOrd="0" destOrd="0" presId="urn:microsoft.com/office/officeart/2005/8/layout/radial6"/>
    <dgm:cxn modelId="{E555F56A-7C14-49C8-9E48-8006448C90E6}" type="presOf" srcId="{B0C26F9A-6603-4986-A020-56179006CEEE}" destId="{24D8591B-3162-4D1D-89AD-79C803E98548}" srcOrd="0" destOrd="0" presId="urn:microsoft.com/office/officeart/2005/8/layout/radial6"/>
    <dgm:cxn modelId="{1265A192-A344-49B9-9A00-45287C01EBF3}" type="presOf" srcId="{4BB92B41-6B63-411A-B5C7-3E2BA22C2EF9}" destId="{7DBA7B9B-977A-489F-93B1-34F7A714000E}" srcOrd="0" destOrd="0" presId="urn:microsoft.com/office/officeart/2005/8/layout/radial6"/>
    <dgm:cxn modelId="{4DD2D4AA-FF60-49F5-8059-AC4EABCFD666}" type="presOf" srcId="{9F5F6DD2-3CC9-4760-B191-D02CAF0BB781}" destId="{A29F3CEB-48C1-4779-90F0-A060B807C94C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98E9E203-AF9A-4583-927E-3AF6463C8A08}" type="presOf" srcId="{D85C52F1-B864-4051-AFB1-8DE0AC7B48DD}" destId="{D7D8C3F4-5433-423D-A299-A2516399C3C6}" srcOrd="0" destOrd="0" presId="urn:microsoft.com/office/officeart/2005/8/layout/radial6"/>
    <dgm:cxn modelId="{C134D287-736B-4E75-9CD9-164ADD33C047}" type="presOf" srcId="{AE4325C2-7FBE-4D3A-8A24-2ABEFB9B565A}" destId="{1035AB16-1B65-4F3D-91A9-E393E05C3C0F}" srcOrd="0" destOrd="0" presId="urn:microsoft.com/office/officeart/2005/8/layout/radial6"/>
    <dgm:cxn modelId="{3DD0BD45-5CA2-4E71-9781-2C8292ECA2E2}" type="presParOf" srcId="{CC811167-5B01-44CE-8CF7-4C0196E12115}" destId="{5C3A1BB4-37EC-400B-B1E1-B1DE824681EE}" srcOrd="0" destOrd="0" presId="urn:microsoft.com/office/officeart/2005/8/layout/radial6"/>
    <dgm:cxn modelId="{DC0060CD-866F-442A-998E-1C5100A6696C}" type="presParOf" srcId="{CC811167-5B01-44CE-8CF7-4C0196E12115}" destId="{D7D8C3F4-5433-423D-A299-A2516399C3C6}" srcOrd="1" destOrd="0" presId="urn:microsoft.com/office/officeart/2005/8/layout/radial6"/>
    <dgm:cxn modelId="{D0D14DC9-A0EE-4E08-BF05-53211FC33472}" type="presParOf" srcId="{CC811167-5B01-44CE-8CF7-4C0196E12115}" destId="{85719823-3E41-4501-A1EB-3379C667D692}" srcOrd="2" destOrd="0" presId="urn:microsoft.com/office/officeart/2005/8/layout/radial6"/>
    <dgm:cxn modelId="{18D6AEE2-5347-4E77-8D22-7B56A0AEACE9}" type="presParOf" srcId="{CC811167-5B01-44CE-8CF7-4C0196E12115}" destId="{A29F3CEB-48C1-4779-90F0-A060B807C94C}" srcOrd="3" destOrd="0" presId="urn:microsoft.com/office/officeart/2005/8/layout/radial6"/>
    <dgm:cxn modelId="{99A77AA5-4AA3-49FD-8BE7-FA7CFBC4E45F}" type="presParOf" srcId="{CC811167-5B01-44CE-8CF7-4C0196E12115}" destId="{B115BDDF-C454-4222-93EC-75B73ECE03F0}" srcOrd="4" destOrd="0" presId="urn:microsoft.com/office/officeart/2005/8/layout/radial6"/>
    <dgm:cxn modelId="{318A6EB9-86B8-40C9-95AE-A55FBF39DE7D}" type="presParOf" srcId="{CC811167-5B01-44CE-8CF7-4C0196E12115}" destId="{57688E3C-EDFD-4C86-A759-8ADD2DC6F236}" srcOrd="5" destOrd="0" presId="urn:microsoft.com/office/officeart/2005/8/layout/radial6"/>
    <dgm:cxn modelId="{AA596351-D426-47B2-8130-B7317EC796D7}" type="presParOf" srcId="{CC811167-5B01-44CE-8CF7-4C0196E12115}" destId="{24D8591B-3162-4D1D-89AD-79C803E98548}" srcOrd="6" destOrd="0" presId="urn:microsoft.com/office/officeart/2005/8/layout/radial6"/>
    <dgm:cxn modelId="{912A32DC-D066-4D56-B3AF-F69B1EE19421}" type="presParOf" srcId="{CC811167-5B01-44CE-8CF7-4C0196E12115}" destId="{E797E149-0758-4FB8-B3BC-6FEC26E52512}" srcOrd="7" destOrd="0" presId="urn:microsoft.com/office/officeart/2005/8/layout/radial6"/>
    <dgm:cxn modelId="{FFE6CED2-9388-4A5E-80A7-C8DA0B193291}" type="presParOf" srcId="{CC811167-5B01-44CE-8CF7-4C0196E12115}" destId="{24D921F2-9070-4CF8-BEFA-E0244989CFCA}" srcOrd="8" destOrd="0" presId="urn:microsoft.com/office/officeart/2005/8/layout/radial6"/>
    <dgm:cxn modelId="{25AB7DAF-5C56-41C9-95ED-C96AF98F9DD7}" type="presParOf" srcId="{CC811167-5B01-44CE-8CF7-4C0196E12115}" destId="{DFB401B8-DDCF-43AB-9E68-3F44047805B1}" srcOrd="9" destOrd="0" presId="urn:microsoft.com/office/officeart/2005/8/layout/radial6"/>
    <dgm:cxn modelId="{5E3955D5-8F32-49EF-8C79-EF57652F98AB}" type="presParOf" srcId="{CC811167-5B01-44CE-8CF7-4C0196E12115}" destId="{C8BC8EA8-C13E-4CFF-B5C8-7C7F532ABE0E}" srcOrd="10" destOrd="0" presId="urn:microsoft.com/office/officeart/2005/8/layout/radial6"/>
    <dgm:cxn modelId="{BD871CE7-B623-4462-A64B-7D738E68A1DD}" type="presParOf" srcId="{CC811167-5B01-44CE-8CF7-4C0196E12115}" destId="{02B5B211-05CD-4E99-AED3-FDC91198619F}" srcOrd="11" destOrd="0" presId="urn:microsoft.com/office/officeart/2005/8/layout/radial6"/>
    <dgm:cxn modelId="{21F334F6-9E7A-4C22-8E05-693EF2021FB8}" type="presParOf" srcId="{CC811167-5B01-44CE-8CF7-4C0196E12115}" destId="{D2C586DD-C4D6-43EF-9FBC-99993E6F2B7C}" srcOrd="12" destOrd="0" presId="urn:microsoft.com/office/officeart/2005/8/layout/radial6"/>
    <dgm:cxn modelId="{58C346A8-02B1-4E77-A101-51614EF08297}" type="presParOf" srcId="{CC811167-5B01-44CE-8CF7-4C0196E12115}" destId="{7DBA7B9B-977A-489F-93B1-34F7A714000E}" srcOrd="13" destOrd="0" presId="urn:microsoft.com/office/officeart/2005/8/layout/radial6"/>
    <dgm:cxn modelId="{295D7BD5-DA85-4DB3-91D2-C75D9794AE0A}" type="presParOf" srcId="{CC811167-5B01-44CE-8CF7-4C0196E12115}" destId="{6658F6CA-0997-463D-98B5-04ECACBEF810}" srcOrd="14" destOrd="0" presId="urn:microsoft.com/office/officeart/2005/8/layout/radial6"/>
    <dgm:cxn modelId="{9C294C7C-018F-45DE-9BBD-9C18ADCBDC5A}" type="presParOf" srcId="{CC811167-5B01-44CE-8CF7-4C0196E12115}" destId="{1035AB16-1B65-4F3D-91A9-E393E05C3C0F}" srcOrd="15" destOrd="0" presId="urn:microsoft.com/office/officeart/2005/8/layout/radial6"/>
    <dgm:cxn modelId="{D37BE193-6144-4A35-A8C4-18DD6BA3D041}" type="presParOf" srcId="{CC811167-5B01-44CE-8CF7-4C0196E12115}" destId="{CBAC4FB6-AB5D-478C-B9DB-3C4BBA99FAAF}" srcOrd="16" destOrd="0" presId="urn:microsoft.com/office/officeart/2005/8/layout/radial6"/>
    <dgm:cxn modelId="{F3FC0257-9CA4-47B6-A250-0AAD1F5B5FB7}" type="presParOf" srcId="{CC811167-5B01-44CE-8CF7-4C0196E12115}" destId="{C3E0A7F9-89DC-4C65-BF65-16D0C22CE7B5}" srcOrd="17" destOrd="0" presId="urn:microsoft.com/office/officeart/2005/8/layout/radial6"/>
    <dgm:cxn modelId="{8227F733-172D-4563-BE39-0B2545B72463}" type="presParOf" srcId="{CC811167-5B01-44CE-8CF7-4C0196E12115}" destId="{4248A1B0-5C16-4A8B-BE7A-40618120157D}" srcOrd="18" destOrd="0" presId="urn:microsoft.com/office/officeart/2005/8/layout/radial6"/>
    <dgm:cxn modelId="{6C525E6A-455F-4C73-BEB9-A4513D150700}" type="presParOf" srcId="{CC811167-5B01-44CE-8CF7-4C0196E12115}" destId="{D48DD17A-CAAC-4CEC-A104-B4EE28478FDA}" srcOrd="19" destOrd="0" presId="urn:microsoft.com/office/officeart/2005/8/layout/radial6"/>
    <dgm:cxn modelId="{4AF3D68F-6DD1-45F7-B023-D52F08F865AD}" type="presParOf" srcId="{CC811167-5B01-44CE-8CF7-4C0196E12115}" destId="{D1DEA2C9-4A9A-44A4-A358-971F9EF9A733}" srcOrd="20" destOrd="0" presId="urn:microsoft.com/office/officeart/2005/8/layout/radial6"/>
    <dgm:cxn modelId="{AFE9DD2F-2D85-4FA1-A478-6FEF1381A6B9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Künstliches 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smtClean="0"/>
            <a:t>Topics:</a:t>
          </a:r>
          <a:endParaRPr lang="de-DE" dirty="0" smtClean="0"/>
        </a:p>
        <a:p>
          <a:r>
            <a:rPr lang="de-DE" dirty="0" smtClean="0"/>
            <a:t>Metadaten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</a:t>
          </a:r>
        </a:p>
        <a:p>
          <a:r>
            <a:rPr lang="de-DE" dirty="0" smtClean="0"/>
            <a:t>Eigentümer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Peers:</a:t>
          </a:r>
        </a:p>
        <a:p>
          <a:r>
            <a:rPr lang="de-DE" dirty="0" smtClean="0"/>
            <a:t>Empfänger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Times:</a:t>
          </a:r>
        </a:p>
        <a:p>
          <a:r>
            <a:rPr lang="de-DE" dirty="0" smtClean="0"/>
            <a:t>leer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smtClean="0"/>
            <a:t>Locations:</a:t>
          </a:r>
        </a:p>
        <a:p>
          <a:r>
            <a:rPr lang="de-DE" dirty="0" smtClean="0"/>
            <a:t>leer</a:t>
          </a:r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INOUT oder NOTHING</a:t>
          </a:r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</a:t>
          </a:r>
        </a:p>
        <a:p>
          <a:r>
            <a:rPr lang="de-DE" dirty="0" smtClean="0"/>
            <a:t>leer</a:t>
          </a:r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4259E1D9-3385-4980-B2A8-067965558A5C}" type="presOf" srcId="{D85C52F1-B864-4051-AFB1-8DE0AC7B48DD}" destId="{D7D8C3F4-5433-423D-A299-A2516399C3C6}" srcOrd="0" destOrd="0" presId="urn:microsoft.com/office/officeart/2005/8/layout/radial6"/>
    <dgm:cxn modelId="{D30DDC3F-D1DB-4B50-BF28-F053800D8C0D}" type="presOf" srcId="{150D69CC-3044-4F8D-B5D8-6B0DC752DC3E}" destId="{DFB401B8-DDCF-43AB-9E68-3F44047805B1}" srcOrd="0" destOrd="0" presId="urn:microsoft.com/office/officeart/2005/8/layout/radial6"/>
    <dgm:cxn modelId="{C970016F-9CB8-46AD-A7BC-B41F4D9EC4DC}" type="presOf" srcId="{9F306149-0EE9-4CCA-AC77-423CA80FB0A6}" destId="{C3D172B6-F632-4ED3-B374-17EB6CC19115}" srcOrd="0" destOrd="0" presId="urn:microsoft.com/office/officeart/2005/8/layout/radial6"/>
    <dgm:cxn modelId="{2E551059-42CC-4DC1-AACA-BC1313319491}" type="presOf" srcId="{9F5F6DD2-3CC9-4760-B191-D02CAF0BB781}" destId="{A29F3CEB-48C1-4779-90F0-A060B807C94C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D6A7209A-1FEE-462F-9F6D-A358288B9BFD}" type="presOf" srcId="{B5D59F3C-9F22-4EF4-9126-30535E819F66}" destId="{7DB71D1F-48E1-446A-B909-98D53E0CDBCD}" srcOrd="0" destOrd="0" presId="urn:microsoft.com/office/officeart/2005/8/layout/radial6"/>
    <dgm:cxn modelId="{AB2EA72E-08C0-4C70-9490-45C203381EE3}" type="presOf" srcId="{F5996CBC-826A-4133-8A3D-D1FF8596F6FE}" destId="{44C1E2AA-3D71-4C0B-8FE4-6D2FDBA01704}" srcOrd="0" destOrd="0" presId="urn:microsoft.com/office/officeart/2005/8/layout/radial6"/>
    <dgm:cxn modelId="{6B638986-FFC5-4910-9B49-FFEB0824A8D4}" type="presOf" srcId="{19EA0FB9-3FA7-4EC0-97C9-C80D62A22BE1}" destId="{CC811167-5B01-44CE-8CF7-4C0196E12115}" srcOrd="0" destOrd="0" presId="urn:microsoft.com/office/officeart/2005/8/layout/radial6"/>
    <dgm:cxn modelId="{C12BB637-B94F-498C-9AD2-66A1418AE263}" type="presOf" srcId="{860E0216-D960-4AF6-9F6B-C47CC13DF7FB}" destId="{9236C6F4-3B33-45ED-8843-8FE284A4B412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73BA236B-D144-4CF8-A2F6-39245D1D7C44}" type="presOf" srcId="{404FE39A-DBBA-4D9D-A24D-A1333B80C288}" destId="{7CD751AD-9D55-4251-B166-55439E031138}" srcOrd="0" destOrd="0" presId="urn:microsoft.com/office/officeart/2005/8/layout/radial6"/>
    <dgm:cxn modelId="{44F52A55-B207-4E61-ACF7-4DE7E71DD0F3}" type="presOf" srcId="{E6631018-DAF6-490B-A33B-6CA20B9B234E}" destId="{4AB3A6FF-3CD4-480F-A9C5-2529C6F42DA3}" srcOrd="0" destOrd="0" presId="urn:microsoft.com/office/officeart/2005/8/layout/radial6"/>
    <dgm:cxn modelId="{C942C2E1-43AC-4B15-92E4-8DF01EAA819D}" type="presOf" srcId="{C1AA45F5-054D-4130-88C5-66C66C1E6BAB}" destId="{B6114DE1-B80B-4E1C-8CEE-333AD184E289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E79AE7B7-7B80-4755-B6EF-219AF3517CE6}" type="presOf" srcId="{779A7FD8-9E84-4B43-BEC0-9E407190F5BE}" destId="{E797E149-0758-4FB8-B3BC-6FEC26E52512}" srcOrd="0" destOrd="0" presId="urn:microsoft.com/office/officeart/2005/8/layout/radial6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B01E656A-72DA-492C-B570-D96D11690B3D}" type="presOf" srcId="{18F31AAF-5241-4CE4-91E2-CC7C8CECDEBD}" destId="{4E68CB80-BE5D-4321-8513-93A1566C3F5B}" srcOrd="0" destOrd="0" presId="urn:microsoft.com/office/officeart/2005/8/layout/radial6"/>
    <dgm:cxn modelId="{3F59F2D7-EC5C-4573-99E6-AF75485CFDB1}" type="presOf" srcId="{0E6C83E2-9CA9-46AB-9E20-FBE3B6487D69}" destId="{C273AA5A-61A7-4297-ACBB-AE362A712167}" srcOrd="0" destOrd="0" presId="urn:microsoft.com/office/officeart/2005/8/layout/radial6"/>
    <dgm:cxn modelId="{083C2CDE-0938-4389-89B5-F4C86EE60A80}" type="presOf" srcId="{3FE90F1C-A743-4803-9A90-593A06064647}" destId="{CDA94C81-C000-47D0-9299-7BC37B2B8DF6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A63F0F6D-4644-4B93-A7A3-9CDD7F61FB25}" type="presOf" srcId="{6835B608-CAFC-4D92-8668-E6D161CA3A03}" destId="{5C3A1BB4-37EC-400B-B1E1-B1DE824681EE}" srcOrd="0" destOrd="0" presId="urn:microsoft.com/office/officeart/2005/8/layout/radial6"/>
    <dgm:cxn modelId="{21154B48-44AE-472D-9D04-1B9AF5AD9448}" type="presParOf" srcId="{CC811167-5B01-44CE-8CF7-4C0196E12115}" destId="{5C3A1BB4-37EC-400B-B1E1-B1DE824681EE}" srcOrd="0" destOrd="0" presId="urn:microsoft.com/office/officeart/2005/8/layout/radial6"/>
    <dgm:cxn modelId="{6DDFEEA5-9146-4ED0-8FD2-EA4DFFC4B0E2}" type="presParOf" srcId="{CC811167-5B01-44CE-8CF7-4C0196E12115}" destId="{D7D8C3F4-5433-423D-A299-A2516399C3C6}" srcOrd="1" destOrd="0" presId="urn:microsoft.com/office/officeart/2005/8/layout/radial6"/>
    <dgm:cxn modelId="{EDEC192C-1C48-4FAD-AF9A-FA68AC888C96}" type="presParOf" srcId="{CC811167-5B01-44CE-8CF7-4C0196E12115}" destId="{85719823-3E41-4501-A1EB-3379C667D692}" srcOrd="2" destOrd="0" presId="urn:microsoft.com/office/officeart/2005/8/layout/radial6"/>
    <dgm:cxn modelId="{756FE1FA-F744-4181-93BC-32A5DF50B0B5}" type="presParOf" srcId="{CC811167-5B01-44CE-8CF7-4C0196E12115}" destId="{A29F3CEB-48C1-4779-90F0-A060B807C94C}" srcOrd="3" destOrd="0" presId="urn:microsoft.com/office/officeart/2005/8/layout/radial6"/>
    <dgm:cxn modelId="{8158FFDF-B8DF-4CE9-B38A-AF344A4F864F}" type="presParOf" srcId="{CC811167-5B01-44CE-8CF7-4C0196E12115}" destId="{9236C6F4-3B33-45ED-8843-8FE284A4B412}" srcOrd="4" destOrd="0" presId="urn:microsoft.com/office/officeart/2005/8/layout/radial6"/>
    <dgm:cxn modelId="{EB367BC4-BD00-4BD5-B5D7-2C6952C58C99}" type="presParOf" srcId="{CC811167-5B01-44CE-8CF7-4C0196E12115}" destId="{F5857FEC-0F5E-4FB1-8566-0C8DC218EB91}" srcOrd="5" destOrd="0" presId="urn:microsoft.com/office/officeart/2005/8/layout/radial6"/>
    <dgm:cxn modelId="{873052F4-7736-4CCB-AFD7-F72B0EB9821D}" type="presParOf" srcId="{CC811167-5B01-44CE-8CF7-4C0196E12115}" destId="{7CD751AD-9D55-4251-B166-55439E031138}" srcOrd="6" destOrd="0" presId="urn:microsoft.com/office/officeart/2005/8/layout/radial6"/>
    <dgm:cxn modelId="{A7B58B04-B283-4A79-8FBF-A2992C434EF7}" type="presParOf" srcId="{CC811167-5B01-44CE-8CF7-4C0196E12115}" destId="{E797E149-0758-4FB8-B3BC-6FEC26E52512}" srcOrd="7" destOrd="0" presId="urn:microsoft.com/office/officeart/2005/8/layout/radial6"/>
    <dgm:cxn modelId="{ABDCF970-0251-4FF5-B6A5-D7F2A569D241}" type="presParOf" srcId="{CC811167-5B01-44CE-8CF7-4C0196E12115}" destId="{24D921F2-9070-4CF8-BEFA-E0244989CFCA}" srcOrd="8" destOrd="0" presId="urn:microsoft.com/office/officeart/2005/8/layout/radial6"/>
    <dgm:cxn modelId="{7623C247-2DCA-4C41-B967-9D1F6950D5F9}" type="presParOf" srcId="{CC811167-5B01-44CE-8CF7-4C0196E12115}" destId="{DFB401B8-DDCF-43AB-9E68-3F44047805B1}" srcOrd="9" destOrd="0" presId="urn:microsoft.com/office/officeart/2005/8/layout/radial6"/>
    <dgm:cxn modelId="{13F53387-A026-4813-8C10-5084C9DA0B4E}" type="presParOf" srcId="{CC811167-5B01-44CE-8CF7-4C0196E12115}" destId="{44C1E2AA-3D71-4C0B-8FE4-6D2FDBA01704}" srcOrd="10" destOrd="0" presId="urn:microsoft.com/office/officeart/2005/8/layout/radial6"/>
    <dgm:cxn modelId="{A78B669A-EFE7-4059-A85B-4A99CF74B641}" type="presParOf" srcId="{CC811167-5B01-44CE-8CF7-4C0196E12115}" destId="{A2CB3204-8249-4160-8525-0B0F8666DF67}" srcOrd="11" destOrd="0" presId="urn:microsoft.com/office/officeart/2005/8/layout/radial6"/>
    <dgm:cxn modelId="{A94D9434-C3AE-4431-8899-4B3DE6473297}" type="presParOf" srcId="{CC811167-5B01-44CE-8CF7-4C0196E12115}" destId="{4AB3A6FF-3CD4-480F-A9C5-2529C6F42DA3}" srcOrd="12" destOrd="0" presId="urn:microsoft.com/office/officeart/2005/8/layout/radial6"/>
    <dgm:cxn modelId="{9BAA5B86-5C19-4EF8-A84F-C06BB792C995}" type="presParOf" srcId="{CC811167-5B01-44CE-8CF7-4C0196E12115}" destId="{C3D172B6-F632-4ED3-B374-17EB6CC19115}" srcOrd="13" destOrd="0" presId="urn:microsoft.com/office/officeart/2005/8/layout/radial6"/>
    <dgm:cxn modelId="{13805A21-BE6B-4A7F-9508-D73F27868EFB}" type="presParOf" srcId="{CC811167-5B01-44CE-8CF7-4C0196E12115}" destId="{EED7BCA3-38E3-4517-AC84-6AD39A9F6854}" srcOrd="14" destOrd="0" presId="urn:microsoft.com/office/officeart/2005/8/layout/radial6"/>
    <dgm:cxn modelId="{16897913-B966-402C-9E43-A732D8AC7277}" type="presParOf" srcId="{CC811167-5B01-44CE-8CF7-4C0196E12115}" destId="{B6114DE1-B80B-4E1C-8CEE-333AD184E289}" srcOrd="15" destOrd="0" presId="urn:microsoft.com/office/officeart/2005/8/layout/radial6"/>
    <dgm:cxn modelId="{86528DCE-3D1C-4EF1-8989-3573FD877C32}" type="presParOf" srcId="{CC811167-5B01-44CE-8CF7-4C0196E12115}" destId="{C273AA5A-61A7-4297-ACBB-AE362A712167}" srcOrd="16" destOrd="0" presId="urn:microsoft.com/office/officeart/2005/8/layout/radial6"/>
    <dgm:cxn modelId="{F3A045F0-9A64-4FCF-A943-B030737BB198}" type="presParOf" srcId="{CC811167-5B01-44CE-8CF7-4C0196E12115}" destId="{D57A2637-A40C-4CEB-A202-DB37F5AC6C68}" srcOrd="17" destOrd="0" presId="urn:microsoft.com/office/officeart/2005/8/layout/radial6"/>
    <dgm:cxn modelId="{B0167CF6-A1B1-419E-8CE8-0B0B1504C5D6}" type="presParOf" srcId="{CC811167-5B01-44CE-8CF7-4C0196E12115}" destId="{7DB71D1F-48E1-446A-B909-98D53E0CDBCD}" srcOrd="18" destOrd="0" presId="urn:microsoft.com/office/officeart/2005/8/layout/radial6"/>
    <dgm:cxn modelId="{F6C41D27-E2A3-4F2F-A731-0E50EE5957E1}" type="presParOf" srcId="{CC811167-5B01-44CE-8CF7-4C0196E12115}" destId="{4E68CB80-BE5D-4321-8513-93A1566C3F5B}" srcOrd="19" destOrd="0" presId="urn:microsoft.com/office/officeart/2005/8/layout/radial6"/>
    <dgm:cxn modelId="{BE5CC079-AD73-4C1C-AA2C-DBAF0E4E8DBB}" type="presParOf" srcId="{CC811167-5B01-44CE-8CF7-4C0196E12115}" destId="{CDABE7D2-1919-46E8-A19B-7B2B7FAFB4CA}" srcOrd="20" destOrd="0" presId="urn:microsoft.com/office/officeart/2005/8/layout/radial6"/>
    <dgm:cxn modelId="{3D7235D7-55AD-4066-AB62-3E670491F607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4E6DA-FAD6-49DF-83EF-AAAE2447E9D8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Basis: </a:t>
          </a:r>
          <a:r>
            <a:rPr lang="de-DE" sz="1200" b="0" kern="1200" dirty="0" smtClean="0"/>
            <a:t>Hieraus werden die Daten extrahiert.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Kontext:</a:t>
          </a:r>
          <a:r>
            <a:rPr lang="de-DE" sz="1200" b="0" kern="1200" dirty="0" smtClean="0"/>
            <a:t> Beschreibt die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r>
            <a:rPr lang="de-DE" sz="1200" kern="1200" baseline="0" dirty="0" smtClean="0"/>
            <a:t> Wird zur Extraktion verwendet.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Thema: </a:t>
          </a:r>
          <a:r>
            <a:rPr lang="de-DE" sz="1200" b="0" kern="1200" dirty="0" smtClean="0"/>
            <a:t>Grenzt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von anderer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ab. Es dient zur (technischen) Identifikation und ist</a:t>
          </a:r>
          <a:r>
            <a:rPr lang="de-DE" sz="1200" kern="1200" baseline="0" dirty="0" smtClean="0"/>
            <a:t> Teil des </a:t>
          </a:r>
          <a:r>
            <a:rPr lang="de-DE" sz="1200" kern="1200" dirty="0" smtClean="0"/>
            <a:t>Kontextes.</a:t>
          </a:r>
          <a:endParaRPr lang="de-DE" sz="1200" kern="1200" dirty="0"/>
        </a:p>
      </dsp:txBody>
      <dsp:txXfrm rot="-5400000">
        <a:off x="2962656" y="153764"/>
        <a:ext cx="5224396" cy="786505"/>
      </dsp:txXfrm>
    </dsp:sp>
    <dsp:sp modelId="{61BEE9AF-3CE7-4450-A810-17775E989A59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Beschreibarkeit von </a:t>
          </a:r>
          <a:r>
            <a:rPr lang="de-DE" sz="2200" kern="1200" dirty="0" err="1" smtClean="0"/>
            <a:t>SubSpace</a:t>
          </a:r>
          <a:endParaRPr lang="de-DE" sz="2200" kern="1200" dirty="0"/>
        </a:p>
      </dsp:txBody>
      <dsp:txXfrm>
        <a:off x="53185" y="55450"/>
        <a:ext cx="2856286" cy="983131"/>
      </dsp:txXfrm>
    </dsp:sp>
    <dsp:sp modelId="{416E9A95-91D4-4977-BFD1-061635BB19FF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Mitglieder sollen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hinzugefügt und entfernt werden können.</a:t>
          </a:r>
          <a:endParaRPr lang="de-DE" sz="1200" kern="1200" dirty="0"/>
        </a:p>
      </dsp:txBody>
      <dsp:txXfrm rot="-5400000">
        <a:off x="2962656" y="1297741"/>
        <a:ext cx="5224396" cy="786505"/>
      </dsp:txXfrm>
    </dsp:sp>
    <dsp:sp modelId="{1CD1FD28-1BC1-48EE-B87B-F5CAFB145CA1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Mitglieder hinzufügen und entfernen</a:t>
          </a:r>
          <a:endParaRPr lang="de-DE" sz="2200" kern="1200" dirty="0"/>
        </a:p>
      </dsp:txBody>
      <dsp:txXfrm>
        <a:off x="53185" y="1199427"/>
        <a:ext cx="2856286" cy="983131"/>
      </dsp:txXfrm>
    </dsp:sp>
    <dsp:sp modelId="{E229F37F-A4DD-4DAA-A8BF-C2D235B2757F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Eine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muss anhand seiner Beschreibungen (Basis, Kontext, Thema) wiederherstellbar sein.  </a:t>
          </a:r>
          <a:endParaRPr lang="de-DE" sz="1200" kern="1200" dirty="0"/>
        </a:p>
      </dsp:txBody>
      <dsp:txXfrm rot="-5400000">
        <a:off x="2962656" y="2441716"/>
        <a:ext cx="5224396" cy="786505"/>
      </dsp:txXfrm>
    </dsp:sp>
    <dsp:sp modelId="{E9BE085C-EC92-41F6-8E3F-4F114E696375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Wiederherstellbarkeit</a:t>
          </a:r>
          <a:endParaRPr lang="de-DE" sz="2200" kern="1200" dirty="0"/>
        </a:p>
      </dsp:txBody>
      <dsp:txXfrm>
        <a:off x="53185" y="2343404"/>
        <a:ext cx="2856286" cy="983131"/>
      </dsp:txXfrm>
    </dsp:sp>
    <dsp:sp modelId="{E597722B-0835-44EE-91FD-F2AB92889442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Bei Änderungen am Kontext oder dem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gehörigen Daten aus der Basis  kann ein Beobachter benachrichtigt werden.</a:t>
          </a:r>
          <a:endParaRPr lang="de-DE" sz="1200" kern="1200" dirty="0"/>
        </a:p>
      </dsp:txBody>
      <dsp:txXfrm rot="-5400000">
        <a:off x="2962656" y="3585693"/>
        <a:ext cx="5224396" cy="786505"/>
      </dsp:txXfrm>
    </dsp:sp>
    <dsp:sp modelId="{E1271833-18BD-47E7-B4FA-E88CF3C5022B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Benachrichtigung bei Änderungen</a:t>
          </a:r>
          <a:endParaRPr lang="de-DE" sz="2200" kern="1200" dirty="0"/>
        </a:p>
      </dsp:txBody>
      <dsp:txXfrm>
        <a:off x="53185" y="3487380"/>
        <a:ext cx="2856286" cy="9831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457940" y="2447741"/>
          <a:ext cx="2192623" cy="2192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Kontext</a:t>
          </a:r>
          <a:endParaRPr lang="de-DE" sz="3600" kern="1200" dirty="0"/>
        </a:p>
      </dsp:txBody>
      <dsp:txXfrm>
        <a:off x="3779042" y="2768843"/>
        <a:ext cx="1550419" cy="1550419"/>
      </dsp:txXfrm>
    </dsp:sp>
    <dsp:sp modelId="{D7D8C3F4-5433-423D-A299-A2516399C3C6}">
      <dsp:nvSpPr>
        <dsp:cNvPr id="0" name=""/>
        <dsp:cNvSpPr/>
      </dsp:nvSpPr>
      <dsp:spPr>
        <a:xfrm>
          <a:off x="3786833" y="2457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Topic</a:t>
          </a:r>
        </a:p>
      </dsp:txBody>
      <dsp:txXfrm>
        <a:off x="4011605" y="227229"/>
        <a:ext cx="1085292" cy="1085292"/>
      </dsp:txXfrm>
    </dsp:sp>
    <dsp:sp modelId="{9236C6F4-3B33-45ED-8843-8FE284A4B412}">
      <dsp:nvSpPr>
        <dsp:cNvPr id="0" name=""/>
        <dsp:cNvSpPr/>
      </dsp:nvSpPr>
      <dsp:spPr>
        <a:xfrm>
          <a:off x="5955773" y="1046963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smtClean="0"/>
            <a:t>Originator</a:t>
          </a:r>
          <a:endParaRPr lang="de-DE" sz="1900" kern="1200" dirty="0" smtClean="0"/>
        </a:p>
      </dsp:txBody>
      <dsp:txXfrm>
        <a:off x="6180545" y="1271735"/>
        <a:ext cx="1085292" cy="1085292"/>
      </dsp:txXfrm>
    </dsp:sp>
    <dsp:sp modelId="{E797E149-0758-4FB8-B3BC-6FEC26E52512}">
      <dsp:nvSpPr>
        <dsp:cNvPr id="0" name=""/>
        <dsp:cNvSpPr/>
      </dsp:nvSpPr>
      <dsp:spPr>
        <a:xfrm>
          <a:off x="6491457" y="3393947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Peers</a:t>
          </a:r>
        </a:p>
      </dsp:txBody>
      <dsp:txXfrm>
        <a:off x="6716229" y="3618719"/>
        <a:ext cx="1085292" cy="1085292"/>
      </dsp:txXfrm>
    </dsp:sp>
    <dsp:sp modelId="{44C1E2AA-3D71-4C0B-8FE4-6D2FDBA01704}">
      <dsp:nvSpPr>
        <dsp:cNvPr id="0" name=""/>
        <dsp:cNvSpPr/>
      </dsp:nvSpPr>
      <dsp:spPr>
        <a:xfrm>
          <a:off x="4990504" y="5276082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Remote Peers</a:t>
          </a:r>
        </a:p>
      </dsp:txBody>
      <dsp:txXfrm>
        <a:off x="5215276" y="5500854"/>
        <a:ext cx="1085292" cy="1085292"/>
      </dsp:txXfrm>
    </dsp:sp>
    <dsp:sp modelId="{C3D172B6-F632-4ED3-B374-17EB6CC19115}">
      <dsp:nvSpPr>
        <dsp:cNvPr id="0" name=""/>
        <dsp:cNvSpPr/>
      </dsp:nvSpPr>
      <dsp:spPr>
        <a:xfrm>
          <a:off x="2583163" y="5276082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Times</a:t>
          </a:r>
        </a:p>
      </dsp:txBody>
      <dsp:txXfrm>
        <a:off x="2807935" y="5500854"/>
        <a:ext cx="1085292" cy="1085292"/>
      </dsp:txXfrm>
    </dsp:sp>
    <dsp:sp modelId="{C273AA5A-61A7-4297-ACBB-AE362A712167}">
      <dsp:nvSpPr>
        <dsp:cNvPr id="0" name=""/>
        <dsp:cNvSpPr/>
      </dsp:nvSpPr>
      <dsp:spPr>
        <a:xfrm>
          <a:off x="1082210" y="3393947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Locations</a:t>
          </a:r>
          <a:endParaRPr lang="de-DE" sz="1900" kern="1200" dirty="0" smtClean="0"/>
        </a:p>
      </dsp:txBody>
      <dsp:txXfrm>
        <a:off x="1306982" y="3618719"/>
        <a:ext cx="1085292" cy="1085292"/>
      </dsp:txXfrm>
    </dsp:sp>
    <dsp:sp modelId="{4E68CB80-BE5D-4321-8513-93A1566C3F5B}">
      <dsp:nvSpPr>
        <dsp:cNvPr id="0" name=""/>
        <dsp:cNvSpPr/>
      </dsp:nvSpPr>
      <dsp:spPr>
        <a:xfrm>
          <a:off x="1617894" y="1046963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Direction</a:t>
          </a:r>
          <a:endParaRPr lang="de-DE" sz="1900" kern="1200" dirty="0" smtClean="0"/>
        </a:p>
      </dsp:txBody>
      <dsp:txXfrm>
        <a:off x="1842666" y="1271735"/>
        <a:ext cx="1085292" cy="1085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1D9C-3AEA-4AF2-9223-43F7F360D639}">
      <dsp:nvSpPr>
        <dsp:cNvPr id="0" name=""/>
        <dsp:cNvSpPr/>
      </dsp:nvSpPr>
      <dsp:spPr>
        <a:xfrm rot="5400000">
          <a:off x="5217603" y="-21581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Push:</a:t>
          </a:r>
          <a:r>
            <a:rPr lang="de-DE" sz="1200" b="0" kern="1200" dirty="0" smtClean="0"/>
            <a:t> Daten werden an die entfernten Peers verteilt.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Pull: </a:t>
          </a:r>
          <a:r>
            <a:rPr lang="de-DE" sz="1200" b="0" kern="1200" dirty="0" smtClean="0"/>
            <a:t>Daten werden von den entfernten Peers bezogen.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err="1" smtClean="0"/>
            <a:t>Synchronize</a:t>
          </a:r>
          <a:r>
            <a:rPr lang="de-DE" sz="1200" b="1" kern="1200" dirty="0" smtClean="0"/>
            <a:t>: </a:t>
          </a:r>
          <a:r>
            <a:rPr lang="de-DE" sz="1200" b="0" kern="1200" dirty="0" smtClean="0"/>
            <a:t>Daten aller Peers werden synchronisiert  (Push + Pull).</a:t>
          </a:r>
          <a:endParaRPr lang="de-DE" sz="1200" b="1" kern="1200" dirty="0"/>
        </a:p>
      </dsp:txBody>
      <dsp:txXfrm rot="-5400000">
        <a:off x="2962655" y="133752"/>
        <a:ext cx="5229988" cy="683136"/>
      </dsp:txXfrm>
    </dsp:sp>
    <dsp:sp modelId="{CFE613B1-9A8F-466D-AF8A-04029076F846}">
      <dsp:nvSpPr>
        <dsp:cNvPr id="0" name=""/>
        <dsp:cNvSpPr/>
      </dsp:nvSpPr>
      <dsp:spPr>
        <a:xfrm>
          <a:off x="0" y="2164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Push, Pull und </a:t>
          </a:r>
          <a:r>
            <a:rPr lang="de-DE" sz="2500" kern="1200" dirty="0" err="1" smtClean="0"/>
            <a:t>Synchronize</a:t>
          </a:r>
          <a:endParaRPr lang="de-DE" sz="2500" kern="1200" dirty="0"/>
        </a:p>
      </dsp:txBody>
      <dsp:txXfrm>
        <a:off x="46195" y="48359"/>
        <a:ext cx="2870266" cy="853920"/>
      </dsp:txXfrm>
    </dsp:sp>
    <dsp:sp modelId="{EAA028FF-3FF8-4764-BD02-24838A6FA96F}">
      <dsp:nvSpPr>
        <dsp:cNvPr id="0" name=""/>
        <dsp:cNvSpPr/>
      </dsp:nvSpPr>
      <dsp:spPr>
        <a:xfrm rot="5400000">
          <a:off x="5217603" y="-11645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Die Kommunikation erfolgt anhand des in der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beschriebenen Kontextes. Alle Dimensionen werden berücksichtigt.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Es erfolgt nur ein Datenaustuch, wenn beide Seiten eine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mit der gleichen Beschreibung besitzen. </a:t>
          </a:r>
          <a:endParaRPr lang="de-DE" sz="1100" kern="1200" dirty="0"/>
        </a:p>
      </dsp:txBody>
      <dsp:txXfrm rot="-5400000">
        <a:off x="2962655" y="1127378"/>
        <a:ext cx="5229988" cy="683136"/>
      </dsp:txXfrm>
    </dsp:sp>
    <dsp:sp modelId="{09A0C233-283F-4B25-A499-7024BE67A1CE}">
      <dsp:nvSpPr>
        <dsp:cNvPr id="0" name=""/>
        <dsp:cNvSpPr/>
      </dsp:nvSpPr>
      <dsp:spPr>
        <a:xfrm>
          <a:off x="0" y="995790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Gezielter Datenaustausch</a:t>
          </a:r>
          <a:endParaRPr lang="de-DE" sz="2500" kern="1200" dirty="0"/>
        </a:p>
      </dsp:txBody>
      <dsp:txXfrm>
        <a:off x="46195" y="1041985"/>
        <a:ext cx="2870266" cy="853920"/>
      </dsp:txXfrm>
    </dsp:sp>
    <dsp:sp modelId="{62388A82-25A9-4FE5-AD56-2FBAE1A213AB}">
      <dsp:nvSpPr>
        <dsp:cNvPr id="0" name=""/>
        <dsp:cNvSpPr/>
      </dsp:nvSpPr>
      <dsp:spPr>
        <a:xfrm rot="5400000">
          <a:off x="5217603" y="-170900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None: </a:t>
          </a:r>
          <a:r>
            <a:rPr lang="de-DE" sz="1000" b="0" kern="1200" dirty="0" smtClean="0"/>
            <a:t> Es erfolgt keine Datenaustausch.  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In: </a:t>
          </a:r>
          <a:r>
            <a:rPr lang="de-DE" sz="1000" b="0" kern="1200" dirty="0" smtClean="0"/>
            <a:t>Externe</a:t>
          </a:r>
          <a:r>
            <a:rPr lang="de-DE" sz="1000" b="1" kern="1200" dirty="0" smtClean="0"/>
            <a:t> </a:t>
          </a:r>
          <a:r>
            <a:rPr lang="de-DE" sz="1000" b="0" kern="1200" dirty="0" smtClean="0"/>
            <a:t>Daten werden akzeptiert, eigene Daten werden nicht versendet.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Out:</a:t>
          </a:r>
          <a:r>
            <a:rPr lang="de-DE" sz="1000" b="0" kern="1200" dirty="0" smtClean="0"/>
            <a:t> Eigene Daten werden versendet, externe Daten werden verworfen.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err="1" smtClean="0"/>
            <a:t>InOut</a:t>
          </a:r>
          <a:r>
            <a:rPr lang="de-DE" sz="1000" b="1" kern="1200" dirty="0" smtClean="0"/>
            <a:t>:</a:t>
          </a:r>
          <a:r>
            <a:rPr lang="de-DE" sz="1000" b="0" kern="1200" dirty="0" smtClean="0"/>
            <a:t> Eigene Daten werden versendet, externe Daten werden akzeptiert.</a:t>
          </a:r>
          <a:endParaRPr lang="de-DE" sz="1000" b="1" kern="1200" dirty="0"/>
        </a:p>
      </dsp:txBody>
      <dsp:txXfrm rot="-5400000">
        <a:off x="2962655" y="2121004"/>
        <a:ext cx="5229988" cy="683136"/>
      </dsp:txXfrm>
    </dsp:sp>
    <dsp:sp modelId="{68929537-02E6-49E7-B06F-851B5BE8D104}">
      <dsp:nvSpPr>
        <dsp:cNvPr id="0" name=""/>
        <dsp:cNvSpPr/>
      </dsp:nvSpPr>
      <dsp:spPr>
        <a:xfrm>
          <a:off x="0" y="1989416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Art des Datenaustausches</a:t>
          </a:r>
          <a:endParaRPr lang="de-DE" sz="2500" kern="1200" dirty="0"/>
        </a:p>
      </dsp:txBody>
      <dsp:txXfrm>
        <a:off x="46195" y="2035611"/>
        <a:ext cx="2870266" cy="853920"/>
      </dsp:txXfrm>
    </dsp:sp>
    <dsp:sp modelId="{3ED8F56D-E669-4536-A256-ADE1091A3C0B}">
      <dsp:nvSpPr>
        <dsp:cNvPr id="0" name=""/>
        <dsp:cNvSpPr/>
      </dsp:nvSpPr>
      <dsp:spPr>
        <a:xfrm rot="5400000">
          <a:off x="5217603" y="8227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Der Kontext einer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kann an ein anderen Peer Versand werden. Sollte diese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dort nicht existieren, so wird sie angelegt.</a:t>
          </a:r>
          <a:endParaRPr lang="de-DE" sz="1200" b="0" kern="1200" dirty="0"/>
        </a:p>
      </dsp:txBody>
      <dsp:txXfrm rot="-5400000">
        <a:off x="2962655" y="3114630"/>
        <a:ext cx="5229988" cy="683136"/>
      </dsp:txXfrm>
    </dsp:sp>
    <dsp:sp modelId="{2B0C8D2D-C244-4BF4-AE4F-D702E51423B1}">
      <dsp:nvSpPr>
        <dsp:cNvPr id="0" name=""/>
        <dsp:cNvSpPr/>
      </dsp:nvSpPr>
      <dsp:spPr>
        <a:xfrm>
          <a:off x="0" y="2983042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Versenden von </a:t>
          </a:r>
          <a:r>
            <a:rPr lang="de-DE" sz="2500" b="0" kern="1200" dirty="0" err="1" smtClean="0"/>
            <a:t>SubSpace</a:t>
          </a:r>
          <a:r>
            <a:rPr lang="de-DE" sz="2500" b="0" kern="1200" dirty="0" smtClean="0"/>
            <a:t> Kontexten</a:t>
          </a:r>
          <a:endParaRPr lang="de-DE" sz="2500" b="0" kern="1200" dirty="0"/>
        </a:p>
      </dsp:txBody>
      <dsp:txXfrm>
        <a:off x="46195" y="3029237"/>
        <a:ext cx="2870266" cy="853920"/>
      </dsp:txXfrm>
    </dsp:sp>
    <dsp:sp modelId="{A03BA8D5-69BD-4D81-92AA-28E6F98BC7C5}">
      <dsp:nvSpPr>
        <dsp:cNvPr id="0" name=""/>
        <dsp:cNvSpPr/>
      </dsp:nvSpPr>
      <dsp:spPr>
        <a:xfrm rot="5400000">
          <a:off x="5217603" y="18163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Es muss möglich sein Metadaten über die </a:t>
          </a:r>
          <a:r>
            <a:rPr lang="de-DE" sz="1200" b="0" kern="1200" dirty="0" err="1" smtClean="0"/>
            <a:t>SubSace</a:t>
          </a:r>
          <a:r>
            <a:rPr lang="de-DE" sz="1200" b="0" kern="1200" dirty="0" smtClean="0"/>
            <a:t> auszutauschen und zu aktualisieren, ohne einen tatsächlichen Datenaustausch aus der Wissensbasis vorzunehmen.</a:t>
          </a:r>
          <a:endParaRPr lang="de-DE" sz="1200" b="0" kern="1200" dirty="0"/>
        </a:p>
      </dsp:txBody>
      <dsp:txXfrm rot="-5400000">
        <a:off x="2962655" y="4108256"/>
        <a:ext cx="5229988" cy="683136"/>
      </dsp:txXfrm>
    </dsp:sp>
    <dsp:sp modelId="{52445CD3-84B2-4147-B10D-63AA1908308B}">
      <dsp:nvSpPr>
        <dsp:cNvPr id="0" name=""/>
        <dsp:cNvSpPr/>
      </dsp:nvSpPr>
      <dsp:spPr>
        <a:xfrm>
          <a:off x="0" y="3976669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Metadaten und aktualisieren</a:t>
          </a:r>
          <a:endParaRPr lang="de-DE" sz="2500" b="0" kern="1200" dirty="0"/>
        </a:p>
      </dsp:txBody>
      <dsp:txXfrm>
        <a:off x="46195" y="4022864"/>
        <a:ext cx="2870266" cy="85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02232-17ED-4E58-867E-E602F24C6574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Die Teile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(Base, Kontext, Thema) müssen persistierbar sein, sodass die </a:t>
          </a:r>
          <a:r>
            <a:rPr lang="de-DE" sz="1200" kern="1200" err="1" smtClean="0"/>
            <a:t>SubSpace</a:t>
          </a:r>
          <a:r>
            <a:rPr lang="de-DE" sz="1200" kern="1200" smtClean="0"/>
            <a:t> wiederhersgestellt </a:t>
          </a:r>
          <a:r>
            <a:rPr lang="de-DE" sz="1200" kern="1200" dirty="0" smtClean="0"/>
            <a:t>werden kann.</a:t>
          </a:r>
          <a:endParaRPr lang="de-DE" sz="1200" kern="1200" dirty="0"/>
        </a:p>
      </dsp:txBody>
      <dsp:txXfrm rot="-5400000">
        <a:off x="2962656" y="153764"/>
        <a:ext cx="5224396" cy="786505"/>
      </dsp:txXfrm>
    </dsp:sp>
    <dsp:sp modelId="{E8337213-36D2-4D42-AB27-8E2EF6AD57E2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/>
            <a:t>Persistenz </a:t>
          </a:r>
          <a:endParaRPr lang="de-DE" sz="1800" kern="1200" dirty="0"/>
        </a:p>
      </dsp:txBody>
      <dsp:txXfrm>
        <a:off x="53185" y="55450"/>
        <a:ext cx="2856286" cy="983131"/>
      </dsp:txXfrm>
    </dsp:sp>
    <dsp:sp modelId="{4114AA1A-BE2A-498E-B405-7409ECF76B68}">
      <dsp:nvSpPr>
        <dsp:cNvPr id="0" name=""/>
        <dsp:cNvSpPr/>
      </dsp:nvSpPr>
      <dsp:spPr>
        <a:xfrm rot="5400000">
          <a:off x="5160327" y="-9385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Nicht existierende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werden in die </a:t>
          </a:r>
          <a:r>
            <a:rPr lang="de-DE" sz="1200" kern="1200" dirty="0" err="1" smtClean="0"/>
            <a:t>KnowledgeBase</a:t>
          </a:r>
          <a:r>
            <a:rPr lang="de-DE" sz="1200" kern="1200" dirty="0" smtClean="0"/>
            <a:t> hinzugefügt.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Veraltete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 werden durch die aktuelleren ersetzt.</a:t>
          </a:r>
          <a:endParaRPr lang="de-DE" sz="1200" kern="1200" dirty="0"/>
        </a:p>
      </dsp:txBody>
      <dsp:txXfrm rot="-5400000">
        <a:off x="2962656" y="1301645"/>
        <a:ext cx="5224396" cy="786505"/>
      </dsp:txXfrm>
    </dsp:sp>
    <dsp:sp modelId="{3F58224D-C16A-4146-8E4F-BCCEF7FF872F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an der lokalen Wissensbasis</a:t>
          </a:r>
          <a:endParaRPr lang="de-DE" sz="1800" kern="1200" dirty="0"/>
        </a:p>
      </dsp:txBody>
      <dsp:txXfrm>
        <a:off x="53185" y="1199427"/>
        <a:ext cx="2856286" cy="983131"/>
      </dsp:txXfrm>
    </dsp:sp>
    <dsp:sp modelId="{87D9F5D9-852E-4419-94FF-3531CAE28CED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Es muss möglich sein Änderungen an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mitzuteilen. Zum Beispiel das hinzufügen oder entfernen von Mitgliedern.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Hinweis: Das Ändern des Themas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entsprecht dem löschen und anlegen einer neuen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endParaRPr lang="de-DE" sz="1200" kern="1200" dirty="0"/>
        </a:p>
      </dsp:txBody>
      <dsp:txXfrm rot="-5400000">
        <a:off x="2962656" y="2441716"/>
        <a:ext cx="5224396" cy="786505"/>
      </dsp:txXfrm>
    </dsp:sp>
    <dsp:sp modelId="{91649E2D-7906-4036-9293-32CD53B92D82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mitteilen</a:t>
          </a:r>
          <a:endParaRPr lang="de-DE" sz="1800" kern="1200" dirty="0"/>
        </a:p>
      </dsp:txBody>
      <dsp:txXfrm>
        <a:off x="53185" y="2343404"/>
        <a:ext cx="2856286" cy="983131"/>
      </dsp:txXfrm>
    </dsp:sp>
    <dsp:sp modelId="{32B28F05-D75C-4354-BC9F-9390B1E62418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Entwickler  sind für die Konfiguration der Art der Kommunikation selbst verantwortlich. Hierzu kann die Remote Peer und </a:t>
          </a:r>
          <a:r>
            <a:rPr lang="de-DE" sz="1200" kern="1200" dirty="0" err="1" smtClean="0"/>
            <a:t>Direction</a:t>
          </a:r>
          <a:r>
            <a:rPr lang="de-DE" sz="1200" kern="1200" dirty="0" smtClean="0"/>
            <a:t> Dimension des Kontextes manipuliert werden.</a:t>
          </a:r>
          <a:endParaRPr lang="de-DE" sz="1200" kern="1200" dirty="0"/>
        </a:p>
      </dsp:txBody>
      <dsp:txXfrm rot="-5400000">
        <a:off x="2962656" y="3585693"/>
        <a:ext cx="5224396" cy="786505"/>
      </dsp:txXfrm>
    </dsp:sp>
    <dsp:sp modelId="{D711412E-5C50-4D6E-9328-C412FFF402A9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Entwickler sind für das Kommunikationsverhalten verantwortlich</a:t>
          </a:r>
          <a:endParaRPr lang="de-DE" sz="1800" kern="1200" dirty="0"/>
        </a:p>
      </dsp:txBody>
      <dsp:txXfrm>
        <a:off x="53185" y="3487380"/>
        <a:ext cx="2856286" cy="9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3857143"/>
            <a:gd name="adj2" fmla="val 6942857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771429"/>
            <a:gd name="adj2" fmla="val 3857143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1384324" y="1707949"/>
          <a:ext cx="1269950" cy="1269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Kontext</a:t>
          </a:r>
          <a:endParaRPr lang="de-DE" sz="2100" kern="1200" dirty="0"/>
        </a:p>
      </dsp:txBody>
      <dsp:txXfrm>
        <a:off x="1570304" y="1893929"/>
        <a:ext cx="897990" cy="897990"/>
      </dsp:txXfrm>
    </dsp:sp>
    <dsp:sp modelId="{D7D8C3F4-5433-423D-A299-A2516399C3C6}">
      <dsp:nvSpPr>
        <dsp:cNvPr id="0" name=""/>
        <dsp:cNvSpPr/>
      </dsp:nvSpPr>
      <dsp:spPr>
        <a:xfrm>
          <a:off x="1574817" y="283929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Topic</a:t>
          </a:r>
        </a:p>
      </dsp:txBody>
      <dsp:txXfrm>
        <a:off x="1705003" y="414115"/>
        <a:ext cx="628593" cy="628593"/>
      </dsp:txXfrm>
    </dsp:sp>
    <dsp:sp modelId="{9236C6F4-3B33-45ED-8843-8FE284A4B412}">
      <dsp:nvSpPr>
        <dsp:cNvPr id="0" name=""/>
        <dsp:cNvSpPr/>
      </dsp:nvSpPr>
      <dsp:spPr>
        <a:xfrm>
          <a:off x="2837094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smtClean="0"/>
            <a:t>Originator</a:t>
          </a:r>
          <a:endParaRPr lang="de-DE" sz="1100" kern="1200" dirty="0" smtClean="0"/>
        </a:p>
      </dsp:txBody>
      <dsp:txXfrm>
        <a:off x="2967280" y="1021996"/>
        <a:ext cx="628593" cy="628593"/>
      </dsp:txXfrm>
    </dsp:sp>
    <dsp:sp modelId="{E797E149-0758-4FB8-B3BC-6FEC26E52512}">
      <dsp:nvSpPr>
        <dsp:cNvPr id="0" name=""/>
        <dsp:cNvSpPr/>
      </dsp:nvSpPr>
      <dsp:spPr>
        <a:xfrm>
          <a:off x="3148850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Peers</a:t>
          </a:r>
        </a:p>
      </dsp:txBody>
      <dsp:txXfrm>
        <a:off x="3279036" y="2387891"/>
        <a:ext cx="628593" cy="628593"/>
      </dsp:txXfrm>
    </dsp:sp>
    <dsp:sp modelId="{44C1E2AA-3D71-4C0B-8FE4-6D2FDBA01704}">
      <dsp:nvSpPr>
        <dsp:cNvPr id="0" name=""/>
        <dsp:cNvSpPr/>
      </dsp:nvSpPr>
      <dsp:spPr>
        <a:xfrm>
          <a:off x="2275328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Remote Peers</a:t>
          </a:r>
        </a:p>
      </dsp:txBody>
      <dsp:txXfrm>
        <a:off x="2405514" y="3483254"/>
        <a:ext cx="628593" cy="628593"/>
      </dsp:txXfrm>
    </dsp:sp>
    <dsp:sp modelId="{C3D172B6-F632-4ED3-B374-17EB6CC19115}">
      <dsp:nvSpPr>
        <dsp:cNvPr id="0" name=""/>
        <dsp:cNvSpPr/>
      </dsp:nvSpPr>
      <dsp:spPr>
        <a:xfrm>
          <a:off x="874306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Times</a:t>
          </a:r>
        </a:p>
      </dsp:txBody>
      <dsp:txXfrm>
        <a:off x="1004492" y="3483254"/>
        <a:ext cx="628593" cy="628593"/>
      </dsp:txXfrm>
    </dsp:sp>
    <dsp:sp modelId="{C273AA5A-61A7-4297-ACBB-AE362A712167}">
      <dsp:nvSpPr>
        <dsp:cNvPr id="0" name=""/>
        <dsp:cNvSpPr/>
      </dsp:nvSpPr>
      <dsp:spPr>
        <a:xfrm>
          <a:off x="783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Locations</a:t>
          </a:r>
          <a:endParaRPr lang="de-DE" sz="1100" kern="1200" dirty="0" smtClean="0"/>
        </a:p>
      </dsp:txBody>
      <dsp:txXfrm>
        <a:off x="130969" y="2387891"/>
        <a:ext cx="628593" cy="628593"/>
      </dsp:txXfrm>
    </dsp:sp>
    <dsp:sp modelId="{4E68CB80-BE5D-4321-8513-93A1566C3F5B}">
      <dsp:nvSpPr>
        <dsp:cNvPr id="0" name=""/>
        <dsp:cNvSpPr/>
      </dsp:nvSpPr>
      <dsp:spPr>
        <a:xfrm>
          <a:off x="312540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Direction</a:t>
          </a:r>
          <a:endParaRPr lang="de-DE" sz="1100" kern="1200" dirty="0" smtClean="0"/>
        </a:p>
      </dsp:txBody>
      <dsp:txXfrm>
        <a:off x="442726" y="1021996"/>
        <a:ext cx="628593" cy="628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599794" y="1839237"/>
        <a:ext cx="1030011" cy="1030011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Konstante</a:t>
          </a:r>
          <a:endParaRPr lang="de-DE" sz="900" kern="1200" dirty="0"/>
        </a:p>
      </dsp:txBody>
      <dsp:txXfrm>
        <a:off x="3754295" y="150652"/>
        <a:ext cx="721008" cy="72100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5195278" y="844593"/>
        <a:ext cx="721008" cy="72100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KB Eigentümer</a:t>
          </a:r>
          <a:endParaRPr lang="de-DE" sz="900" kern="1200" dirty="0"/>
        </a:p>
      </dsp:txBody>
      <dsp:txXfrm>
        <a:off x="5551171" y="2403863"/>
        <a:ext cx="721008" cy="72100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4553980" y="3654301"/>
        <a:ext cx="721008" cy="72100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2954610" y="3654301"/>
        <a:ext cx="721008" cy="72100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1957419" y="2403863"/>
        <a:ext cx="721008" cy="72100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Out</a:t>
          </a:r>
          <a:endParaRPr lang="de-DE" sz="900" kern="1200" dirty="0"/>
        </a:p>
      </dsp:txBody>
      <dsp:txXfrm>
        <a:off x="2313313" y="844593"/>
        <a:ext cx="721008" cy="721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FF277-48CD-406A-9FB2-59857081459B}">
      <dsp:nvSpPr>
        <dsp:cNvPr id="0" name=""/>
        <dsp:cNvSpPr/>
      </dsp:nvSpPr>
      <dsp:spPr>
        <a:xfrm>
          <a:off x="6716257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Aktion und neuer Zustand</a:t>
          </a:r>
          <a:endParaRPr lang="de-DE" sz="2500" kern="1200" dirty="0"/>
        </a:p>
      </dsp:txBody>
      <dsp:txXfrm>
        <a:off x="6716257" y="0"/>
        <a:ext cx="1916622" cy="1447360"/>
      </dsp:txXfrm>
    </dsp:sp>
    <dsp:sp modelId="{4DA95782-C7D8-4007-B7C1-3F82B830ED26}">
      <dsp:nvSpPr>
        <dsp:cNvPr id="0" name=""/>
        <dsp:cNvSpPr/>
      </dsp:nvSpPr>
      <dsp:spPr>
        <a:xfrm>
          <a:off x="4480198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Action</a:t>
          </a:r>
          <a:endParaRPr lang="de-DE" sz="2500" kern="1200" dirty="0"/>
        </a:p>
      </dsp:txBody>
      <dsp:txXfrm>
        <a:off x="4480198" y="0"/>
        <a:ext cx="1916622" cy="1447360"/>
      </dsp:txXfrm>
    </dsp:sp>
    <dsp:sp modelId="{7D01AB83-59A1-459A-AE5E-34AA765B66E4}">
      <dsp:nvSpPr>
        <dsp:cNvPr id="0" name=""/>
        <dsp:cNvSpPr/>
      </dsp:nvSpPr>
      <dsp:spPr>
        <a:xfrm>
          <a:off x="224413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Zustand</a:t>
          </a:r>
          <a:endParaRPr lang="de-DE" sz="2500" kern="1200" dirty="0"/>
        </a:p>
      </dsp:txBody>
      <dsp:txXfrm>
        <a:off x="2244139" y="0"/>
        <a:ext cx="1916622" cy="1447360"/>
      </dsp:txXfrm>
    </dsp:sp>
    <dsp:sp modelId="{91015EBC-D7CF-4393-98E0-D6CF6B46392F}">
      <dsp:nvSpPr>
        <dsp:cNvPr id="0" name=""/>
        <dsp:cNvSpPr/>
      </dsp:nvSpPr>
      <dsp:spPr>
        <a:xfrm>
          <a:off x="807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Prüfung</a:t>
          </a:r>
          <a:endParaRPr lang="de-DE" sz="2500" kern="1200" dirty="0"/>
        </a:p>
      </dsp:txBody>
      <dsp:txXfrm>
        <a:off x="8079" y="0"/>
        <a:ext cx="1916622" cy="1447360"/>
      </dsp:txXfrm>
    </dsp:sp>
    <dsp:sp modelId="{DC60E126-9BB4-4941-8BB4-B5C345813139}">
      <dsp:nvSpPr>
        <dsp:cNvPr id="0" name=""/>
        <dsp:cNvSpPr/>
      </dsp:nvSpPr>
      <dsp:spPr>
        <a:xfrm>
          <a:off x="167798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SyncKP Interesse?</a:t>
          </a:r>
          <a:endParaRPr lang="de-DE" sz="1600" kern="1200" dirty="0"/>
        </a:p>
      </dsp:txBody>
      <dsp:txXfrm>
        <a:off x="191188" y="2663551"/>
        <a:ext cx="1550405" cy="751812"/>
      </dsp:txXfrm>
    </dsp:sp>
    <dsp:sp modelId="{E7F7931E-C13B-4AE4-8534-6EBFBBE432DF}">
      <dsp:nvSpPr>
        <dsp:cNvPr id="0" name=""/>
        <dsp:cNvSpPr/>
      </dsp:nvSpPr>
      <dsp:spPr>
        <a:xfrm rot="18289469">
          <a:off x="1525049" y="2565369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56452" y="2552298"/>
        <a:ext cx="55937" cy="55937"/>
      </dsp:txXfrm>
    </dsp:sp>
    <dsp:sp modelId="{6B9353A7-187D-4EEF-AEC6-F4C9A173F7C3}">
      <dsp:nvSpPr>
        <dsp:cNvPr id="0" name=""/>
        <dsp:cNvSpPr/>
      </dsp:nvSpPr>
      <dsp:spPr>
        <a:xfrm>
          <a:off x="240385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Default</a:t>
          </a:r>
          <a:endParaRPr lang="de-DE" sz="1600" kern="1200" dirty="0"/>
        </a:p>
      </dsp:txBody>
      <dsp:txXfrm>
        <a:off x="2427247" y="1745169"/>
        <a:ext cx="1550405" cy="751812"/>
      </dsp:txXfrm>
    </dsp:sp>
    <dsp:sp modelId="{34C3F496-3EC4-4896-B1A5-6352FC54A624}">
      <dsp:nvSpPr>
        <dsp:cNvPr id="0" name=""/>
        <dsp:cNvSpPr/>
      </dsp:nvSpPr>
      <dsp:spPr>
        <a:xfrm>
          <a:off x="400104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2105104"/>
        <a:ext cx="31943" cy="31943"/>
      </dsp:txXfrm>
    </dsp:sp>
    <dsp:sp modelId="{9B3EA50A-F29D-43D1-A914-4FD36A94D2EA}">
      <dsp:nvSpPr>
        <dsp:cNvPr id="0" name=""/>
        <dsp:cNvSpPr/>
      </dsp:nvSpPr>
      <dsp:spPr>
        <a:xfrm>
          <a:off x="463991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Liste von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anbieten</a:t>
          </a:r>
          <a:endParaRPr lang="de-DE" sz="1600" kern="1200" dirty="0"/>
        </a:p>
      </dsp:txBody>
      <dsp:txXfrm>
        <a:off x="4663307" y="1745169"/>
        <a:ext cx="1550405" cy="751812"/>
      </dsp:txXfrm>
    </dsp:sp>
    <dsp:sp modelId="{B2A86A3E-28C6-4C72-BC29-758440255986}">
      <dsp:nvSpPr>
        <dsp:cNvPr id="0" name=""/>
        <dsp:cNvSpPr/>
      </dsp:nvSpPr>
      <dsp:spPr>
        <a:xfrm>
          <a:off x="623710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2105104"/>
        <a:ext cx="31943" cy="31943"/>
      </dsp:txXfrm>
    </dsp:sp>
    <dsp:sp modelId="{0C0360A7-0836-42E1-A874-127D4681C459}">
      <dsp:nvSpPr>
        <dsp:cNvPr id="0" name=""/>
        <dsp:cNvSpPr/>
      </dsp:nvSpPr>
      <dsp:spPr>
        <a:xfrm>
          <a:off x="6875976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6899366" y="1745169"/>
        <a:ext cx="1550405" cy="751812"/>
      </dsp:txXfrm>
    </dsp:sp>
    <dsp:sp modelId="{FD5E4862-4318-4F3E-8E22-18B93A26F20C}">
      <dsp:nvSpPr>
        <dsp:cNvPr id="0" name=""/>
        <dsp:cNvSpPr/>
      </dsp:nvSpPr>
      <dsp:spPr>
        <a:xfrm>
          <a:off x="1764983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68448" y="3023485"/>
        <a:ext cx="31943" cy="31943"/>
      </dsp:txXfrm>
    </dsp:sp>
    <dsp:sp modelId="{C789B13C-A4AA-498D-82A0-498D2AE5F347}">
      <dsp:nvSpPr>
        <dsp:cNvPr id="0" name=""/>
        <dsp:cNvSpPr/>
      </dsp:nvSpPr>
      <dsp:spPr>
        <a:xfrm>
          <a:off x="240385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2427247" y="2663551"/>
        <a:ext cx="1550405" cy="751812"/>
      </dsp:txXfrm>
    </dsp:sp>
    <dsp:sp modelId="{5786C5E5-4A3B-48F4-99E3-76237C99C402}">
      <dsp:nvSpPr>
        <dsp:cNvPr id="0" name=""/>
        <dsp:cNvSpPr/>
      </dsp:nvSpPr>
      <dsp:spPr>
        <a:xfrm>
          <a:off x="4001042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023485"/>
        <a:ext cx="31943" cy="31943"/>
      </dsp:txXfrm>
    </dsp:sp>
    <dsp:sp modelId="{7FA45F4D-05C9-49CF-BB08-E541C4AF73F5}">
      <dsp:nvSpPr>
        <dsp:cNvPr id="0" name=""/>
        <dsp:cNvSpPr/>
      </dsp:nvSpPr>
      <dsp:spPr>
        <a:xfrm>
          <a:off x="463991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Analysiert welche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benötigt werden</a:t>
          </a:r>
          <a:endParaRPr lang="de-DE" sz="1600" kern="1200" dirty="0"/>
        </a:p>
      </dsp:txBody>
      <dsp:txXfrm>
        <a:off x="4663307" y="2663551"/>
        <a:ext cx="1550405" cy="751812"/>
      </dsp:txXfrm>
    </dsp:sp>
    <dsp:sp modelId="{2AA13E76-5B1F-4A6B-A082-EB2575A79F1D}">
      <dsp:nvSpPr>
        <dsp:cNvPr id="0" name=""/>
        <dsp:cNvSpPr/>
      </dsp:nvSpPr>
      <dsp:spPr>
        <a:xfrm rot="21502480">
          <a:off x="6236973" y="3015496"/>
          <a:ext cx="639131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9131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1" y="3014415"/>
        <a:ext cx="31956" cy="31956"/>
      </dsp:txXfrm>
    </dsp:sp>
    <dsp:sp modelId="{2E637F78-82E4-4FCC-96CB-4EBAE7B9F413}">
      <dsp:nvSpPr>
        <dsp:cNvPr id="0" name=""/>
        <dsp:cNvSpPr/>
      </dsp:nvSpPr>
      <dsp:spPr>
        <a:xfrm>
          <a:off x="6875976" y="2622033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6899366" y="2645423"/>
        <a:ext cx="1550405" cy="751812"/>
      </dsp:txXfrm>
    </dsp:sp>
    <dsp:sp modelId="{913092AC-73C5-4678-B05D-AC4042BBE839}">
      <dsp:nvSpPr>
        <dsp:cNvPr id="0" name=""/>
        <dsp:cNvSpPr/>
      </dsp:nvSpPr>
      <dsp:spPr>
        <a:xfrm rot="3310531">
          <a:off x="1525049" y="3483750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56452" y="3470679"/>
        <a:ext cx="55937" cy="55937"/>
      </dsp:txXfrm>
    </dsp:sp>
    <dsp:sp modelId="{E5CC8D64-04F4-48DB-8ABE-24F74BEE40F6}">
      <dsp:nvSpPr>
        <dsp:cNvPr id="0" name=""/>
        <dsp:cNvSpPr/>
      </dsp:nvSpPr>
      <dsp:spPr>
        <a:xfrm>
          <a:off x="240385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2427247" y="3581932"/>
        <a:ext cx="1550405" cy="751812"/>
      </dsp:txXfrm>
    </dsp:sp>
    <dsp:sp modelId="{AFCF01FF-932A-4FBA-8D3C-BB0CDB426205}">
      <dsp:nvSpPr>
        <dsp:cNvPr id="0" name=""/>
        <dsp:cNvSpPr/>
      </dsp:nvSpPr>
      <dsp:spPr>
        <a:xfrm>
          <a:off x="400104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941867"/>
        <a:ext cx="31943" cy="31943"/>
      </dsp:txXfrm>
    </dsp:sp>
    <dsp:sp modelId="{1250D66C-D9ED-46C7-BB6C-830DC032BA14}">
      <dsp:nvSpPr>
        <dsp:cNvPr id="0" name=""/>
        <dsp:cNvSpPr/>
      </dsp:nvSpPr>
      <dsp:spPr>
        <a:xfrm>
          <a:off x="463991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Erstellt Knowledge</a:t>
          </a:r>
          <a:endParaRPr lang="de-DE" sz="1600" kern="1200" dirty="0"/>
        </a:p>
      </dsp:txBody>
      <dsp:txXfrm>
        <a:off x="4663307" y="3581932"/>
        <a:ext cx="1550405" cy="751812"/>
      </dsp:txXfrm>
    </dsp:sp>
    <dsp:sp modelId="{9D461F9D-B2A2-4D21-9FFB-C37CDBA0B39D}">
      <dsp:nvSpPr>
        <dsp:cNvPr id="0" name=""/>
        <dsp:cNvSpPr/>
      </dsp:nvSpPr>
      <dsp:spPr>
        <a:xfrm>
          <a:off x="623710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3941867"/>
        <a:ext cx="31943" cy="31943"/>
      </dsp:txXfrm>
    </dsp:sp>
    <dsp:sp modelId="{7F57A866-BE38-432F-A490-3372EE7A9232}">
      <dsp:nvSpPr>
        <dsp:cNvPr id="0" name=""/>
        <dsp:cNvSpPr/>
      </dsp:nvSpPr>
      <dsp:spPr>
        <a:xfrm>
          <a:off x="6875976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Insert</a:t>
          </a:r>
          <a:endParaRPr lang="de-DE" sz="1600" kern="1200" dirty="0"/>
        </a:p>
      </dsp:txBody>
      <dsp:txXfrm>
        <a:off x="6899366" y="3581932"/>
        <a:ext cx="1550405" cy="751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5D2FE-139F-44D7-A759-F4FA367FBF41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Über die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von Knowledge iterieren</a:t>
          </a:r>
          <a:endParaRPr lang="de-DE" sz="2600" kern="1200" dirty="0"/>
        </a:p>
      </dsp:txBody>
      <dsp:txXfrm>
        <a:off x="39768" y="39768"/>
        <a:ext cx="5530000" cy="1278252"/>
      </dsp:txXfrm>
    </dsp:sp>
    <dsp:sp modelId="{CD45CFE8-7031-4770-A69C-2A76554DE6B6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Prüfen ob empfangende Version des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größer ist als die Eigene. </a:t>
          </a:r>
          <a:endParaRPr lang="de-DE" sz="2600" kern="1200" dirty="0"/>
        </a:p>
      </dsp:txBody>
      <dsp:txXfrm>
        <a:off x="656987" y="1623855"/>
        <a:ext cx="5415841" cy="1278252"/>
      </dsp:txXfrm>
    </dsp:sp>
    <dsp:sp modelId="{F68C5CEB-85EF-4721-B940-3F7AB9517E3C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ContextPoint</a:t>
          </a:r>
          <a:r>
            <a:rPr lang="de-DE" sz="2600" kern="1200" dirty="0" smtClean="0"/>
            <a:t> austauschen, wenn dies der Fall ist.</a:t>
          </a:r>
          <a:endParaRPr lang="de-DE" sz="2600" kern="1200" dirty="0"/>
        </a:p>
      </dsp:txBody>
      <dsp:txXfrm>
        <a:off x="1274207" y="3207942"/>
        <a:ext cx="5415841" cy="1278252"/>
      </dsp:txXfrm>
    </dsp:sp>
    <dsp:sp modelId="{8B4C9502-D4E7-403C-89F9-3696D0108D1E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311173" y="1029656"/>
        <a:ext cx="485410" cy="664128"/>
      </dsp:txXfrm>
    </dsp:sp>
    <dsp:sp modelId="{B66AA705-D48A-4B3C-A67E-5E43FF88F04C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928393" y="2604691"/>
        <a:ext cx="485410" cy="664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599794" y="1839237"/>
        <a:ext cx="1030011" cy="1030011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Beschreibung der </a:t>
          </a:r>
          <a:r>
            <a:rPr lang="de-DE" sz="900" kern="1200" dirty="0" err="1" smtClean="0"/>
            <a:t>SubSpace</a:t>
          </a:r>
          <a:endParaRPr lang="de-DE" sz="900" kern="1200" dirty="0"/>
        </a:p>
      </dsp:txBody>
      <dsp:txXfrm>
        <a:off x="3754295" y="150652"/>
        <a:ext cx="721008" cy="72100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Ersteller</a:t>
          </a:r>
          <a:endParaRPr lang="de-DE" sz="900" kern="1200" dirty="0"/>
        </a:p>
      </dsp:txBody>
      <dsp:txXfrm>
        <a:off x="5195278" y="844593"/>
        <a:ext cx="721008" cy="72100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Sender</a:t>
          </a:r>
          <a:endParaRPr lang="de-DE" sz="900" kern="1200" dirty="0"/>
        </a:p>
      </dsp:txBody>
      <dsp:txXfrm>
        <a:off x="5551171" y="2403863"/>
        <a:ext cx="721008" cy="72100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Empfänger</a:t>
          </a:r>
          <a:endParaRPr lang="de-DE" sz="900" kern="1200" dirty="0"/>
        </a:p>
      </dsp:txBody>
      <dsp:txXfrm>
        <a:off x="4553980" y="3654301"/>
        <a:ext cx="721008" cy="72100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smtClean="0"/>
            <a:t>Zeit</a:t>
          </a:r>
          <a:endParaRPr lang="de-DE" sz="900" kern="1200" dirty="0"/>
        </a:p>
      </dsp:txBody>
      <dsp:txXfrm>
        <a:off x="2954610" y="3654301"/>
        <a:ext cx="721008" cy="72100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Ort</a:t>
          </a:r>
          <a:endParaRPr lang="de-DE" sz="900" kern="1200" dirty="0"/>
        </a:p>
      </dsp:txBody>
      <dsp:txXfrm>
        <a:off x="1957419" y="2403863"/>
        <a:ext cx="721008" cy="72100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IN/ INOUT / NONE </a:t>
          </a:r>
          <a:endParaRPr lang="de-DE" sz="900" kern="1200" dirty="0"/>
        </a:p>
      </dsp:txBody>
      <dsp:txXfrm>
        <a:off x="2313313" y="844593"/>
        <a:ext cx="721008" cy="721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3114286"/>
            <a:gd name="adj2" fmla="val 16200000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0028571"/>
            <a:gd name="adj2" fmla="val 13114286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6942857"/>
            <a:gd name="adj2" fmla="val 10028571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3857143"/>
            <a:gd name="adj2" fmla="val 6942857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771429"/>
            <a:gd name="adj2" fmla="val 3857143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9285714"/>
            <a:gd name="adj2" fmla="val 771429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6200000"/>
            <a:gd name="adj2" fmla="val 19285714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468067" y="2463339"/>
          <a:ext cx="2207865" cy="2207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Künstliches Interesse</a:t>
          </a:r>
          <a:endParaRPr lang="de-DE" sz="2500" kern="1200" dirty="0"/>
        </a:p>
      </dsp:txBody>
      <dsp:txXfrm>
        <a:off x="3791401" y="2786673"/>
        <a:ext cx="1561197" cy="1561197"/>
      </dsp:txXfrm>
    </dsp:sp>
    <dsp:sp modelId="{D7D8C3F4-5433-423D-A299-A2516399C3C6}">
      <dsp:nvSpPr>
        <dsp:cNvPr id="0" name=""/>
        <dsp:cNvSpPr/>
      </dsp:nvSpPr>
      <dsp:spPr>
        <a:xfrm>
          <a:off x="3799247" y="2028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Topics:</a:t>
          </a:r>
          <a:endParaRPr lang="de-DE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Metadaten</a:t>
          </a:r>
        </a:p>
      </dsp:txBody>
      <dsp:txXfrm>
        <a:off x="4025581" y="228362"/>
        <a:ext cx="1092837" cy="1092837"/>
      </dsp:txXfrm>
    </dsp:sp>
    <dsp:sp modelId="{9236C6F4-3B33-45ED-8843-8FE284A4B412}">
      <dsp:nvSpPr>
        <dsp:cNvPr id="0" name=""/>
        <dsp:cNvSpPr/>
      </dsp:nvSpPr>
      <dsp:spPr>
        <a:xfrm>
          <a:off x="5982503" y="1053429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Originator</a:t>
          </a:r>
          <a:r>
            <a:rPr lang="de-DE" sz="1700" kern="1200" dirty="0" smtClean="0"/>
            <a:t>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leer</a:t>
          </a:r>
        </a:p>
      </dsp:txBody>
      <dsp:txXfrm>
        <a:off x="6208837" y="1279763"/>
        <a:ext cx="1092837" cy="1092837"/>
      </dsp:txXfrm>
    </dsp:sp>
    <dsp:sp modelId="{E797E149-0758-4FB8-B3BC-6FEC26E52512}">
      <dsp:nvSpPr>
        <dsp:cNvPr id="0" name=""/>
        <dsp:cNvSpPr/>
      </dsp:nvSpPr>
      <dsp:spPr>
        <a:xfrm>
          <a:off x="6521723" y="3415906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Peers: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Eigentümer</a:t>
          </a:r>
        </a:p>
      </dsp:txBody>
      <dsp:txXfrm>
        <a:off x="6748057" y="3642240"/>
        <a:ext cx="1092837" cy="1092837"/>
      </dsp:txXfrm>
    </dsp:sp>
    <dsp:sp modelId="{44C1E2AA-3D71-4C0B-8FE4-6D2FDBA01704}">
      <dsp:nvSpPr>
        <dsp:cNvPr id="0" name=""/>
        <dsp:cNvSpPr/>
      </dsp:nvSpPr>
      <dsp:spPr>
        <a:xfrm>
          <a:off x="5010863" y="5310465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Remote Peers: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Empfänger</a:t>
          </a:r>
        </a:p>
      </dsp:txBody>
      <dsp:txXfrm>
        <a:off x="5237197" y="5536799"/>
        <a:ext cx="1092837" cy="1092837"/>
      </dsp:txXfrm>
    </dsp:sp>
    <dsp:sp modelId="{C3D172B6-F632-4ED3-B374-17EB6CC19115}">
      <dsp:nvSpPr>
        <dsp:cNvPr id="0" name=""/>
        <dsp:cNvSpPr/>
      </dsp:nvSpPr>
      <dsp:spPr>
        <a:xfrm>
          <a:off x="2587631" y="5310465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Times: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leer</a:t>
          </a:r>
        </a:p>
      </dsp:txBody>
      <dsp:txXfrm>
        <a:off x="2813965" y="5536799"/>
        <a:ext cx="1092837" cy="1092837"/>
      </dsp:txXfrm>
    </dsp:sp>
    <dsp:sp modelId="{C273AA5A-61A7-4297-ACBB-AE362A712167}">
      <dsp:nvSpPr>
        <dsp:cNvPr id="0" name=""/>
        <dsp:cNvSpPr/>
      </dsp:nvSpPr>
      <dsp:spPr>
        <a:xfrm>
          <a:off x="1076770" y="3415906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Locations: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leer</a:t>
          </a:r>
        </a:p>
      </dsp:txBody>
      <dsp:txXfrm>
        <a:off x="1303104" y="3642240"/>
        <a:ext cx="1092837" cy="1092837"/>
      </dsp:txXfrm>
    </dsp:sp>
    <dsp:sp modelId="{4E68CB80-BE5D-4321-8513-93A1566C3F5B}">
      <dsp:nvSpPr>
        <dsp:cNvPr id="0" name=""/>
        <dsp:cNvSpPr/>
      </dsp:nvSpPr>
      <dsp:spPr>
        <a:xfrm>
          <a:off x="1615990" y="1053429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Direction</a:t>
          </a:r>
          <a:r>
            <a:rPr lang="de-DE" sz="1700" kern="1200" dirty="0" smtClean="0"/>
            <a:t>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INOUT oder NOTHING</a:t>
          </a:r>
        </a:p>
      </dsp:txBody>
      <dsp:txXfrm>
        <a:off x="1842324" y="1279763"/>
        <a:ext cx="1092837" cy="109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7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3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2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2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BED-C31E-47D3-A9A7-1D079F435B68}" type="datetimeFigureOut">
              <a:rPr lang="de-DE" smtClean="0"/>
              <a:pPr/>
              <a:t>07.10.2015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Datenhaltung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TimestampList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err="1" smtClean="0"/>
              <a:t>PeerTimestamp</a:t>
            </a:r>
            <a:r>
              <a:rPr lang="de-DE" dirty="0"/>
              <a:t> zugeordnet zu einer </a:t>
            </a:r>
            <a:r>
              <a:rPr lang="de-DE" dirty="0" err="1" smtClean="0"/>
              <a:t>SyncKB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PeerTimestamp</a:t>
            </a:r>
            <a:r>
              <a:rPr lang="de-DE" dirty="0" smtClean="0"/>
              <a:t> ordnet Peer ein Datum zu.</a:t>
            </a:r>
          </a:p>
          <a:p>
            <a:r>
              <a:rPr lang="de-DE" dirty="0" smtClean="0"/>
              <a:t>Liste wird als XML (nicht wohlgeformt) an der </a:t>
            </a:r>
            <a:r>
              <a:rPr lang="de-DE" dirty="0" err="1" smtClean="0"/>
              <a:t>SyncKB</a:t>
            </a:r>
            <a:r>
              <a:rPr lang="de-DE" dirty="0"/>
              <a:t> gespeichert (als </a:t>
            </a:r>
            <a:r>
              <a:rPr lang="de-DE" dirty="0" smtClean="0"/>
              <a:t>Property).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- Interesse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57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8681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Topic ist </a:t>
            </a:r>
            <a:r>
              <a:rPr lang="de-DE" dirty="0" err="1" smtClean="0"/>
              <a:t>Flag</a:t>
            </a:r>
            <a:r>
              <a:rPr lang="de-DE" dirty="0" smtClean="0"/>
              <a:t> für </a:t>
            </a:r>
            <a:r>
              <a:rPr lang="de-DE" dirty="0" err="1" smtClean="0"/>
              <a:t>SyncKP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– </a:t>
            </a:r>
            <a:r>
              <a:rPr lang="de-DE" dirty="0" err="1" smtClean="0"/>
              <a:t>doExpose</a:t>
            </a:r>
            <a:r>
              <a:rPr lang="de-DE" dirty="0" smtClean="0"/>
              <a:t> Algorithmus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394819"/>
              </p:ext>
            </p:extLst>
          </p:nvPr>
        </p:nvGraphicFramePr>
        <p:xfrm>
          <a:off x="251520" y="148478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– </a:t>
            </a:r>
            <a:r>
              <a:rPr lang="de-DE" dirty="0" err="1" smtClean="0"/>
              <a:t>doInsert</a:t>
            </a:r>
            <a:r>
              <a:rPr lang="de-DE" dirty="0" smtClean="0"/>
              <a:t> </a:t>
            </a:r>
            <a:r>
              <a:rPr lang="de-DE" dirty="0"/>
              <a:t>Algorithmus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194652"/>
              </p:ext>
            </p:extLst>
          </p:nvPr>
        </p:nvGraphicFramePr>
        <p:xfrm>
          <a:off x="45720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23528" y="6093296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Sollte kein eigenes Gegenstück zum empfangen </a:t>
            </a:r>
            <a:r>
              <a:rPr lang="de-DE" sz="1400" dirty="0" err="1"/>
              <a:t>ContextPoint</a:t>
            </a:r>
            <a:r>
              <a:rPr lang="de-DE" sz="1400" dirty="0"/>
              <a:t> </a:t>
            </a:r>
            <a:r>
              <a:rPr lang="de-DE" sz="1400" dirty="0" smtClean="0"/>
              <a:t>existieren, </a:t>
            </a:r>
          </a:p>
          <a:p>
            <a:pPr lvl="0"/>
            <a:r>
              <a:rPr lang="de-DE" sz="1400" dirty="0" smtClean="0"/>
              <a:t>so wird er immer eingefügt.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8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aus Codeanalyse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ist Knotenpunkt der Kommunikation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Nur dieser muss angepasst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getan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KnowledgePort</a:t>
            </a:r>
            <a:r>
              <a:rPr lang="de-DE" dirty="0"/>
              <a:t> weiter </a:t>
            </a:r>
            <a:r>
              <a:rPr lang="de-DE" dirty="0" smtClean="0"/>
              <a:t>einschränken.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Über das Interesse.</a:t>
            </a:r>
          </a:p>
          <a:p>
            <a:r>
              <a:rPr lang="de-DE" dirty="0" smtClean="0"/>
              <a:t>Möglichkeit zur Subskription hinzufügen.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Anpassung von </a:t>
            </a:r>
            <a:r>
              <a:rPr lang="de-DE" dirty="0" err="1" smtClean="0"/>
              <a:t>doExpose</a:t>
            </a:r>
            <a:r>
              <a:rPr lang="de-DE" dirty="0" smtClean="0"/>
              <a:t>, </a:t>
            </a:r>
            <a:r>
              <a:rPr lang="de-DE" dirty="0" err="1" smtClean="0"/>
              <a:t>doInsert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KnowledgePort</a:t>
            </a:r>
            <a:r>
              <a:rPr lang="de-DE" dirty="0" smtClean="0"/>
              <a:t> speichern und extrahierbar machen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getSubSpaceKPs</a:t>
            </a:r>
            <a:r>
              <a:rPr lang="de-DE" dirty="0" smtClean="0"/>
              <a:t>(</a:t>
            </a:r>
            <a:r>
              <a:rPr lang="de-DE" dirty="0" err="1" smtClean="0"/>
              <a:t>parameter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Bekanntmachung von </a:t>
            </a:r>
            <a:r>
              <a:rPr lang="de-DE" dirty="0" err="1" smtClean="0"/>
              <a:t>SubSpace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Insbesondere die Abstraktion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kann von </a:t>
            </a:r>
            <a:br>
              <a:rPr lang="de-DE" dirty="0" smtClean="0"/>
            </a:br>
            <a:r>
              <a:rPr lang="de-DE" dirty="0" err="1" smtClean="0"/>
              <a:t>SyncKP</a:t>
            </a:r>
            <a:r>
              <a:rPr lang="de-DE" dirty="0" smtClean="0"/>
              <a:t> verwendet werden?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7179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Hardcoded</a:t>
                      </a:r>
                      <a:r>
                        <a:rPr lang="de-DE" dirty="0" smtClean="0"/>
                        <a:t> Topic des Interesses und Empfänger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 neu geschrieben werden.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doExpose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Aktion nötig.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</a:t>
                      </a:r>
                      <a:r>
                        <a:rPr lang="de-DE" baseline="0" dirty="0" smtClean="0"/>
                        <a:t> kann b</a:t>
                      </a:r>
                      <a:r>
                        <a:rPr lang="de-DE" dirty="0" smtClean="0"/>
                        <a:t>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doInsert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Vorfilterung möglich. 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muss Überschrieben werde und super() aufgerufen.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retrieve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</a:t>
                      </a:r>
                      <a:r>
                        <a:rPr lang="de-DE" baseline="0" dirty="0" smtClean="0"/>
                        <a:t> an Interesse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Überschreiben der Methode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Restliche Methoden</a:t>
                      </a:r>
                      <a:r>
                        <a:rPr lang="de-DE" baseline="0" dirty="0" smtClean="0"/>
                        <a:t> könne beibehalten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Interesse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41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6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klärende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genau soll der Algorithmus zum einfügen neues Wissens in die </a:t>
            </a:r>
            <a:r>
              <a:rPr lang="de-DE" smtClean="0"/>
              <a:t>Wissensbasis aussehen?</a:t>
            </a:r>
            <a:endParaRPr lang="de-DE" dirty="0" smtClean="0"/>
          </a:p>
          <a:p>
            <a:r>
              <a:rPr lang="de-DE" dirty="0" smtClean="0"/>
              <a:t>Wie mache ich die </a:t>
            </a:r>
            <a:r>
              <a:rPr lang="de-DE" dirty="0" err="1" smtClean="0"/>
              <a:t>SubSpace</a:t>
            </a:r>
            <a:r>
              <a:rPr lang="de-DE" dirty="0" smtClean="0"/>
              <a:t> bekannt?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Wie kann dies abstrahiert werden?</a:t>
            </a:r>
          </a:p>
          <a:p>
            <a:r>
              <a:rPr lang="de-DE" dirty="0" smtClean="0"/>
              <a:t>Wie extrahiere ich eine Liste und eine bestimmte </a:t>
            </a:r>
            <a:r>
              <a:rPr lang="de-DE" dirty="0" err="1" smtClean="0"/>
              <a:t>SubSpace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9827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6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Kommunikation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446117"/>
              </p:ext>
            </p:extLst>
          </p:nvPr>
        </p:nvGraphicFramePr>
        <p:xfrm>
          <a:off x="35496" y="0"/>
          <a:ext cx="9108504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8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</a:t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 einer </a:t>
            </a:r>
            <a:r>
              <a:rPr lang="de-DE" dirty="0" err="1" smtClean="0"/>
              <a:t>SubSpace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de-DE" b="1" dirty="0" smtClean="0"/>
              <a:t>Topic: </a:t>
            </a:r>
            <a:r>
              <a:rPr lang="de-DE" dirty="0" smtClean="0"/>
              <a:t>Enthält Beschreibung der </a:t>
            </a:r>
            <a:r>
              <a:rPr lang="de-DE" dirty="0" err="1" smtClean="0"/>
              <a:t>SubSpace</a:t>
            </a:r>
            <a:r>
              <a:rPr lang="de-DE" dirty="0" smtClean="0"/>
              <a:t>. Zusätzliche Themen möglich.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Originator</a:t>
            </a:r>
            <a:r>
              <a:rPr lang="de-DE" b="1" dirty="0" smtClean="0"/>
              <a:t>: </a:t>
            </a:r>
            <a:r>
              <a:rPr lang="de-DE" dirty="0" smtClean="0"/>
              <a:t>Ersteller der </a:t>
            </a:r>
            <a:r>
              <a:rPr lang="de-DE" dirty="0" err="1" smtClean="0"/>
              <a:t>Subspace</a:t>
            </a:r>
            <a:r>
              <a:rPr lang="de-DE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Peers: Mitglieder dieser </a:t>
            </a:r>
            <a:r>
              <a:rPr lang="de-DE" dirty="0" err="1" smtClean="0"/>
              <a:t>SubSpace</a:t>
            </a:r>
            <a:r>
              <a:rPr lang="de-DE" dirty="0" smtClean="0"/>
              <a:t>. Mitglieder sind </a:t>
            </a:r>
            <a:r>
              <a:rPr lang="de-DE" u="sng" dirty="0" smtClean="0"/>
              <a:t>nicht</a:t>
            </a:r>
            <a:r>
              <a:rPr lang="de-DE" dirty="0" smtClean="0"/>
              <a:t> Adressaten!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Remote Peers: </a:t>
            </a:r>
            <a:r>
              <a:rPr lang="de-DE" dirty="0" smtClean="0"/>
              <a:t>Adressaten. Dies können auch Peers sein, die nicht Mitglieder der </a:t>
            </a:r>
            <a:r>
              <a:rPr lang="de-DE" dirty="0" err="1" smtClean="0"/>
              <a:t>SubSpace</a:t>
            </a:r>
            <a:r>
              <a:rPr lang="de-DE" dirty="0" smtClean="0"/>
              <a:t> sind. An diese Personen werden die Daten tatsächlich gesendet.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Times: </a:t>
            </a:r>
            <a:r>
              <a:rPr lang="de-DE" dirty="0" smtClean="0"/>
              <a:t>Zeiten, in denen der Datenaustausch stadtfindet.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err="1" smtClean="0"/>
              <a:t>Locations</a:t>
            </a:r>
            <a:r>
              <a:rPr lang="de-DE" b="1" dirty="0" smtClean="0"/>
              <a:t>: </a:t>
            </a:r>
            <a:r>
              <a:rPr lang="de-DE" dirty="0" smtClean="0"/>
              <a:t>Orte, an denen der Datenaustauch stadtfindet.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Direction</a:t>
            </a:r>
            <a:r>
              <a:rPr lang="de-DE" b="1" dirty="0" smtClean="0"/>
              <a:t>: </a:t>
            </a:r>
            <a:r>
              <a:rPr lang="de-DE" dirty="0" smtClean="0"/>
              <a:t>Beschreibt das Kommunikationsverhalten. Z.B. könnten Daten nur einfügt werden, aber nicht selbst versendet.</a:t>
            </a:r>
          </a:p>
          <a:p>
            <a:pPr>
              <a:buFont typeface="Wingdings" pitchFamily="2" charset="2"/>
              <a:buChar char="Ø"/>
            </a:pPr>
            <a:endParaRPr lang="de-DE" dirty="0"/>
          </a:p>
        </p:txBody>
      </p:sp>
      <p:graphicFrame>
        <p:nvGraphicFramePr>
          <p:cNvPr id="7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5541994"/>
              </p:ext>
            </p:extLst>
          </p:nvPr>
        </p:nvGraphicFramePr>
        <p:xfrm>
          <a:off x="457200" y="170080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(Erster</a:t>
            </a:r>
            <a:r>
              <a:rPr lang="de-DE" smtClean="0"/>
              <a:t>) Klassenentwurf</a:t>
            </a:r>
            <a:endParaRPr lang="de-DE"/>
          </a:p>
        </p:txBody>
      </p:sp>
      <p:pic>
        <p:nvPicPr>
          <p:cNvPr id="7" name="Inhaltsplatzhalter 6" descr="subspace_entwur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2418"/>
            <a:ext cx="8229600" cy="322152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65352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alle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Informationen an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createContextPoint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replaceContextPoint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Tauscht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aus (mit Version).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getContextPoints</a:t>
                      </a:r>
                      <a:r>
                        <a:rPr lang="de-DE" dirty="0" smtClean="0"/>
                        <a:t> (mit</a:t>
                      </a:r>
                      <a:r>
                        <a:rPr lang="de-DE" baseline="0" dirty="0" smtClean="0"/>
                        <a:t> &amp; ohne </a:t>
                      </a:r>
                      <a:r>
                        <a:rPr lang="de-DE" baseline="0" dirty="0" err="1" smtClean="0"/>
                        <a:t>matchAny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getAllContextPoints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Fügt Version Property zu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und Information hinzu.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Erstellung und gibt </a:t>
            </a:r>
            <a:r>
              <a:rPr lang="de-DE" dirty="0" err="1"/>
              <a:t>SyncContextPoint</a:t>
            </a:r>
            <a:r>
              <a:rPr lang="de-DE" dirty="0"/>
              <a:t> </a:t>
            </a:r>
            <a:r>
              <a:rPr lang="de-DE" dirty="0" smtClean="0"/>
              <a:t>zurück.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Delegiert </a:t>
            </a:r>
            <a:r>
              <a:rPr lang="de-DE" dirty="0"/>
              <a:t>restliche Methoden an die Methoden der </a:t>
            </a:r>
            <a:r>
              <a:rPr lang="de-DE" dirty="0" smtClean="0"/>
              <a:t>übergeben </a:t>
            </a:r>
            <a:r>
              <a:rPr lang="de-DE" dirty="0" err="1" smtClean="0"/>
              <a:t>SharkKB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SyncContextPoint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72132"/>
              </p:ext>
            </p:extLst>
          </p:nvPr>
        </p:nvGraphicFramePr>
        <p:xfrm>
          <a:off x="457200" y="1600200"/>
          <a:ext cx="8229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all seine Informationen.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erhält zusätzlich einen Zeitstempel.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vergleichbar.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Setter und Getter</a:t>
                      </a:r>
                      <a:r>
                        <a:rPr lang="de-DE" baseline="0" dirty="0" smtClean="0"/>
                        <a:t> für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in </a:t>
                      </a:r>
                      <a:r>
                        <a:rPr lang="de-DE" dirty="0" err="1" smtClean="0"/>
                        <a:t>SyncInformation</a:t>
                      </a:r>
                      <a:r>
                        <a:rPr lang="de-DE" dirty="0" smtClean="0"/>
                        <a:t> um, setzt sich selbst als </a:t>
                      </a:r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und erhöht die Version des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setContextCoordinates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die gleiche Version neu (TODO).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Rufen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544" y="539702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Hält Version an </a:t>
            </a:r>
            <a:r>
              <a:rPr lang="de-DE" dirty="0" err="1" smtClean="0"/>
              <a:t>ContextPoint</a:t>
            </a:r>
            <a:r>
              <a:rPr lang="de-DE" dirty="0" smtClean="0"/>
              <a:t> und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Setzt Version bei Änderungen an Information um eins.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Delegiert restliche Methoden an die Methoden der übergeben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.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SyncInformation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5715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Konstruktor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Information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</a:t>
                      </a:r>
                      <a:r>
                        <a:rPr lang="de-DE" baseline="0" dirty="0" smtClean="0"/>
                        <a:t> am 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Ruft zusätzlich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34290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Hält Version an </a:t>
            </a:r>
            <a:r>
              <a:rPr lang="de-DE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Erhöht Version um eins bei Änderungen.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-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“The </a:t>
            </a:r>
            <a:r>
              <a:rPr lang="en-US" sz="2800" i="1" dirty="0"/>
              <a:t>identification of context points that need to be sent to other peers uses the time when a peer was last met and retrieves all context points from the knowledge base that were updated since</a:t>
            </a:r>
            <a:r>
              <a:rPr lang="en-US" sz="2800" i="1" dirty="0" smtClean="0"/>
              <a:t>.” </a:t>
            </a:r>
            <a:r>
              <a:rPr lang="en-US" sz="2800" dirty="0" smtClean="0"/>
              <a:t>– </a:t>
            </a:r>
            <a:r>
              <a:rPr lang="en-US" sz="2800" dirty="0" err="1" smtClean="0"/>
              <a:t>JavaDoc</a:t>
            </a:r>
            <a:r>
              <a:rPr lang="en-US" sz="2800" dirty="0" smtClean="0"/>
              <a:t> </a:t>
            </a:r>
            <a:r>
              <a:rPr lang="de-DE" sz="2800" dirty="0" err="1"/>
              <a:t>SyncKP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dirty="0" smtClean="0"/>
              <a:t>Synchronisation über Zeitstempel</a:t>
            </a:r>
          </a:p>
          <a:p>
            <a:r>
              <a:rPr lang="de-DE" dirty="0" smtClean="0"/>
              <a:t>Hält Zeitstempel für </a:t>
            </a:r>
            <a:r>
              <a:rPr lang="de-DE" u="sng" dirty="0" smtClean="0"/>
              <a:t>jeden</a:t>
            </a:r>
            <a:r>
              <a:rPr lang="de-DE" dirty="0" smtClean="0"/>
              <a:t> Peer in der KB.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retrieve</a:t>
            </a:r>
            <a:r>
              <a:rPr lang="de-DE" dirty="0" smtClean="0"/>
              <a:t>(Date) Methode </a:t>
            </a:r>
            <a:r>
              <a:rPr lang="de-DE" dirty="0"/>
              <a:t>sammelt alle </a:t>
            </a:r>
            <a:r>
              <a:rPr lang="de-DE" dirty="0" err="1" smtClean="0"/>
              <a:t>ContextPoint</a:t>
            </a:r>
            <a:r>
              <a:rPr lang="de-DE" dirty="0" smtClean="0"/>
              <a:t> die nach einem bestimmten Datum erstellt wurden.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Bildschirmpräsentation (4:3)</PresentationFormat>
  <Paragraphs>220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Funktionale Anforderung Datenhaltung</vt:lpstr>
      <vt:lpstr>Funktionale Anforderung Kommunikation</vt:lpstr>
      <vt:lpstr>Funktionale Anforderung  Allgemein</vt:lpstr>
      <vt:lpstr>Kontext einer SubSpace</vt:lpstr>
      <vt:lpstr>(Erster) Klassenentwurf</vt:lpstr>
      <vt:lpstr>SyncKB</vt:lpstr>
      <vt:lpstr>SyncContextPoint</vt:lpstr>
      <vt:lpstr>SyncInformation</vt:lpstr>
      <vt:lpstr>SyncKP - Beschreibung</vt:lpstr>
      <vt:lpstr>SyncKP - TimestampList</vt:lpstr>
      <vt:lpstr>SyncKP - Interesse</vt:lpstr>
      <vt:lpstr>SyncKP – doExpose Algorithmus</vt:lpstr>
      <vt:lpstr>SyncKP – doInsert Algorithmus</vt:lpstr>
      <vt:lpstr>Fazit aus Codeanalyse</vt:lpstr>
      <vt:lpstr>Was muss getan werden?</vt:lpstr>
      <vt:lpstr>Was kann von  SyncKP verwendet werden?</vt:lpstr>
      <vt:lpstr>Neues Interesse</vt:lpstr>
      <vt:lpstr>Zu klärende Fragen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SyncKB Methoden</dc:title>
  <dc:creator>Nitros</dc:creator>
  <cp:lastModifiedBy>Nitros</cp:lastModifiedBy>
  <cp:revision>96</cp:revision>
  <dcterms:created xsi:type="dcterms:W3CDTF">2015-06-01T06:58:20Z</dcterms:created>
  <dcterms:modified xsi:type="dcterms:W3CDTF">2015-10-07T19:01:25Z</dcterms:modified>
</cp:coreProperties>
</file>