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quickStyle8.xml" ContentType="application/vnd.openxmlformats-officedocument.drawingml.diagram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5" r:id="rId6"/>
    <p:sldId id="276" r:id="rId7"/>
    <p:sldId id="256" r:id="rId8"/>
    <p:sldId id="257" r:id="rId9"/>
    <p:sldId id="258" r:id="rId10"/>
    <p:sldId id="260" r:id="rId11"/>
    <p:sldId id="261" r:id="rId12"/>
    <p:sldId id="259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ab. Es dient zur (technischen) Identifikation und ist</a:t>
          </a:r>
          <a:r>
            <a:rPr lang="de-DE" baseline="0" dirty="0" smtClean="0"/>
            <a:t> 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4A9457-FC85-4E03-B420-BC62F5065FE4}" type="sibTrans" cxnId="{1341FB1C-3D84-4A7C-8012-548C462750A7}">
      <dgm:prSet/>
      <dgm:spPr/>
    </dgm:pt>
    <dgm:pt modelId="{87DE459B-CFFC-4D3E-AEA4-B9A6868EE5AB}" type="parTrans" cxnId="{1341FB1C-3D84-4A7C-8012-548C462750A7}">
      <dgm:prSet/>
      <dgm:spPr/>
    </dgm:pt>
    <dgm:pt modelId="{B9C0AC8F-7F2E-4C07-BCAD-FE05372BC9CD}" type="sibTrans" cxnId="{D07888D3-7D9C-4CA0-95AD-3344B4A6FC6B}">
      <dgm:prSet/>
      <dgm:spPr/>
    </dgm:pt>
    <dgm:pt modelId="{DD4F18C3-DE1A-4410-A656-94A90F4B8A66}" type="parTrans" cxnId="{D07888D3-7D9C-4CA0-95AD-3344B4A6FC6B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 custT="1"/>
      <dgm:spPr/>
      <dgm:t>
        <a:bodyPr/>
        <a:lstStyle/>
        <a:p>
          <a:r>
            <a:rPr lang="de-DE" sz="1200" b="1" dirty="0" smtClean="0"/>
            <a:t>Push:</a:t>
          </a:r>
          <a:r>
            <a:rPr lang="de-DE" sz="1200" b="0" dirty="0" smtClean="0"/>
            <a:t> Daten werden an die entfernten Peers verteilt.</a:t>
          </a:r>
          <a:endParaRPr lang="de-DE" sz="1200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 custT="1"/>
      <dgm:spPr/>
      <dgm:t>
        <a:bodyPr/>
        <a:lstStyle/>
        <a:p>
          <a:r>
            <a:rPr lang="de-DE" sz="1200" b="1" dirty="0" smtClean="0"/>
            <a:t>Pull: </a:t>
          </a:r>
          <a:r>
            <a:rPr lang="de-DE" sz="1200" b="0" dirty="0" smtClean="0"/>
            <a:t>Daten werden von den entfernten Peers bezogen.</a:t>
          </a:r>
          <a:endParaRPr lang="de-DE" sz="1200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 custT="1"/>
      <dgm:spPr/>
      <dgm:t>
        <a:bodyPr/>
        <a:lstStyle/>
        <a:p>
          <a:r>
            <a:rPr lang="de-DE" sz="1100" dirty="0" smtClean="0"/>
            <a:t>Die Kommunikation erfolgt anhand des in der </a:t>
          </a:r>
          <a:r>
            <a:rPr lang="de-DE" sz="1100" dirty="0" err="1" smtClean="0"/>
            <a:t>SubSpace</a:t>
          </a:r>
          <a:r>
            <a:rPr lang="de-DE" sz="1100" dirty="0" smtClean="0"/>
            <a:t> beschriebenen Kontextes. Alle Dimensionen werden berücksichtigt. </a:t>
          </a:r>
          <a:endParaRPr lang="de-DE" sz="1100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 custT="1"/>
      <dgm:spPr/>
      <dgm:t>
        <a:bodyPr/>
        <a:lstStyle/>
        <a:p>
          <a:r>
            <a:rPr lang="de-DE" sz="1100" dirty="0" smtClean="0"/>
            <a:t>Es erfolgt nur ein Datenaustuch, wenn beide Seiten eine </a:t>
          </a:r>
          <a:r>
            <a:rPr lang="de-DE" sz="1100" dirty="0" err="1" smtClean="0"/>
            <a:t>SubSpace</a:t>
          </a:r>
          <a:r>
            <a:rPr lang="de-DE" sz="1100" dirty="0" smtClean="0"/>
            <a:t> mit der gleichen Beschreibung besitzen. </a:t>
          </a:r>
          <a:endParaRPr lang="de-DE" sz="1100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akzeptiert,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 custT="1"/>
      <dgm:spPr/>
      <dgm:t>
        <a:bodyPr/>
        <a:lstStyle/>
        <a:p>
          <a:r>
            <a:rPr lang="de-DE" sz="1200" b="1" dirty="0" err="1" smtClean="0"/>
            <a:t>Synchronize</a:t>
          </a:r>
          <a:r>
            <a:rPr lang="de-DE" sz="1200" b="1" dirty="0" smtClean="0"/>
            <a:t>: </a:t>
          </a:r>
          <a:r>
            <a:rPr lang="de-DE" sz="1200" b="0" dirty="0" smtClean="0"/>
            <a:t>Daten aller Peers werden synchronisiert  (Push + Pull).</a:t>
          </a:r>
          <a:endParaRPr lang="de-DE" sz="1200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 custT="1"/>
      <dgm:spPr/>
      <dgm:t>
        <a:bodyPr/>
        <a:lstStyle/>
        <a:p>
          <a:r>
            <a:rPr lang="de-DE" sz="1200" b="0" dirty="0" smtClean="0"/>
            <a:t>Der Kontext einer </a:t>
          </a:r>
          <a:r>
            <a:rPr lang="de-DE" sz="1200" b="0" dirty="0" err="1" smtClean="0"/>
            <a:t>SubSpace</a:t>
          </a:r>
          <a:r>
            <a:rPr lang="de-DE" sz="1200" b="0" dirty="0" smtClean="0"/>
            <a:t> kann an ein anderen Peer Versand werden. Sollte diese </a:t>
          </a:r>
          <a:r>
            <a:rPr lang="de-DE" sz="1200" b="0" dirty="0" err="1" smtClean="0"/>
            <a:t>SubSpace</a:t>
          </a:r>
          <a:r>
            <a:rPr lang="de-DE" sz="1200" b="0" dirty="0" smtClean="0"/>
            <a:t> dort nicht existieren, so wird sie angelegt.</a:t>
          </a:r>
          <a:endParaRPr lang="de-DE" sz="1200" b="0" dirty="0"/>
        </a:p>
      </dgm:t>
    </dgm:pt>
    <dgm:pt modelId="{6CA1D5B7-BEC0-4038-843B-FAABA304BAC5}" type="parTrans" cxnId="{A7886BDC-8F9C-4AFB-8818-0BCE5EB32555}">
      <dgm:prSet/>
      <dgm:spPr/>
      <dgm:t>
        <a:bodyPr/>
        <a:lstStyle/>
        <a:p>
          <a:endParaRPr lang="de-DE"/>
        </a:p>
      </dgm:t>
    </dgm:pt>
    <dgm:pt modelId="{0EAF9EA2-C08A-4A92-A73A-050C597202C0}" type="sibTrans" cxnId="{A7886BDC-8F9C-4AFB-8818-0BCE5EB32555}">
      <dgm:prSet/>
      <dgm:spPr/>
      <dgm:t>
        <a:bodyPr/>
        <a:lstStyle/>
        <a:p>
          <a:endParaRPr lang="de-DE"/>
        </a:p>
      </dgm:t>
    </dgm:pt>
    <dgm:pt modelId="{47012A8F-EC0F-4B06-B3F2-DAC30FA564A5}">
      <dgm:prSet phldrT="[Text]"/>
      <dgm:spPr/>
      <dgm:t>
        <a:bodyPr/>
        <a:lstStyle/>
        <a:p>
          <a:r>
            <a:rPr lang="de-DE" b="0" dirty="0" smtClean="0"/>
            <a:t>Metadaten und aktualisieren</a:t>
          </a:r>
          <a:endParaRPr lang="de-DE" b="0" dirty="0"/>
        </a:p>
      </dgm:t>
    </dgm:pt>
    <dgm:pt modelId="{557F026A-92D2-409E-B53A-5F5CFAAE11BD}" type="parTrans" cxnId="{EF7BBAF5-D8E9-4922-9C6D-94885E12910A}">
      <dgm:prSet/>
      <dgm:spPr/>
      <dgm:t>
        <a:bodyPr/>
        <a:lstStyle/>
        <a:p>
          <a:endParaRPr lang="de-DE"/>
        </a:p>
      </dgm:t>
    </dgm:pt>
    <dgm:pt modelId="{C3BA6B6E-9DFE-4C0F-BAF6-44D59808ADE0}" type="sibTrans" cxnId="{EF7BBAF5-D8E9-4922-9C6D-94885E12910A}">
      <dgm:prSet/>
      <dgm:spPr/>
      <dgm:t>
        <a:bodyPr/>
        <a:lstStyle/>
        <a:p>
          <a:endParaRPr lang="de-DE"/>
        </a:p>
      </dgm:t>
    </dgm:pt>
    <dgm:pt modelId="{ECAC694C-A79C-4CED-977D-CB46FB5ECB0F}">
      <dgm:prSet phldrT="[Text]" custT="1"/>
      <dgm:spPr/>
      <dgm:t>
        <a:bodyPr/>
        <a:lstStyle/>
        <a:p>
          <a:r>
            <a:rPr lang="de-DE" sz="1200" b="0" dirty="0" smtClean="0"/>
            <a:t>Es muss möglich sein Metadaten über die </a:t>
          </a:r>
          <a:r>
            <a:rPr lang="de-DE" sz="1200" b="0" dirty="0" err="1" smtClean="0"/>
            <a:t>SubSace</a:t>
          </a:r>
          <a:r>
            <a:rPr lang="de-DE" sz="1200" b="0" dirty="0" smtClean="0"/>
            <a:t> auszutauschen und zu aktualisieren, ohne einen tatsächlichen Datenaustausch aus der Wissensbasis vorzunehmen.</a:t>
          </a:r>
          <a:endParaRPr lang="de-DE" sz="1200" b="0" dirty="0"/>
        </a:p>
      </dgm:t>
    </dgm:pt>
    <dgm:pt modelId="{D1A11466-7F7C-4B42-B6D8-ACBFC4B1F5F2}" type="parTrans" cxnId="{273C6D3E-F551-44B8-B2AE-9F33DC530C00}">
      <dgm:prSet/>
      <dgm:spPr/>
      <dgm:t>
        <a:bodyPr/>
        <a:lstStyle/>
        <a:p>
          <a:endParaRPr lang="de-DE"/>
        </a:p>
      </dgm:t>
    </dgm:pt>
    <dgm:pt modelId="{2781D845-FAAE-49EA-ACEA-A6E5CB8231E2}" type="sibTrans" cxnId="{273C6D3E-F551-44B8-B2AE-9F33DC530C00}">
      <dgm:prSet/>
      <dgm:spPr/>
      <dgm:t>
        <a:bodyPr/>
        <a:lstStyle/>
        <a:p>
          <a:endParaRPr lang="de-DE"/>
        </a:p>
      </dgm:t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D8E300-A168-4991-913D-C4335293873B}" type="pres">
      <dgm:prSet presAssocID="{B94988E0-B1B0-4245-9966-F18EF8B73286}" presName="sp" presStyleCnt="0"/>
      <dgm:spPr/>
    </dgm:pt>
    <dgm:pt modelId="{2B6647D5-17A2-4460-BF89-B3671742BDF8}" type="pres">
      <dgm:prSet presAssocID="{47012A8F-EC0F-4B06-B3F2-DAC30FA564A5}" presName="linNode" presStyleCnt="0"/>
      <dgm:spPr/>
    </dgm:pt>
    <dgm:pt modelId="{52445CD3-84B2-4147-B10D-63AA1908308B}" type="pres">
      <dgm:prSet presAssocID="{47012A8F-EC0F-4B06-B3F2-DAC30FA564A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03BA8D5-69BD-4D81-92AA-28E6F98BC7C5}" type="pres">
      <dgm:prSet presAssocID="{47012A8F-EC0F-4B06-B3F2-DAC30FA564A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D1ECEE5E-1FC9-4C6E-8CE2-7B6AA8BF6E06}" type="presOf" srcId="{ECAC694C-A79C-4CED-977D-CB46FB5ECB0F}" destId="{A03BA8D5-69BD-4D81-92AA-28E6F98BC7C5}" srcOrd="0" destOrd="0" presId="urn:microsoft.com/office/officeart/2005/8/layout/vList5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D40FA02E-B742-44B5-BD15-38F67CECD7B7}" type="presOf" srcId="{47012A8F-EC0F-4B06-B3F2-DAC30FA564A5}" destId="{52445CD3-84B2-4147-B10D-63AA1908308B}" srcOrd="0" destOrd="0" presId="urn:microsoft.com/office/officeart/2005/8/layout/vList5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EF7BBAF5-D8E9-4922-9C6D-94885E12910A}" srcId="{A9A590E8-898C-457F-977A-03B834C585C3}" destId="{47012A8F-EC0F-4B06-B3F2-DAC30FA564A5}" srcOrd="4" destOrd="0" parTransId="{557F026A-92D2-409E-B53A-5F5CFAAE11BD}" sibTransId="{C3BA6B6E-9DFE-4C0F-BAF6-44D59808ADE0}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273C6D3E-F551-44B8-B2AE-9F33DC530C00}" srcId="{47012A8F-EC0F-4B06-B3F2-DAC30FA564A5}" destId="{ECAC694C-A79C-4CED-977D-CB46FB5ECB0F}" srcOrd="0" destOrd="0" parTransId="{D1A11466-7F7C-4B42-B6D8-ACBFC4B1F5F2}" sibTransId="{2781D845-FAAE-49EA-ACEA-A6E5CB8231E2}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  <dgm:cxn modelId="{03B0EC74-24B9-4EBF-B61B-6565CD702A34}" type="presParOf" srcId="{99505868-0AAC-4256-B322-1A2416327CF5}" destId="{2CD8E300-A168-4991-913D-C4335293873B}" srcOrd="7" destOrd="0" presId="urn:microsoft.com/office/officeart/2005/8/layout/vList5"/>
    <dgm:cxn modelId="{D43CD32E-7A45-4AAC-A0D4-11F86FBEBC9E}" type="presParOf" srcId="{99505868-0AAC-4256-B322-1A2416327CF5}" destId="{2B6647D5-17A2-4460-BF89-B3671742BDF8}" srcOrd="8" destOrd="0" presId="urn:microsoft.com/office/officeart/2005/8/layout/vList5"/>
    <dgm:cxn modelId="{ABA84FD5-A8C6-44B8-9AF0-2C4C66BBFA0A}" type="presParOf" srcId="{2B6647D5-17A2-4460-BF89-B3671742BDF8}" destId="{52445CD3-84B2-4147-B10D-63AA1908308B}" srcOrd="0" destOrd="0" presId="urn:microsoft.com/office/officeart/2005/8/layout/vList5"/>
    <dgm:cxn modelId="{A24D07F9-0C93-4489-8D7A-2C6AFBCF5C01}" type="presParOf" srcId="{2B6647D5-17A2-4460-BF89-B3671742BDF8}" destId="{A03BA8D5-69BD-4D81-92AA-28E6F98BC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/>
      <dgm:spPr/>
      <dgm:t>
        <a:bodyPr/>
        <a:lstStyle/>
        <a:p>
          <a:r>
            <a:rPr lang="de-DE" dirty="0" smtClean="0"/>
            <a:t>Hinweis: Das Ändern des Themas einer </a:t>
          </a:r>
          <a:r>
            <a:rPr lang="de-DE" dirty="0" err="1" smtClean="0"/>
            <a:t>SubSpace</a:t>
          </a:r>
          <a:r>
            <a:rPr lang="de-DE" dirty="0" smtClean="0"/>
            <a:t> entsprecht dem löschen und anlegen einer neuen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/>
      <dgm:spPr/>
      <dgm:t>
        <a:bodyPr/>
        <a:lstStyle/>
        <a:p>
          <a:r>
            <a:rPr lang="de-DE" dirty="0" smtClean="0"/>
            <a:t>Es muss möglich sein Änderungen an einer </a:t>
          </a:r>
          <a:r>
            <a:rPr lang="de-DE" dirty="0" err="1" smtClean="0"/>
            <a:t>SubSpace</a:t>
          </a:r>
          <a:r>
            <a:rPr lang="de-DE" dirty="0" smtClean="0"/>
            <a:t> mitzuteilen. Zum Beispiel das hinzufügen oder entfernen von Mitgliedern.</a:t>
          </a:r>
          <a:endParaRPr lang="de-DE" dirty="0"/>
        </a:p>
      </dgm:t>
    </dgm:pt>
    <dgm:pt modelId="{C9E0C07F-6C52-4228-B17F-13BADECC2C91}">
      <dgm:prSet phldrT="[Text]"/>
      <dgm:spPr/>
      <dgm:t>
        <a:bodyPr/>
        <a:lstStyle/>
        <a:p>
          <a:r>
            <a:rPr lang="de-DE" dirty="0" smtClean="0"/>
            <a:t>Änderungen mitteilen</a:t>
          </a:r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/>
      <dgm:spPr/>
      <dgm:t>
        <a:bodyPr/>
        <a:lstStyle/>
        <a:p>
          <a:r>
            <a:rPr lang="de-DE" dirty="0" smtClean="0"/>
            <a:t>Veraltete </a:t>
          </a:r>
          <a:r>
            <a:rPr lang="de-DE" dirty="0" err="1" smtClean="0"/>
            <a:t>ContextPoint</a:t>
          </a:r>
          <a:r>
            <a:rPr lang="de-DE" dirty="0" smtClean="0"/>
            <a:t>  werden durch die aktuelleren ersetzt.</a:t>
          </a:r>
          <a:endParaRPr lang="de-DE" dirty="0"/>
        </a:p>
      </dgm:t>
    </dgm:pt>
    <dgm:pt modelId="{98A61C1D-BC6B-4D3C-ADFC-A8F425E674BA}">
      <dgm:prSet phldrT="[Text]"/>
      <dgm:spPr/>
      <dgm:t>
        <a:bodyPr/>
        <a:lstStyle/>
        <a:p>
          <a:r>
            <a:rPr lang="de-DE" dirty="0" smtClean="0"/>
            <a:t>Nicht existierende </a:t>
          </a:r>
          <a:r>
            <a:rPr lang="de-DE" dirty="0" err="1" smtClean="0"/>
            <a:t>ContextPoint</a:t>
          </a:r>
          <a:r>
            <a:rPr lang="de-DE" dirty="0" smtClean="0"/>
            <a:t> werden in die </a:t>
          </a:r>
          <a:r>
            <a:rPr lang="de-DE" dirty="0" err="1" smtClean="0"/>
            <a:t>KnowledgeBase</a:t>
          </a:r>
          <a:r>
            <a:rPr lang="de-DE" dirty="0" smtClean="0"/>
            <a:t> hinzugefügt.</a:t>
          </a:r>
          <a:endParaRPr lang="de-DE" dirty="0"/>
        </a:p>
      </dgm:t>
    </dgm:pt>
    <dgm:pt modelId="{197D75D5-E967-4CC3-B3B4-C9DE053E3D89}">
      <dgm:prSet phldrT="[Text]"/>
      <dgm:spPr/>
      <dgm:t>
        <a:bodyPr/>
        <a:lstStyle/>
        <a:p>
          <a:r>
            <a:rPr lang="de-DE" dirty="0" smtClean="0"/>
            <a:t>Änderungen an der lokalen Wissensbasis</a:t>
          </a:r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B94D1488-C336-4461-A411-5DF1FC7FF055}">
      <dgm:prSet phldrT="[Text]"/>
      <dgm:spPr/>
      <dgm:t>
        <a:bodyPr/>
        <a:lstStyle/>
        <a:p>
          <a:r>
            <a:rPr lang="de-DE" dirty="0" smtClean="0"/>
            <a:t>Entwickler sind für das Kommunikationsverhalten verantwortlich</a:t>
          </a:r>
          <a:endParaRPr lang="de-DE" dirty="0"/>
        </a:p>
      </dgm:t>
    </dgm:pt>
    <dgm:pt modelId="{08D17CE4-E5F1-4C94-8DB4-A342E49B7326}" type="parTrans" cxnId="{D5DB2D0F-5CD8-4A07-8CC2-4EC9D10025CC}">
      <dgm:prSet/>
      <dgm:spPr/>
    </dgm:pt>
    <dgm:pt modelId="{981C80FF-3382-44FD-A300-57B46F649F03}" type="sibTrans" cxnId="{D5DB2D0F-5CD8-4A07-8CC2-4EC9D10025CC}">
      <dgm:prSet/>
      <dgm:spPr/>
    </dgm:pt>
    <dgm:pt modelId="{F8AAE27A-8300-4B72-8051-7D5A07507AC6}">
      <dgm:prSet phldrT="[Text]"/>
      <dgm:spPr/>
      <dgm:t>
        <a:bodyPr/>
        <a:lstStyle/>
        <a:p>
          <a:r>
            <a:rPr lang="de-DE" dirty="0" smtClean="0"/>
            <a:t>Entwickler  sind für die Konfiguration der Art der Kommunikation selbst verantwortlich. Hierzu kann die Remote Peer und </a:t>
          </a:r>
          <a:r>
            <a:rPr lang="de-DE" dirty="0" err="1" smtClean="0"/>
            <a:t>Direction</a:t>
          </a:r>
          <a:r>
            <a:rPr lang="de-DE" dirty="0" smtClean="0"/>
            <a:t> Dimension des Kontextes manipuliert werden.</a:t>
          </a:r>
          <a:endParaRPr lang="de-DE" dirty="0"/>
        </a:p>
      </dgm:t>
    </dgm:pt>
    <dgm:pt modelId="{99A955EE-8D74-43CA-9DB7-E5D256DA38D3}" type="parTrans" cxnId="{6DEC3A14-0BC3-4980-ABA8-B950A198C0CD}">
      <dgm:prSet/>
      <dgm:spPr/>
    </dgm:pt>
    <dgm:pt modelId="{F97CD177-2C4F-4C69-97AC-F4BA74907DB1}" type="sibTrans" cxnId="{6DEC3A14-0BC3-4980-ABA8-B950A198C0CD}">
      <dgm:prSet/>
      <dgm:spPr/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4" custLinFactNeighborX="1" custLinFactNeighborY="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6AB7E0-A724-432F-8449-8A2646320E2A}" type="pres">
      <dgm:prSet presAssocID="{5E1342A0-AA21-475D-A9ED-8F088F5DFE7B}" presName="sp" presStyleCnt="0"/>
      <dgm:spPr/>
    </dgm:pt>
    <dgm:pt modelId="{1E84BB25-D6D8-4529-9639-9CE761FB7473}" type="pres">
      <dgm:prSet presAssocID="{B94D1488-C336-4461-A411-5DF1FC7FF055}" presName="linNode" presStyleCnt="0"/>
      <dgm:spPr/>
    </dgm:pt>
    <dgm:pt modelId="{D711412E-5C50-4D6E-9328-C412FFF402A9}" type="pres">
      <dgm:prSet presAssocID="{B94D1488-C336-4461-A411-5DF1FC7FF05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2B28F05-D75C-4354-BC9F-9390B1E62418}" type="pres">
      <dgm:prSet presAssocID="{B94D1488-C336-4461-A411-5DF1FC7FF05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D5DB2D0F-5CD8-4A07-8CC2-4EC9D10025CC}" srcId="{3BEC3D44-1F56-4822-8FDD-D9840E98226E}" destId="{B94D1488-C336-4461-A411-5DF1FC7FF055}" srcOrd="3" destOrd="0" parTransId="{08D17CE4-E5F1-4C94-8DB4-A342E49B7326}" sibTransId="{981C80FF-3382-44FD-A300-57B46F649F03}"/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6DEC3A14-0BC3-4980-ABA8-B950A198C0CD}" srcId="{B94D1488-C336-4461-A411-5DF1FC7FF055}" destId="{F8AAE27A-8300-4B72-8051-7D5A07507AC6}" srcOrd="0" destOrd="0" parTransId="{99A955EE-8D74-43CA-9DB7-E5D256DA38D3}" sibTransId="{F97CD177-2C4F-4C69-97AC-F4BA74907DB1}"/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BE1D4628-9CD4-41D3-9404-F5947C2435B9}" type="presOf" srcId="{F8AAE27A-8300-4B72-8051-7D5A07507AC6}" destId="{32B28F05-D75C-4354-BC9F-9390B1E62418}" srcOrd="0" destOrd="0" presId="urn:microsoft.com/office/officeart/2005/8/layout/vList5"/>
    <dgm:cxn modelId="{D715CE17-C3E4-4AFE-A755-C3E343A483D8}" type="presOf" srcId="{B94D1488-C336-4461-A411-5DF1FC7FF055}" destId="{D711412E-5C50-4D6E-9328-C412FFF402A9}" srcOrd="0" destOrd="0" presId="urn:microsoft.com/office/officeart/2005/8/layout/vList5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  <dgm:cxn modelId="{66482D9D-09E4-4A3E-AD6C-EE29C9870DD8}" type="presParOf" srcId="{4A96E56F-C9A8-46C1-AA70-DF94F9389CD3}" destId="{616AB7E0-A724-432F-8449-8A2646320E2A}" srcOrd="5" destOrd="0" presId="urn:microsoft.com/office/officeart/2005/8/layout/vList5"/>
    <dgm:cxn modelId="{108DF878-4983-4C93-AFF8-043E4A85F230}" type="presParOf" srcId="{4A96E56F-C9A8-46C1-AA70-DF94F9389CD3}" destId="{1E84BB25-D6D8-4529-9639-9CE761FB7473}" srcOrd="6" destOrd="0" presId="urn:microsoft.com/office/officeart/2005/8/layout/vList5"/>
    <dgm:cxn modelId="{ADB1BD88-764C-47C7-B3CC-CD1C9C419019}" type="presParOf" srcId="{1E84BB25-D6D8-4529-9639-9CE761FB7473}" destId="{D711412E-5C50-4D6E-9328-C412FFF402A9}" srcOrd="0" destOrd="0" presId="urn:microsoft.com/office/officeart/2005/8/layout/vList5"/>
    <dgm:cxn modelId="{342E9986-B7C2-4E1A-AB40-FFE1300721EA}" type="presParOf" srcId="{1E84BB25-D6D8-4529-9639-9CE761FB7473}" destId="{32B28F05-D75C-4354-BC9F-9390B1E6241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Kontext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</a:t>
          </a:r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</a:t>
          </a:r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F5996CBC-826A-4133-8A3D-D1FF8596F6FE}">
      <dgm:prSet phldrT="[Text]"/>
      <dgm:spPr/>
      <dgm:t>
        <a:bodyPr/>
        <a:lstStyle/>
        <a:p>
          <a:r>
            <a:rPr lang="de-DE" dirty="0" smtClean="0"/>
            <a:t>Remote Peers</a:t>
          </a:r>
        </a:p>
      </dgm:t>
    </dgm:pt>
    <dgm:pt modelId="{751802CE-0E79-4F2C-9644-2B2C4C4F3678}" type="parTrans" cxnId="{E52F6569-041C-41D4-A598-8B525D60EF66}">
      <dgm:prSet/>
      <dgm:spPr/>
      <dgm:t>
        <a:bodyPr/>
        <a:lstStyle/>
        <a:p>
          <a:endParaRPr lang="de-DE"/>
        </a:p>
      </dgm:t>
    </dgm:pt>
    <dgm:pt modelId="{E6631018-DAF6-490B-A33B-6CA20B9B234E}" type="sibTrans" cxnId="{E52F6569-041C-41D4-A598-8B525D60EF66}">
      <dgm:prSet/>
      <dgm:spPr/>
      <dgm:t>
        <a:bodyPr/>
        <a:lstStyle/>
        <a:p>
          <a:endParaRPr lang="de-DE"/>
        </a:p>
      </dgm:t>
    </dgm:pt>
    <dgm:pt modelId="{9F306149-0EE9-4CCA-AC77-423CA80FB0A6}">
      <dgm:prSet phldrT="[Text]"/>
      <dgm:spPr/>
      <dgm:t>
        <a:bodyPr/>
        <a:lstStyle/>
        <a:p>
          <a:r>
            <a:rPr lang="de-DE" dirty="0" smtClean="0"/>
            <a:t>Times</a:t>
          </a:r>
        </a:p>
      </dgm:t>
    </dgm:pt>
    <dgm:pt modelId="{8CF7DAC7-619F-4216-AA71-4AFB354AF295}" type="parTrans" cxnId="{B683300A-C1A2-474E-A45A-4AECFBEEB361}">
      <dgm:prSet/>
      <dgm:spPr/>
      <dgm:t>
        <a:bodyPr/>
        <a:lstStyle/>
        <a:p>
          <a:endParaRPr lang="de-DE"/>
        </a:p>
      </dgm:t>
    </dgm:pt>
    <dgm:pt modelId="{C1AA45F5-054D-4130-88C5-66C66C1E6BAB}" type="sibTrans" cxnId="{B683300A-C1A2-474E-A45A-4AECFBEEB361}">
      <dgm:prSet/>
      <dgm:spPr/>
      <dgm:t>
        <a:bodyPr/>
        <a:lstStyle/>
        <a:p>
          <a:endParaRPr lang="de-DE"/>
        </a:p>
      </dgm:t>
    </dgm:pt>
    <dgm:pt modelId="{0E6C83E2-9CA9-46AB-9E20-FBE3B6487D69}">
      <dgm:prSet phldrT="[Text]"/>
      <dgm:spPr/>
      <dgm:t>
        <a:bodyPr/>
        <a:lstStyle/>
        <a:p>
          <a:r>
            <a:rPr lang="de-DE" dirty="0" err="1" smtClean="0"/>
            <a:t>Locations</a:t>
          </a:r>
          <a:endParaRPr lang="de-DE" dirty="0" smtClean="0"/>
        </a:p>
      </dgm:t>
    </dgm:pt>
    <dgm:pt modelId="{C6B7BA63-EB08-41E7-8C48-12EF5FA97F38}" type="parTrans" cxnId="{4EBBABD6-40C5-437A-BB2A-08F1495A40F4}">
      <dgm:prSet/>
      <dgm:spPr/>
      <dgm:t>
        <a:bodyPr/>
        <a:lstStyle/>
        <a:p>
          <a:endParaRPr lang="de-DE"/>
        </a:p>
      </dgm:t>
    </dgm:pt>
    <dgm:pt modelId="{B5D59F3C-9F22-4EF4-9126-30535E819F66}" type="sibTrans" cxnId="{4EBBABD6-40C5-437A-BB2A-08F1495A40F4}">
      <dgm:prSet/>
      <dgm:spPr/>
      <dgm:t>
        <a:bodyPr/>
        <a:lstStyle/>
        <a:p>
          <a:endParaRPr lang="de-DE"/>
        </a:p>
      </dgm:t>
    </dgm:pt>
    <dgm:pt modelId="{18F31AAF-5241-4CE4-91E2-CC7C8CECDEBD}">
      <dgm:prSet phldrT="[Text]"/>
      <dgm:spPr/>
      <dgm:t>
        <a:bodyPr/>
        <a:lstStyle/>
        <a:p>
          <a:r>
            <a:rPr lang="de-DE" dirty="0" err="1" smtClean="0"/>
            <a:t>Direction</a:t>
          </a:r>
          <a:endParaRPr lang="de-DE" dirty="0" smtClean="0"/>
        </a:p>
      </dgm:t>
    </dgm:pt>
    <dgm:pt modelId="{ACE083DD-D920-42E0-A336-A4DFADE62DA6}" type="parTrans" cxnId="{64E120DC-B007-4DFB-89B9-9E131052AF9F}">
      <dgm:prSet/>
      <dgm:spPr/>
      <dgm:t>
        <a:bodyPr/>
        <a:lstStyle/>
        <a:p>
          <a:endParaRPr lang="de-DE"/>
        </a:p>
      </dgm:t>
    </dgm:pt>
    <dgm:pt modelId="{3FE90F1C-A743-4803-9A90-593A06064647}" type="sibTrans" cxnId="{64E120DC-B007-4DFB-89B9-9E131052AF9F}">
      <dgm:prSet/>
      <dgm:spPr/>
      <dgm:t>
        <a:bodyPr/>
        <a:lstStyle/>
        <a:p>
          <a:endParaRPr lang="de-DE"/>
        </a:p>
      </dgm:t>
    </dgm:pt>
    <dgm:pt modelId="{860E0216-D960-4AF6-9F6B-C47CC13DF7FB}">
      <dgm:prSet phldrT="[Text]"/>
      <dgm:spPr/>
      <dgm:t>
        <a:bodyPr/>
        <a:lstStyle/>
        <a:p>
          <a:r>
            <a:rPr lang="de-DE" smtClean="0"/>
            <a:t>Originator</a:t>
          </a:r>
          <a:endParaRPr lang="de-DE" dirty="0" smtClean="0"/>
        </a:p>
      </dgm:t>
    </dgm:pt>
    <dgm:pt modelId="{832B12C8-05F1-4842-9483-2AB249504FB7}" type="parTrans" cxnId="{1C79C6A4-090D-4579-88BE-778684C79522}">
      <dgm:prSet/>
      <dgm:spPr/>
      <dgm:t>
        <a:bodyPr/>
        <a:lstStyle/>
        <a:p>
          <a:endParaRPr lang="de-DE"/>
        </a:p>
      </dgm:t>
    </dgm:pt>
    <dgm:pt modelId="{404FE39A-DBBA-4D9D-A24D-A1333B80C288}" type="sibTrans" cxnId="{1C79C6A4-090D-4579-88BE-778684C79522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9236C6F4-3B33-45ED-8843-8FE284A4B412}" type="pres">
      <dgm:prSet presAssocID="{860E0216-D960-4AF6-9F6B-C47CC13DF7F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5857FEC-0F5E-4FB1-8566-0C8DC218EB91}" type="pres">
      <dgm:prSet presAssocID="{860E0216-D960-4AF6-9F6B-C47CC13DF7FB}" presName="dummy" presStyleCnt="0"/>
      <dgm:spPr/>
    </dgm:pt>
    <dgm:pt modelId="{7CD751AD-9D55-4251-B166-55439E031138}" type="pres">
      <dgm:prSet presAssocID="{404FE39A-DBBA-4D9D-A24D-A1333B80C288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44C1E2AA-3D71-4C0B-8FE4-6D2FDBA01704}" type="pres">
      <dgm:prSet presAssocID="{F5996CBC-826A-4133-8A3D-D1FF8596F6FE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CB3204-8249-4160-8525-0B0F8666DF67}" type="pres">
      <dgm:prSet presAssocID="{F5996CBC-826A-4133-8A3D-D1FF8596F6FE}" presName="dummy" presStyleCnt="0"/>
      <dgm:spPr/>
    </dgm:pt>
    <dgm:pt modelId="{4AB3A6FF-3CD4-480F-A9C5-2529C6F42DA3}" type="pres">
      <dgm:prSet presAssocID="{E6631018-DAF6-490B-A33B-6CA20B9B234E}" presName="sibTrans" presStyleLbl="sibTrans2D1" presStyleIdx="3" presStyleCnt="7"/>
      <dgm:spPr/>
      <dgm:t>
        <a:bodyPr/>
        <a:lstStyle/>
        <a:p>
          <a:endParaRPr lang="de-DE"/>
        </a:p>
      </dgm:t>
    </dgm:pt>
    <dgm:pt modelId="{C3D172B6-F632-4ED3-B374-17EB6CC19115}" type="pres">
      <dgm:prSet presAssocID="{9F306149-0EE9-4CCA-AC77-423CA80FB0A6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D7BCA3-38E3-4517-AC84-6AD39A9F6854}" type="pres">
      <dgm:prSet presAssocID="{9F306149-0EE9-4CCA-AC77-423CA80FB0A6}" presName="dummy" presStyleCnt="0"/>
      <dgm:spPr/>
    </dgm:pt>
    <dgm:pt modelId="{B6114DE1-B80B-4E1C-8CEE-333AD184E289}" type="pres">
      <dgm:prSet presAssocID="{C1AA45F5-054D-4130-88C5-66C66C1E6BAB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273AA5A-61A7-4297-ACBB-AE362A712167}" type="pres">
      <dgm:prSet presAssocID="{0E6C83E2-9CA9-46AB-9E20-FBE3B6487D69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57A2637-A40C-4CEB-A202-DB37F5AC6C68}" type="pres">
      <dgm:prSet presAssocID="{0E6C83E2-9CA9-46AB-9E20-FBE3B6487D69}" presName="dummy" presStyleCnt="0"/>
      <dgm:spPr/>
    </dgm:pt>
    <dgm:pt modelId="{7DB71D1F-48E1-446A-B909-98D53E0CDBCD}" type="pres">
      <dgm:prSet presAssocID="{B5D59F3C-9F22-4EF4-9126-30535E819F66}" presName="sibTrans" presStyleLbl="sibTrans2D1" presStyleIdx="5" presStyleCnt="7"/>
      <dgm:spPr/>
      <dgm:t>
        <a:bodyPr/>
        <a:lstStyle/>
        <a:p>
          <a:endParaRPr lang="de-DE"/>
        </a:p>
      </dgm:t>
    </dgm:pt>
    <dgm:pt modelId="{4E68CB80-BE5D-4321-8513-93A1566C3F5B}" type="pres">
      <dgm:prSet presAssocID="{18F31AAF-5241-4CE4-91E2-CC7C8CECDEBD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ABE7D2-1919-46E8-A19B-7B2B7FAFB4CA}" type="pres">
      <dgm:prSet presAssocID="{18F31AAF-5241-4CE4-91E2-CC7C8CECDEBD}" presName="dummy" presStyleCnt="0"/>
      <dgm:spPr/>
    </dgm:pt>
    <dgm:pt modelId="{CDA94C81-C000-47D0-9299-7BC37B2B8DF6}" type="pres">
      <dgm:prSet presAssocID="{3FE90F1C-A743-4803-9A90-593A06064647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1DE7F177-31CB-4B0B-B5C3-C4474551E66A}" type="presOf" srcId="{150D69CC-3044-4F8D-B5D8-6B0DC752DC3E}" destId="{DFB401B8-DDCF-43AB-9E68-3F44047805B1}" srcOrd="0" destOrd="0" presId="urn:microsoft.com/office/officeart/2005/8/layout/radial6"/>
    <dgm:cxn modelId="{CE96E886-EC80-45C1-9EC1-6536BE173386}" type="presOf" srcId="{F5996CBC-826A-4133-8A3D-D1FF8596F6FE}" destId="{44C1E2AA-3D71-4C0B-8FE4-6D2FDBA01704}" srcOrd="0" destOrd="0" presId="urn:microsoft.com/office/officeart/2005/8/layout/radial6"/>
    <dgm:cxn modelId="{2618BD67-614A-4778-BFF5-DA266FF7D683}" type="presOf" srcId="{3FE90F1C-A743-4803-9A90-593A06064647}" destId="{CDA94C81-C000-47D0-9299-7BC37B2B8DF6}" srcOrd="0" destOrd="0" presId="urn:microsoft.com/office/officeart/2005/8/layout/radial6"/>
    <dgm:cxn modelId="{6442FBF9-6554-418B-AD8B-4ED72C1AF847}" type="presOf" srcId="{D85C52F1-B864-4051-AFB1-8DE0AC7B48DD}" destId="{D7D8C3F4-5433-423D-A299-A2516399C3C6}" srcOrd="0" destOrd="0" presId="urn:microsoft.com/office/officeart/2005/8/layout/radial6"/>
    <dgm:cxn modelId="{10418535-76D4-416B-91C1-99B6CCC2408B}" type="presOf" srcId="{19EA0FB9-3FA7-4EC0-97C9-C80D62A22BE1}" destId="{CC811167-5B01-44CE-8CF7-4C0196E12115}" srcOrd="0" destOrd="0" presId="urn:microsoft.com/office/officeart/2005/8/layout/radial6"/>
    <dgm:cxn modelId="{E7861733-EC68-43D1-BD24-0B5EF6787149}" type="presOf" srcId="{404FE39A-DBBA-4D9D-A24D-A1333B80C288}" destId="{7CD751AD-9D55-4251-B166-55439E031138}" srcOrd="0" destOrd="0" presId="urn:microsoft.com/office/officeart/2005/8/layout/radial6"/>
    <dgm:cxn modelId="{64E120DC-B007-4DFB-89B9-9E131052AF9F}" srcId="{6835B608-CAFC-4D92-8668-E6D161CA3A03}" destId="{18F31AAF-5241-4CE4-91E2-CC7C8CECDEBD}" srcOrd="6" destOrd="0" parTransId="{ACE083DD-D920-42E0-A336-A4DFADE62DA6}" sibTransId="{3FE90F1C-A743-4803-9A90-593A06064647}"/>
    <dgm:cxn modelId="{221DB847-778F-4AC0-A988-FAB7879ABCED}" type="presOf" srcId="{860E0216-D960-4AF6-9F6B-C47CC13DF7FB}" destId="{9236C6F4-3B33-45ED-8843-8FE284A4B412}" srcOrd="0" destOrd="0" presId="urn:microsoft.com/office/officeart/2005/8/layout/radial6"/>
    <dgm:cxn modelId="{5878EE00-9DD0-4E62-8D30-5D8BEA1DF525}" type="presOf" srcId="{18F31AAF-5241-4CE4-91E2-CC7C8CECDEBD}" destId="{4E68CB80-BE5D-4321-8513-93A1566C3F5B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922BCE59-8F0F-4D07-AF11-4AA2255E5851}" type="presOf" srcId="{0E6C83E2-9CA9-46AB-9E20-FBE3B6487D69}" destId="{C273AA5A-61A7-4297-ACBB-AE362A712167}" srcOrd="0" destOrd="0" presId="urn:microsoft.com/office/officeart/2005/8/layout/radial6"/>
    <dgm:cxn modelId="{E52F6569-041C-41D4-A598-8B525D60EF66}" srcId="{6835B608-CAFC-4D92-8668-E6D161CA3A03}" destId="{F5996CBC-826A-4133-8A3D-D1FF8596F6FE}" srcOrd="3" destOrd="0" parTransId="{751802CE-0E79-4F2C-9644-2B2C4C4F3678}" sibTransId="{E6631018-DAF6-490B-A33B-6CA20B9B234E}"/>
    <dgm:cxn modelId="{E9A4EBA5-F543-431D-A150-F9E623AFC2F4}" type="presOf" srcId="{6835B608-CAFC-4D92-8668-E6D161CA3A03}" destId="{5C3A1BB4-37EC-400B-B1E1-B1DE824681EE}" srcOrd="0" destOrd="0" presId="urn:microsoft.com/office/officeart/2005/8/layout/radial6"/>
    <dgm:cxn modelId="{B683300A-C1A2-474E-A45A-4AECFBEEB361}" srcId="{6835B608-CAFC-4D92-8668-E6D161CA3A03}" destId="{9F306149-0EE9-4CCA-AC77-423CA80FB0A6}" srcOrd="4" destOrd="0" parTransId="{8CF7DAC7-619F-4216-AA71-4AFB354AF295}" sibTransId="{C1AA45F5-054D-4130-88C5-66C66C1E6BAB}"/>
    <dgm:cxn modelId="{C9571B52-92B5-49E5-82B6-AAD869C877C4}" type="presOf" srcId="{B5D59F3C-9F22-4EF4-9126-30535E819F66}" destId="{7DB71D1F-48E1-446A-B909-98D53E0CDBCD}" srcOrd="0" destOrd="0" presId="urn:microsoft.com/office/officeart/2005/8/layout/radial6"/>
    <dgm:cxn modelId="{0735B0CF-FF4D-45CF-BED6-5FA2486C75C0}" type="presOf" srcId="{C1AA45F5-054D-4130-88C5-66C66C1E6BAB}" destId="{B6114DE1-B80B-4E1C-8CEE-333AD184E289}" srcOrd="0" destOrd="0" presId="urn:microsoft.com/office/officeart/2005/8/layout/radial6"/>
    <dgm:cxn modelId="{4EBBABD6-40C5-437A-BB2A-08F1495A40F4}" srcId="{6835B608-CAFC-4D92-8668-E6D161CA3A03}" destId="{0E6C83E2-9CA9-46AB-9E20-FBE3B6487D69}" srcOrd="5" destOrd="0" parTransId="{C6B7BA63-EB08-41E7-8C48-12EF5FA97F38}" sibTransId="{B5D59F3C-9F22-4EF4-9126-30535E819F66}"/>
    <dgm:cxn modelId="{572E8FDC-739E-4F9A-9FB3-35376CC8CACD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499D0AD6-1A09-4305-A805-B6FB64554CA0}" type="presOf" srcId="{E6631018-DAF6-490B-A33B-6CA20B9B234E}" destId="{4AB3A6FF-3CD4-480F-A9C5-2529C6F42DA3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1C79C6A4-090D-4579-88BE-778684C79522}" srcId="{6835B608-CAFC-4D92-8668-E6D161CA3A03}" destId="{860E0216-D960-4AF6-9F6B-C47CC13DF7FB}" srcOrd="1" destOrd="0" parTransId="{832B12C8-05F1-4842-9483-2AB249504FB7}" sibTransId="{404FE39A-DBBA-4D9D-A24D-A1333B80C288}"/>
    <dgm:cxn modelId="{2950CFF0-CFBA-44E6-A810-98B3ACC385BF}" type="presOf" srcId="{779A7FD8-9E84-4B43-BEC0-9E407190F5BE}" destId="{E797E149-0758-4FB8-B3BC-6FEC26E52512}" srcOrd="0" destOrd="0" presId="urn:microsoft.com/office/officeart/2005/8/layout/radial6"/>
    <dgm:cxn modelId="{07E7E0DE-0DB1-4029-B6B6-C7460A41DBF0}" type="presOf" srcId="{9F306149-0EE9-4CCA-AC77-423CA80FB0A6}" destId="{C3D172B6-F632-4ED3-B374-17EB6CC19115}" srcOrd="0" destOrd="0" presId="urn:microsoft.com/office/officeart/2005/8/layout/radial6"/>
    <dgm:cxn modelId="{B3382703-425C-4B3D-9F6D-65AD9A77F9B2}" type="presParOf" srcId="{CC811167-5B01-44CE-8CF7-4C0196E12115}" destId="{5C3A1BB4-37EC-400B-B1E1-B1DE824681EE}" srcOrd="0" destOrd="0" presId="urn:microsoft.com/office/officeart/2005/8/layout/radial6"/>
    <dgm:cxn modelId="{9D8B2905-EBFE-44C2-BE75-A119DC111A89}" type="presParOf" srcId="{CC811167-5B01-44CE-8CF7-4C0196E12115}" destId="{D7D8C3F4-5433-423D-A299-A2516399C3C6}" srcOrd="1" destOrd="0" presId="urn:microsoft.com/office/officeart/2005/8/layout/radial6"/>
    <dgm:cxn modelId="{0050BDAC-2C0A-4A5A-9BF4-30ED5E5BF87C}" type="presParOf" srcId="{CC811167-5B01-44CE-8CF7-4C0196E12115}" destId="{85719823-3E41-4501-A1EB-3379C667D692}" srcOrd="2" destOrd="0" presId="urn:microsoft.com/office/officeart/2005/8/layout/radial6"/>
    <dgm:cxn modelId="{D5A8F4E5-0EC6-4243-928E-5F5EE71D415D}" type="presParOf" srcId="{CC811167-5B01-44CE-8CF7-4C0196E12115}" destId="{A29F3CEB-48C1-4779-90F0-A060B807C94C}" srcOrd="3" destOrd="0" presId="urn:microsoft.com/office/officeart/2005/8/layout/radial6"/>
    <dgm:cxn modelId="{1DC4831F-7014-43A6-B6E0-ECF005F76730}" type="presParOf" srcId="{CC811167-5B01-44CE-8CF7-4C0196E12115}" destId="{9236C6F4-3B33-45ED-8843-8FE284A4B412}" srcOrd="4" destOrd="0" presId="urn:microsoft.com/office/officeart/2005/8/layout/radial6"/>
    <dgm:cxn modelId="{D826FE79-3616-4542-8790-4C130A7FD98F}" type="presParOf" srcId="{CC811167-5B01-44CE-8CF7-4C0196E12115}" destId="{F5857FEC-0F5E-4FB1-8566-0C8DC218EB91}" srcOrd="5" destOrd="0" presId="urn:microsoft.com/office/officeart/2005/8/layout/radial6"/>
    <dgm:cxn modelId="{8731C3CD-7648-4273-ABF1-201C523CC9F8}" type="presParOf" srcId="{CC811167-5B01-44CE-8CF7-4C0196E12115}" destId="{7CD751AD-9D55-4251-B166-55439E031138}" srcOrd="6" destOrd="0" presId="urn:microsoft.com/office/officeart/2005/8/layout/radial6"/>
    <dgm:cxn modelId="{921770EA-BD82-4141-856F-5E5B64FD4555}" type="presParOf" srcId="{CC811167-5B01-44CE-8CF7-4C0196E12115}" destId="{E797E149-0758-4FB8-B3BC-6FEC26E52512}" srcOrd="7" destOrd="0" presId="urn:microsoft.com/office/officeart/2005/8/layout/radial6"/>
    <dgm:cxn modelId="{E800AF57-2348-44CF-9A89-33303827DCD3}" type="presParOf" srcId="{CC811167-5B01-44CE-8CF7-4C0196E12115}" destId="{24D921F2-9070-4CF8-BEFA-E0244989CFCA}" srcOrd="8" destOrd="0" presId="urn:microsoft.com/office/officeart/2005/8/layout/radial6"/>
    <dgm:cxn modelId="{9BA457A9-7788-451E-A197-7F3352A02692}" type="presParOf" srcId="{CC811167-5B01-44CE-8CF7-4C0196E12115}" destId="{DFB401B8-DDCF-43AB-9E68-3F44047805B1}" srcOrd="9" destOrd="0" presId="urn:microsoft.com/office/officeart/2005/8/layout/radial6"/>
    <dgm:cxn modelId="{68013FE7-73BF-4223-90AA-F0E7825DD0EA}" type="presParOf" srcId="{CC811167-5B01-44CE-8CF7-4C0196E12115}" destId="{44C1E2AA-3D71-4C0B-8FE4-6D2FDBA01704}" srcOrd="10" destOrd="0" presId="urn:microsoft.com/office/officeart/2005/8/layout/radial6"/>
    <dgm:cxn modelId="{624475F0-3923-4F17-B0DD-9997460F4613}" type="presParOf" srcId="{CC811167-5B01-44CE-8CF7-4C0196E12115}" destId="{A2CB3204-8249-4160-8525-0B0F8666DF67}" srcOrd="11" destOrd="0" presId="urn:microsoft.com/office/officeart/2005/8/layout/radial6"/>
    <dgm:cxn modelId="{9336FCC0-F9FF-49E0-AB69-3C9B055A7504}" type="presParOf" srcId="{CC811167-5B01-44CE-8CF7-4C0196E12115}" destId="{4AB3A6FF-3CD4-480F-A9C5-2529C6F42DA3}" srcOrd="12" destOrd="0" presId="urn:microsoft.com/office/officeart/2005/8/layout/radial6"/>
    <dgm:cxn modelId="{60F94548-5932-41AE-A903-21A01E502043}" type="presParOf" srcId="{CC811167-5B01-44CE-8CF7-4C0196E12115}" destId="{C3D172B6-F632-4ED3-B374-17EB6CC19115}" srcOrd="13" destOrd="0" presId="urn:microsoft.com/office/officeart/2005/8/layout/radial6"/>
    <dgm:cxn modelId="{AD882893-ADE3-4466-BB54-0F2663797ACA}" type="presParOf" srcId="{CC811167-5B01-44CE-8CF7-4C0196E12115}" destId="{EED7BCA3-38E3-4517-AC84-6AD39A9F6854}" srcOrd="14" destOrd="0" presId="urn:microsoft.com/office/officeart/2005/8/layout/radial6"/>
    <dgm:cxn modelId="{3EB5DBAB-0987-460B-BE8A-E4DAD7B44FA9}" type="presParOf" srcId="{CC811167-5B01-44CE-8CF7-4C0196E12115}" destId="{B6114DE1-B80B-4E1C-8CEE-333AD184E289}" srcOrd="15" destOrd="0" presId="urn:microsoft.com/office/officeart/2005/8/layout/radial6"/>
    <dgm:cxn modelId="{FBD74421-8B93-48B4-8806-54AF1F9A08AE}" type="presParOf" srcId="{CC811167-5B01-44CE-8CF7-4C0196E12115}" destId="{C273AA5A-61A7-4297-ACBB-AE362A712167}" srcOrd="16" destOrd="0" presId="urn:microsoft.com/office/officeart/2005/8/layout/radial6"/>
    <dgm:cxn modelId="{7E921629-12B5-4D3D-AE99-F8E7458827C6}" type="presParOf" srcId="{CC811167-5B01-44CE-8CF7-4C0196E12115}" destId="{D57A2637-A40C-4CEB-A202-DB37F5AC6C68}" srcOrd="17" destOrd="0" presId="urn:microsoft.com/office/officeart/2005/8/layout/radial6"/>
    <dgm:cxn modelId="{D7C38263-266E-496C-98DE-E14CA791B807}" type="presParOf" srcId="{CC811167-5B01-44CE-8CF7-4C0196E12115}" destId="{7DB71D1F-48E1-446A-B909-98D53E0CDBCD}" srcOrd="18" destOrd="0" presId="urn:microsoft.com/office/officeart/2005/8/layout/radial6"/>
    <dgm:cxn modelId="{B7E37343-F21A-453A-A0B4-DC5A614D1F9C}" type="presParOf" srcId="{CC811167-5B01-44CE-8CF7-4C0196E12115}" destId="{4E68CB80-BE5D-4321-8513-93A1566C3F5B}" srcOrd="19" destOrd="0" presId="urn:microsoft.com/office/officeart/2005/8/layout/radial6"/>
    <dgm:cxn modelId="{C38D381C-B0AC-4F62-8E31-B7D4BE398710}" type="presParOf" srcId="{CC811167-5B01-44CE-8CF7-4C0196E12115}" destId="{CDABE7D2-1919-46E8-A19B-7B2B7FAFB4CA}" srcOrd="20" destOrd="0" presId="urn:microsoft.com/office/officeart/2005/8/layout/radial6"/>
    <dgm:cxn modelId="{A93280E5-07E6-4128-9EE6-1624532EF1A8}" type="presParOf" srcId="{CC811167-5B01-44CE-8CF7-4C0196E12115}" destId="{CDA94C81-C000-47D0-9299-7BC37B2B8DF6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Basis: </a:t>
          </a:r>
          <a:r>
            <a:rPr lang="de-DE" sz="1200" b="0" kern="1200" dirty="0" smtClean="0"/>
            <a:t>Hieraus werden die Daten extrahiert.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Kontext:</a:t>
          </a:r>
          <a:r>
            <a:rPr lang="de-DE" sz="1200" b="0" kern="1200" dirty="0" smtClean="0"/>
            <a:t> Beschreibt die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r>
            <a:rPr lang="de-DE" sz="1200" kern="1200" baseline="0" dirty="0" smtClean="0"/>
            <a:t> Wird zur Extraktion verwendet.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Thema: </a:t>
          </a:r>
          <a:r>
            <a:rPr lang="de-DE" sz="1200" b="0" kern="1200" dirty="0" smtClean="0"/>
            <a:t>Grenzt</a:t>
          </a:r>
          <a:r>
            <a:rPr lang="de-DE" sz="1200" b="0" kern="1200" baseline="0" dirty="0" smtClean="0"/>
            <a:t>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von anderer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ab. Es dient zur (technischen) Identifikation und ist</a:t>
          </a:r>
          <a:r>
            <a:rPr lang="de-DE" sz="1200" kern="1200" baseline="0" dirty="0" smtClean="0"/>
            <a:t> Teil des </a:t>
          </a:r>
          <a:r>
            <a:rPr lang="de-DE" sz="1200" kern="1200" dirty="0" smtClean="0"/>
            <a:t>Kontextes.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0" y="2265"/>
        <a:ext cx="2962656" cy="108950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Mitglieder sollen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hinzugefügt und entfernt werden können.</a:t>
          </a:r>
          <a:endParaRPr lang="de-DE" sz="1200" kern="1200" dirty="0"/>
        </a:p>
      </dsp:txBody>
      <dsp:txXfrm rot="5400000">
        <a:off x="5160327" y="-942478"/>
        <a:ext cx="871601" cy="5266944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0" y="1146242"/>
        <a:ext cx="2962656" cy="108950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Eine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muss anhand seiner Beschreibungen (Basis, Kontext, Thema) wiederherstellbar sein.  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0" y="2290219"/>
        <a:ext cx="2962656" cy="108950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Bei Änderungen am Kontext oder dem zur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gehörigen Daten aus der Basis  kann ein Beobachter benachrichtigt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0" y="3434195"/>
        <a:ext cx="2962656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217603" y="-21581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Push:</a:t>
          </a:r>
          <a:r>
            <a:rPr lang="de-DE" sz="1200" b="0" kern="1200" dirty="0" smtClean="0"/>
            <a:t> Daten werden an die entfernten Peers verteilt.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smtClean="0"/>
            <a:t>Pull: </a:t>
          </a:r>
          <a:r>
            <a:rPr lang="de-DE" sz="1200" b="0" kern="1200" dirty="0" smtClean="0"/>
            <a:t>Daten werden von den entfernten Peers bezogen.</a:t>
          </a:r>
          <a:endParaRPr lang="de-DE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1" kern="1200" dirty="0" err="1" smtClean="0"/>
            <a:t>Synchronize</a:t>
          </a:r>
          <a:r>
            <a:rPr lang="de-DE" sz="1200" b="1" kern="1200" dirty="0" smtClean="0"/>
            <a:t>: </a:t>
          </a:r>
          <a:r>
            <a:rPr lang="de-DE" sz="1200" b="0" kern="1200" dirty="0" smtClean="0"/>
            <a:t>Daten aller Peers werden synchronisiert  (Push + Pull).</a:t>
          </a:r>
          <a:endParaRPr lang="de-DE" sz="1200" b="1" kern="1200" dirty="0"/>
        </a:p>
      </dsp:txBody>
      <dsp:txXfrm rot="5400000">
        <a:off x="5217603" y="-2158152"/>
        <a:ext cx="757048" cy="5266944"/>
      </dsp:txXfrm>
    </dsp:sp>
    <dsp:sp modelId="{CFE613B1-9A8F-466D-AF8A-04029076F846}">
      <dsp:nvSpPr>
        <dsp:cNvPr id="0" name=""/>
        <dsp:cNvSpPr/>
      </dsp:nvSpPr>
      <dsp:spPr>
        <a:xfrm>
          <a:off x="0" y="2164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0" y="2164"/>
        <a:ext cx="2962656" cy="946310"/>
      </dsp:txXfrm>
    </dsp:sp>
    <dsp:sp modelId="{EAA028FF-3FF8-4764-BD02-24838A6FA96F}">
      <dsp:nvSpPr>
        <dsp:cNvPr id="0" name=""/>
        <dsp:cNvSpPr/>
      </dsp:nvSpPr>
      <dsp:spPr>
        <a:xfrm rot="5400000">
          <a:off x="5217603" y="-11645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5400000">
        <a:off x="5217603" y="-1164526"/>
        <a:ext cx="757048" cy="5266944"/>
      </dsp:txXfrm>
    </dsp:sp>
    <dsp:sp modelId="{09A0C233-283F-4B25-A499-7024BE67A1CE}">
      <dsp:nvSpPr>
        <dsp:cNvPr id="0" name=""/>
        <dsp:cNvSpPr/>
      </dsp:nvSpPr>
      <dsp:spPr>
        <a:xfrm>
          <a:off x="0" y="995790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0" y="995790"/>
        <a:ext cx="2962656" cy="946310"/>
      </dsp:txXfrm>
    </dsp:sp>
    <dsp:sp modelId="{62388A82-25A9-4FE5-AD56-2FBAE1A213AB}">
      <dsp:nvSpPr>
        <dsp:cNvPr id="0" name=""/>
        <dsp:cNvSpPr/>
      </dsp:nvSpPr>
      <dsp:spPr>
        <a:xfrm rot="5400000">
          <a:off x="5217603" y="-170900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None: </a:t>
          </a:r>
          <a:r>
            <a:rPr lang="de-DE" sz="1000" b="0" kern="1200" dirty="0" smtClean="0"/>
            <a:t> Es erfolgt keine Datenaustausch.  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In: </a:t>
          </a:r>
          <a:r>
            <a:rPr lang="de-DE" sz="1000" b="0" kern="1200" dirty="0" smtClean="0"/>
            <a:t>Externe</a:t>
          </a:r>
          <a:r>
            <a:rPr lang="de-DE" sz="1000" b="1" kern="1200" dirty="0" smtClean="0"/>
            <a:t> </a:t>
          </a:r>
          <a:r>
            <a:rPr lang="de-DE" sz="1000" b="0" kern="1200" dirty="0" smtClean="0"/>
            <a:t>Daten werden akzeptiert, eigene Daten werden nicht versendet.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smtClean="0"/>
            <a:t>Out:</a:t>
          </a:r>
          <a:r>
            <a:rPr lang="de-DE" sz="1000" b="0" kern="1200" dirty="0" smtClean="0"/>
            <a:t> Eigene Daten werden versendet, externe Daten werden verworfen.</a:t>
          </a:r>
          <a:endParaRPr lang="de-DE" sz="1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000" b="1" kern="1200" dirty="0" err="1" smtClean="0"/>
            <a:t>InOut</a:t>
          </a:r>
          <a:r>
            <a:rPr lang="de-DE" sz="1000" b="1" kern="1200" dirty="0" smtClean="0"/>
            <a:t>:</a:t>
          </a:r>
          <a:r>
            <a:rPr lang="de-DE" sz="1000" b="0" kern="1200" dirty="0" smtClean="0"/>
            <a:t> Eigene Daten werden versendet, externe Daten werden akzeptiert.</a:t>
          </a:r>
          <a:endParaRPr lang="de-DE" sz="1000" b="1" kern="1200" dirty="0"/>
        </a:p>
      </dsp:txBody>
      <dsp:txXfrm rot="5400000">
        <a:off x="5217603" y="-170900"/>
        <a:ext cx="757048" cy="5266944"/>
      </dsp:txXfrm>
    </dsp:sp>
    <dsp:sp modelId="{68929537-02E6-49E7-B06F-851B5BE8D104}">
      <dsp:nvSpPr>
        <dsp:cNvPr id="0" name=""/>
        <dsp:cNvSpPr/>
      </dsp:nvSpPr>
      <dsp:spPr>
        <a:xfrm>
          <a:off x="0" y="1989416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0" y="1989416"/>
        <a:ext cx="2962656" cy="946310"/>
      </dsp:txXfrm>
    </dsp:sp>
    <dsp:sp modelId="{3ED8F56D-E669-4536-A256-ADE1091A3C0B}">
      <dsp:nvSpPr>
        <dsp:cNvPr id="0" name=""/>
        <dsp:cNvSpPr/>
      </dsp:nvSpPr>
      <dsp:spPr>
        <a:xfrm rot="5400000">
          <a:off x="5217603" y="822726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Der Kontext einer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kann an ein anderen Peer Versand werden. Sollte diese </a:t>
          </a:r>
          <a:r>
            <a:rPr lang="de-DE" sz="1200" b="0" kern="1200" dirty="0" err="1" smtClean="0"/>
            <a:t>SubSpace</a:t>
          </a:r>
          <a:r>
            <a:rPr lang="de-DE" sz="1200" b="0" kern="1200" dirty="0" smtClean="0"/>
            <a:t> dort nicht existieren, so wird sie angelegt.</a:t>
          </a:r>
          <a:endParaRPr lang="de-DE" sz="1200" b="0" kern="1200" dirty="0"/>
        </a:p>
      </dsp:txBody>
      <dsp:txXfrm rot="5400000">
        <a:off x="5217603" y="822726"/>
        <a:ext cx="757048" cy="5266944"/>
      </dsp:txXfrm>
    </dsp:sp>
    <dsp:sp modelId="{2B0C8D2D-C244-4BF4-AE4F-D702E51423B1}">
      <dsp:nvSpPr>
        <dsp:cNvPr id="0" name=""/>
        <dsp:cNvSpPr/>
      </dsp:nvSpPr>
      <dsp:spPr>
        <a:xfrm>
          <a:off x="0" y="2983042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0" y="2983042"/>
        <a:ext cx="2962656" cy="946310"/>
      </dsp:txXfrm>
    </dsp:sp>
    <dsp:sp modelId="{A03BA8D5-69BD-4D81-92AA-28E6F98BC7C5}">
      <dsp:nvSpPr>
        <dsp:cNvPr id="0" name=""/>
        <dsp:cNvSpPr/>
      </dsp:nvSpPr>
      <dsp:spPr>
        <a:xfrm rot="5400000">
          <a:off x="5217603" y="1816352"/>
          <a:ext cx="757048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b="0" kern="1200" dirty="0" smtClean="0"/>
            <a:t>Es muss möglich sein Metadaten über die </a:t>
          </a:r>
          <a:r>
            <a:rPr lang="de-DE" sz="1200" b="0" kern="1200" dirty="0" err="1" smtClean="0"/>
            <a:t>SubSace</a:t>
          </a:r>
          <a:r>
            <a:rPr lang="de-DE" sz="1200" b="0" kern="1200" dirty="0" smtClean="0"/>
            <a:t> auszutauschen und zu aktualisieren, ohne einen tatsächlichen Datenaustausch aus der Wissensbasis vorzunehmen.</a:t>
          </a:r>
          <a:endParaRPr lang="de-DE" sz="1200" b="0" kern="1200" dirty="0"/>
        </a:p>
      </dsp:txBody>
      <dsp:txXfrm rot="5400000">
        <a:off x="5217603" y="1816352"/>
        <a:ext cx="757048" cy="5266944"/>
      </dsp:txXfrm>
    </dsp:sp>
    <dsp:sp modelId="{52445CD3-84B2-4147-B10D-63AA1908308B}">
      <dsp:nvSpPr>
        <dsp:cNvPr id="0" name=""/>
        <dsp:cNvSpPr/>
      </dsp:nvSpPr>
      <dsp:spPr>
        <a:xfrm>
          <a:off x="0" y="3976669"/>
          <a:ext cx="2962656" cy="946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Metadaten und aktualisieren</a:t>
          </a:r>
          <a:endParaRPr lang="de-DE" sz="2500" b="0" kern="1200" dirty="0"/>
        </a:p>
      </dsp:txBody>
      <dsp:txXfrm>
        <a:off x="0" y="3976669"/>
        <a:ext cx="2962656" cy="94631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Die Teile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(Base, Kontext, Thema) müssen persistierbar sein, sodass die </a:t>
          </a:r>
          <a:r>
            <a:rPr lang="de-DE" sz="1200" kern="1200" err="1" smtClean="0"/>
            <a:t>SubSpace</a:t>
          </a:r>
          <a:r>
            <a:rPr lang="de-DE" sz="1200" kern="1200" smtClean="0"/>
            <a:t> wiederhersgestellt </a:t>
          </a:r>
          <a:r>
            <a:rPr lang="de-DE" sz="1200" kern="1200" dirty="0" smtClean="0"/>
            <a:t>werden kann.</a:t>
          </a:r>
          <a:endParaRPr lang="de-DE" sz="1200" kern="1200" dirty="0"/>
        </a:p>
      </dsp:txBody>
      <dsp:txXfrm rot="5400000">
        <a:off x="5160327" y="-2086455"/>
        <a:ext cx="871601" cy="5266944"/>
      </dsp:txXfrm>
    </dsp:sp>
    <dsp:sp modelId="{E8337213-36D2-4D42-AB27-8E2EF6AD57E2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b="0" i="0" kern="1200" dirty="0" smtClean="0"/>
            <a:t>Persistenz </a:t>
          </a:r>
          <a:endParaRPr lang="de-DE" sz="1800" kern="1200" dirty="0"/>
        </a:p>
      </dsp:txBody>
      <dsp:txXfrm>
        <a:off x="0" y="2265"/>
        <a:ext cx="2962656" cy="1089501"/>
      </dsp:txXfrm>
    </dsp:sp>
    <dsp:sp modelId="{4114AA1A-BE2A-498E-B405-7409ECF76B68}">
      <dsp:nvSpPr>
        <dsp:cNvPr id="0" name=""/>
        <dsp:cNvSpPr/>
      </dsp:nvSpPr>
      <dsp:spPr>
        <a:xfrm rot="5400000">
          <a:off x="5160327" y="-9385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Nicht existierende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werden in die </a:t>
          </a:r>
          <a:r>
            <a:rPr lang="de-DE" sz="1200" kern="1200" dirty="0" err="1" smtClean="0"/>
            <a:t>KnowledgeBase</a:t>
          </a:r>
          <a:r>
            <a:rPr lang="de-DE" sz="1200" kern="1200" dirty="0" smtClean="0"/>
            <a:t> hinzugefügt.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Veraltete </a:t>
          </a:r>
          <a:r>
            <a:rPr lang="de-DE" sz="1200" kern="1200" dirty="0" err="1" smtClean="0"/>
            <a:t>ContextPoint</a:t>
          </a:r>
          <a:r>
            <a:rPr lang="de-DE" sz="1200" kern="1200" dirty="0" smtClean="0"/>
            <a:t>  werden durch die aktuelleren ersetzt.</a:t>
          </a:r>
          <a:endParaRPr lang="de-DE" sz="1200" kern="1200" dirty="0"/>
        </a:p>
      </dsp:txBody>
      <dsp:txXfrm rot="5400000">
        <a:off x="5160327" y="-938574"/>
        <a:ext cx="871601" cy="5266944"/>
      </dsp:txXfrm>
    </dsp:sp>
    <dsp:sp modelId="{3F58224D-C16A-4146-8E4F-BCCEF7FF872F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an der lokalen Wissensbasis</a:t>
          </a:r>
          <a:endParaRPr lang="de-DE" sz="1800" kern="1200" dirty="0"/>
        </a:p>
      </dsp:txBody>
      <dsp:txXfrm>
        <a:off x="0" y="1146242"/>
        <a:ext cx="2962656" cy="1089501"/>
      </dsp:txXfrm>
    </dsp:sp>
    <dsp:sp modelId="{87D9F5D9-852E-4419-94FF-3531CAE28CED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Es muss möglich sein Änderungen an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mitzuteilen. Zum Beispiel das hinzufügen oder entfernen von Mitgliedern.</a:t>
          </a:r>
          <a:endParaRPr lang="de-D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Hinweis: Das Ändern des Themas einer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 entsprecht dem löschen und anlegen einer neuen </a:t>
          </a:r>
          <a:r>
            <a:rPr lang="de-DE" sz="1200" kern="1200" dirty="0" err="1" smtClean="0"/>
            <a:t>SubSpace</a:t>
          </a:r>
          <a:r>
            <a:rPr lang="de-DE" sz="1200" kern="1200" dirty="0" smtClean="0"/>
            <a:t>.</a:t>
          </a:r>
          <a:endParaRPr lang="de-DE" sz="1200" kern="1200" dirty="0"/>
        </a:p>
      </dsp:txBody>
      <dsp:txXfrm rot="5400000">
        <a:off x="5160327" y="201497"/>
        <a:ext cx="871601" cy="5266944"/>
      </dsp:txXfrm>
    </dsp:sp>
    <dsp:sp modelId="{91649E2D-7906-4036-9293-32CD53B92D82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Änderungen mitteilen</a:t>
          </a:r>
          <a:endParaRPr lang="de-DE" sz="1800" kern="1200" dirty="0"/>
        </a:p>
      </dsp:txBody>
      <dsp:txXfrm>
        <a:off x="0" y="2290219"/>
        <a:ext cx="2962656" cy="1089501"/>
      </dsp:txXfrm>
    </dsp:sp>
    <dsp:sp modelId="{32B28F05-D75C-4354-BC9F-9390B1E62418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200" kern="1200" dirty="0" smtClean="0"/>
            <a:t>Entwickler  sind für die Konfiguration der Art der Kommunikation selbst verantwortlich. Hierzu kann die Remote Peer und </a:t>
          </a:r>
          <a:r>
            <a:rPr lang="de-DE" sz="1200" kern="1200" dirty="0" err="1" smtClean="0"/>
            <a:t>Direction</a:t>
          </a:r>
          <a:r>
            <a:rPr lang="de-DE" sz="1200" kern="1200" dirty="0" smtClean="0"/>
            <a:t> Dimension des Kontextes manipuliert werden.</a:t>
          </a:r>
          <a:endParaRPr lang="de-DE" sz="1200" kern="1200" dirty="0"/>
        </a:p>
      </dsp:txBody>
      <dsp:txXfrm rot="5400000">
        <a:off x="5160327" y="1345474"/>
        <a:ext cx="871601" cy="5266944"/>
      </dsp:txXfrm>
    </dsp:sp>
    <dsp:sp modelId="{D711412E-5C50-4D6E-9328-C412FFF402A9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Entwickler sind für das Kommunikationsverhalten verantwortlich</a:t>
          </a:r>
          <a:endParaRPr lang="de-DE" sz="1800" kern="1200" dirty="0"/>
        </a:p>
      </dsp:txBody>
      <dsp:txXfrm>
        <a:off x="0" y="3434195"/>
        <a:ext cx="2962656" cy="108950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A94C81-C000-47D0-9299-7BC37B2B8DF6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3114286"/>
            <a:gd name="adj2" fmla="val 16200000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71D1F-48E1-446A-B909-98D53E0CDBCD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0028571"/>
            <a:gd name="adj2" fmla="val 13114286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14DE1-B80B-4E1C-8CEE-333AD184E289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6942857"/>
            <a:gd name="adj2" fmla="val 10028571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3A6FF-3CD4-480F-A9C5-2529C6F42DA3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3857143"/>
            <a:gd name="adj2" fmla="val 6942857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771429"/>
            <a:gd name="adj2" fmla="val 3857143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751AD-9D55-4251-B166-55439E031138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9285714"/>
            <a:gd name="adj2" fmla="val 771429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372784" y="696409"/>
          <a:ext cx="3293031" cy="3293031"/>
        </a:xfrm>
        <a:prstGeom prst="blockArc">
          <a:avLst>
            <a:gd name="adj1" fmla="val 16200000"/>
            <a:gd name="adj2" fmla="val 19285714"/>
            <a:gd name="adj3" fmla="val 388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1384324" y="1707949"/>
          <a:ext cx="1269950" cy="12699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/>
            <a:t>Kontext</a:t>
          </a:r>
          <a:endParaRPr lang="de-DE" sz="2100" kern="1200" dirty="0"/>
        </a:p>
      </dsp:txBody>
      <dsp:txXfrm>
        <a:off x="1384324" y="1707949"/>
        <a:ext cx="1269950" cy="1269950"/>
      </dsp:txXfrm>
    </dsp:sp>
    <dsp:sp modelId="{D7D8C3F4-5433-423D-A299-A2516399C3C6}">
      <dsp:nvSpPr>
        <dsp:cNvPr id="0" name=""/>
        <dsp:cNvSpPr/>
      </dsp:nvSpPr>
      <dsp:spPr>
        <a:xfrm>
          <a:off x="1574817" y="283929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Topic</a:t>
          </a:r>
        </a:p>
      </dsp:txBody>
      <dsp:txXfrm>
        <a:off x="1574817" y="283929"/>
        <a:ext cx="888965" cy="888965"/>
      </dsp:txXfrm>
    </dsp:sp>
    <dsp:sp modelId="{9236C6F4-3B33-45ED-8843-8FE284A4B412}">
      <dsp:nvSpPr>
        <dsp:cNvPr id="0" name=""/>
        <dsp:cNvSpPr/>
      </dsp:nvSpPr>
      <dsp:spPr>
        <a:xfrm>
          <a:off x="2837094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smtClean="0"/>
            <a:t>Originator</a:t>
          </a:r>
          <a:endParaRPr lang="de-DE" sz="1100" kern="1200" dirty="0" smtClean="0"/>
        </a:p>
      </dsp:txBody>
      <dsp:txXfrm>
        <a:off x="2837094" y="891810"/>
        <a:ext cx="888965" cy="888965"/>
      </dsp:txXfrm>
    </dsp:sp>
    <dsp:sp modelId="{E797E149-0758-4FB8-B3BC-6FEC26E52512}">
      <dsp:nvSpPr>
        <dsp:cNvPr id="0" name=""/>
        <dsp:cNvSpPr/>
      </dsp:nvSpPr>
      <dsp:spPr>
        <a:xfrm>
          <a:off x="3148850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Peers</a:t>
          </a:r>
        </a:p>
      </dsp:txBody>
      <dsp:txXfrm>
        <a:off x="3148850" y="2257705"/>
        <a:ext cx="888965" cy="888965"/>
      </dsp:txXfrm>
    </dsp:sp>
    <dsp:sp modelId="{44C1E2AA-3D71-4C0B-8FE4-6D2FDBA01704}">
      <dsp:nvSpPr>
        <dsp:cNvPr id="0" name=""/>
        <dsp:cNvSpPr/>
      </dsp:nvSpPr>
      <dsp:spPr>
        <a:xfrm>
          <a:off x="2275328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Remote Peers</a:t>
          </a:r>
        </a:p>
      </dsp:txBody>
      <dsp:txXfrm>
        <a:off x="2275328" y="3353068"/>
        <a:ext cx="888965" cy="888965"/>
      </dsp:txXfrm>
    </dsp:sp>
    <dsp:sp modelId="{C3D172B6-F632-4ED3-B374-17EB6CC19115}">
      <dsp:nvSpPr>
        <dsp:cNvPr id="0" name=""/>
        <dsp:cNvSpPr/>
      </dsp:nvSpPr>
      <dsp:spPr>
        <a:xfrm>
          <a:off x="874306" y="3353068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smtClean="0"/>
            <a:t>Times</a:t>
          </a:r>
        </a:p>
      </dsp:txBody>
      <dsp:txXfrm>
        <a:off x="874306" y="3353068"/>
        <a:ext cx="888965" cy="888965"/>
      </dsp:txXfrm>
    </dsp:sp>
    <dsp:sp modelId="{C273AA5A-61A7-4297-ACBB-AE362A712167}">
      <dsp:nvSpPr>
        <dsp:cNvPr id="0" name=""/>
        <dsp:cNvSpPr/>
      </dsp:nvSpPr>
      <dsp:spPr>
        <a:xfrm>
          <a:off x="783" y="2257705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Locations</a:t>
          </a:r>
          <a:endParaRPr lang="de-DE" sz="1100" kern="1200" dirty="0" smtClean="0"/>
        </a:p>
      </dsp:txBody>
      <dsp:txXfrm>
        <a:off x="783" y="2257705"/>
        <a:ext cx="888965" cy="888965"/>
      </dsp:txXfrm>
    </dsp:sp>
    <dsp:sp modelId="{4E68CB80-BE5D-4321-8513-93A1566C3F5B}">
      <dsp:nvSpPr>
        <dsp:cNvPr id="0" name=""/>
        <dsp:cNvSpPr/>
      </dsp:nvSpPr>
      <dsp:spPr>
        <a:xfrm>
          <a:off x="312540" y="891810"/>
          <a:ext cx="888965" cy="8889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100" kern="1200" dirty="0" err="1" smtClean="0"/>
            <a:t>Direction</a:t>
          </a:r>
          <a:endParaRPr lang="de-DE" sz="1100" kern="1200" dirty="0" smtClean="0"/>
        </a:p>
      </dsp:txBody>
      <dsp:txXfrm>
        <a:off x="312540" y="891810"/>
        <a:ext cx="888965" cy="88896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386472" y="1625915"/>
        <a:ext cx="1456655" cy="1456655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604970" y="1327"/>
        <a:ext cx="1019658" cy="101965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045953" y="695268"/>
        <a:ext cx="1019658" cy="101965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401846" y="2254538"/>
        <a:ext cx="1019658" cy="101965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404655" y="3504976"/>
        <a:ext cx="1019658" cy="101965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805285" y="3504976"/>
        <a:ext cx="1019658" cy="101965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808094" y="2254538"/>
        <a:ext cx="1019658" cy="101965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163988" y="695268"/>
        <a:ext cx="1019658" cy="1019658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67798" y="2640161"/>
        <a:ext cx="1597185" cy="79859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289469"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03857" y="1721779"/>
        <a:ext cx="1597185" cy="79859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39917" y="1721779"/>
        <a:ext cx="1597185" cy="79859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75976" y="1721779"/>
        <a:ext cx="1597185" cy="79859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03857" y="2640161"/>
        <a:ext cx="1597185" cy="79859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39917" y="2640161"/>
        <a:ext cx="1597185" cy="79859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21502480"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75976" y="2622033"/>
        <a:ext cx="1597185" cy="79859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3310531"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03857" y="3558542"/>
        <a:ext cx="1597185" cy="79859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39917" y="3558542"/>
        <a:ext cx="1597185" cy="79859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75976" y="3558542"/>
        <a:ext cx="1597185" cy="79859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02.07.2015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="" xmlns:p14="http://schemas.microsoft.com/office/powerpoint/2010/main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92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Kontext einer </a:t>
            </a:r>
            <a:r>
              <a:rPr lang="de-DE" dirty="0" err="1" smtClean="0"/>
              <a:t>SubSpace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128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de-DE" b="1" dirty="0" smtClean="0"/>
              <a:t>Topic: </a:t>
            </a:r>
            <a:r>
              <a:rPr lang="de-DE" dirty="0" smtClean="0"/>
              <a:t>Enthält Beschreibung der </a:t>
            </a:r>
            <a:r>
              <a:rPr lang="de-DE" dirty="0" err="1" smtClean="0"/>
              <a:t>SubSpace</a:t>
            </a:r>
            <a:r>
              <a:rPr lang="de-DE" dirty="0" smtClean="0"/>
              <a:t>. Zusätzliche Themen möglich.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Originator</a:t>
            </a:r>
            <a:r>
              <a:rPr lang="de-DE" b="1" dirty="0" smtClean="0"/>
              <a:t>: </a:t>
            </a:r>
            <a:r>
              <a:rPr lang="de-DE" dirty="0" smtClean="0"/>
              <a:t>Ersteller der </a:t>
            </a:r>
            <a:r>
              <a:rPr lang="de-DE" dirty="0" err="1" smtClean="0"/>
              <a:t>Subspace</a:t>
            </a:r>
            <a:r>
              <a:rPr lang="de-DE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de-DE" dirty="0" smtClean="0"/>
              <a:t>Peers: Mitglieder dieser </a:t>
            </a:r>
            <a:r>
              <a:rPr lang="de-DE" dirty="0" err="1" smtClean="0"/>
              <a:t>SubSpace</a:t>
            </a:r>
            <a:r>
              <a:rPr lang="de-DE" dirty="0" smtClean="0"/>
              <a:t>. Mitglieder sind </a:t>
            </a:r>
            <a:r>
              <a:rPr lang="de-DE" u="sng" dirty="0" smtClean="0"/>
              <a:t>nicht</a:t>
            </a:r>
            <a:r>
              <a:rPr lang="de-DE" dirty="0" smtClean="0"/>
              <a:t> Adressaten!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Remote Peers: </a:t>
            </a:r>
            <a:r>
              <a:rPr lang="de-DE" dirty="0" smtClean="0"/>
              <a:t>Adressaten. Dies können auch Peers sein, die nicht Mitglieder der </a:t>
            </a:r>
            <a:r>
              <a:rPr lang="de-DE" dirty="0" err="1" smtClean="0"/>
              <a:t>SubSpace</a:t>
            </a:r>
            <a:r>
              <a:rPr lang="de-DE" dirty="0" smtClean="0"/>
              <a:t> sind. An diese Personen werden die Daten tatsächlich gesendet.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smtClean="0"/>
              <a:t>Times: </a:t>
            </a:r>
            <a:r>
              <a:rPr lang="de-DE" dirty="0" smtClean="0"/>
              <a:t>Zeiten, in denen der Datenaustausch stadtfindet.</a:t>
            </a:r>
          </a:p>
          <a:p>
            <a:pPr>
              <a:buFont typeface="Wingdings" pitchFamily="2" charset="2"/>
              <a:buChar char="Ø"/>
            </a:pPr>
            <a:r>
              <a:rPr lang="de-DE" b="1" dirty="0" err="1" smtClean="0"/>
              <a:t>Locations</a:t>
            </a:r>
            <a:r>
              <a:rPr lang="de-DE" b="1" dirty="0" smtClean="0"/>
              <a:t>: </a:t>
            </a:r>
            <a:r>
              <a:rPr lang="de-DE" dirty="0" smtClean="0"/>
              <a:t>Orte, an denen der Datenaustauch stadtfindet.</a:t>
            </a:r>
          </a:p>
          <a:p>
            <a:pPr lvl="0">
              <a:buFont typeface="Wingdings" pitchFamily="2" charset="2"/>
              <a:buChar char="Ø"/>
            </a:pPr>
            <a:r>
              <a:rPr lang="de-DE" b="1" dirty="0" err="1" smtClean="0"/>
              <a:t>Direction</a:t>
            </a:r>
            <a:r>
              <a:rPr lang="de-DE" b="1" dirty="0" smtClean="0"/>
              <a:t>: </a:t>
            </a:r>
            <a:r>
              <a:rPr lang="de-DE" dirty="0" smtClean="0"/>
              <a:t>Beschreibt das Kommunikationsverhalten. Z.B. könnten Daten nur einfügt werden, aber nicht selbst versendet.</a:t>
            </a:r>
          </a:p>
          <a:p>
            <a:pPr>
              <a:buFont typeface="Wingdings" pitchFamily="2" charset="2"/>
              <a:buChar char="Ø"/>
            </a:pPr>
            <a:endParaRPr lang="de-DE" dirty="0"/>
          </a:p>
        </p:txBody>
      </p:sp>
      <p:graphicFrame>
        <p:nvGraphicFramePr>
          <p:cNvPr id="7" name="Inhaltsplatzhalt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val="1215541994"/>
              </p:ext>
            </p:extLst>
          </p:nvPr>
        </p:nvGraphicFramePr>
        <p:xfrm>
          <a:off x="457200" y="1700808"/>
          <a:ext cx="4038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</a:t>
            </a:r>
            <a:r>
              <a:rPr lang="de-DE" smtClean="0"/>
              <a:t>) Klassenentwurf</a:t>
            </a:r>
            <a:endParaRPr lang="de-DE"/>
          </a:p>
        </p:txBody>
      </p:sp>
      <p:pic>
        <p:nvPicPr>
          <p:cNvPr id="7" name="Inhaltsplatzhalter 6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252418"/>
            <a:ext cx="8229600" cy="322152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1121</Words>
  <Application>Microsoft Office PowerPoint</Application>
  <PresentationFormat>Bildschirmpräsentation (4:3)</PresentationFormat>
  <Paragraphs>197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Funktionale Anforderung Datenhaltung</vt:lpstr>
      <vt:lpstr>Funktionale Anforderung Kommunikation</vt:lpstr>
      <vt:lpstr>Funktionale Anforderung  Allgemein</vt:lpstr>
      <vt:lpstr>Kontext einer SubSpace</vt:lpstr>
      <vt:lpstr>(Erster) Klassenentwurf</vt:lpstr>
      <vt:lpstr>Folie 6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jgrundma</cp:lastModifiedBy>
  <cp:revision>87</cp:revision>
  <dcterms:created xsi:type="dcterms:W3CDTF">2015-06-01T06:58:20Z</dcterms:created>
  <dcterms:modified xsi:type="dcterms:W3CDTF">2015-07-02T12:39:07Z</dcterms:modified>
</cp:coreProperties>
</file>