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256BB-7AEA-4D9E-B9DC-70BD8AEFAC03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16D94927-4607-4E0C-9658-0EE523AA0C5F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C2F69C87-A621-417D-AF04-15BCD4C2E5A7}" type="parTrans" cxnId="{DD750ACF-7ADB-464E-946F-AF8B5CD6D406}">
      <dgm:prSet/>
      <dgm:spPr/>
      <dgm:t>
        <a:bodyPr/>
        <a:lstStyle/>
        <a:p>
          <a:endParaRPr lang="de-DE"/>
        </a:p>
      </dgm:t>
    </dgm:pt>
    <dgm:pt modelId="{223C36EC-014F-48CF-B6BB-15447E09EB9A}" type="sibTrans" cxnId="{DD750ACF-7ADB-464E-946F-AF8B5CD6D406}">
      <dgm:prSet/>
      <dgm:spPr/>
      <dgm:t>
        <a:bodyPr/>
        <a:lstStyle/>
        <a:p>
          <a:endParaRPr lang="de-DE"/>
        </a:p>
      </dgm:t>
    </dgm:pt>
    <dgm:pt modelId="{38A37EDE-A76F-45A0-83C8-C833B53A40FC}">
      <dgm:prSet phldrT="[Text]"/>
      <dgm:spPr/>
      <dgm:t>
        <a:bodyPr/>
        <a:lstStyle/>
        <a:p>
          <a:r>
            <a:rPr lang="de-DE" dirty="0" smtClean="0"/>
            <a:t>Topic</a:t>
          </a:r>
        </a:p>
      </dgm:t>
    </dgm:pt>
    <dgm:pt modelId="{03CA43AB-0862-4A04-8CA5-00B31378009C}" type="parTrans" cxnId="{AF70140C-F868-4B37-AAED-92695A678AC9}">
      <dgm:prSet/>
      <dgm:spPr/>
      <dgm:t>
        <a:bodyPr/>
        <a:lstStyle/>
        <a:p>
          <a:endParaRPr lang="de-DE"/>
        </a:p>
      </dgm:t>
    </dgm:pt>
    <dgm:pt modelId="{A1591C28-360C-4A4E-8E50-1FC182205D61}" type="sibTrans" cxnId="{AF70140C-F868-4B37-AAED-92695A678AC9}">
      <dgm:prSet/>
      <dgm:spPr/>
      <dgm:t>
        <a:bodyPr/>
        <a:lstStyle/>
        <a:p>
          <a:endParaRPr lang="de-DE"/>
        </a:p>
      </dgm:t>
    </dgm:pt>
    <dgm:pt modelId="{910488FA-544E-460B-AB2A-79AFB5CDAE9A}">
      <dgm:prSet phldrT="[Text]"/>
      <dgm:spPr/>
      <dgm:t>
        <a:bodyPr/>
        <a:lstStyle/>
        <a:p>
          <a:r>
            <a:rPr lang="de-DE" dirty="0" err="1" smtClean="0"/>
            <a:t>Originator</a:t>
          </a:r>
          <a:endParaRPr lang="de-DE" dirty="0" smtClean="0"/>
        </a:p>
      </dgm:t>
    </dgm:pt>
    <dgm:pt modelId="{41C3A06F-595B-4B62-970B-D0C4F2A069E0}" type="parTrans" cxnId="{E759706B-2B8C-4354-9EEE-31B943F956FA}">
      <dgm:prSet/>
      <dgm:spPr/>
      <dgm:t>
        <a:bodyPr/>
        <a:lstStyle/>
        <a:p>
          <a:endParaRPr lang="de-DE"/>
        </a:p>
      </dgm:t>
    </dgm:pt>
    <dgm:pt modelId="{C6D965A9-A1FC-4BFF-8FC8-32E46A383878}" type="sibTrans" cxnId="{E759706B-2B8C-4354-9EEE-31B943F956FA}">
      <dgm:prSet/>
      <dgm:spPr/>
      <dgm:t>
        <a:bodyPr/>
        <a:lstStyle/>
        <a:p>
          <a:endParaRPr lang="de-DE"/>
        </a:p>
      </dgm:t>
    </dgm:pt>
    <dgm:pt modelId="{397AFF3A-3D2B-4DDE-BC01-DB19665384ED}">
      <dgm:prSet phldrT="[Text]"/>
      <dgm:spPr/>
      <dgm:t>
        <a:bodyPr/>
        <a:lstStyle/>
        <a:p>
          <a:r>
            <a:rPr lang="de-DE" dirty="0" smtClean="0"/>
            <a:t>Peers</a:t>
          </a:r>
        </a:p>
      </dgm:t>
    </dgm:pt>
    <dgm:pt modelId="{438BE95B-F938-4BE3-BE98-244BA2228FA0}" type="parTrans" cxnId="{18A158EF-E0CA-48B4-99A6-134F77E6C853}">
      <dgm:prSet/>
      <dgm:spPr/>
      <dgm:t>
        <a:bodyPr/>
        <a:lstStyle/>
        <a:p>
          <a:endParaRPr lang="de-DE"/>
        </a:p>
      </dgm:t>
    </dgm:pt>
    <dgm:pt modelId="{4D9532DD-AE9B-4802-A9C4-1D3B0766F3BB}" type="sibTrans" cxnId="{18A158EF-E0CA-48B4-99A6-134F77E6C853}">
      <dgm:prSet/>
      <dgm:spPr/>
      <dgm:t>
        <a:bodyPr/>
        <a:lstStyle/>
        <a:p>
          <a:endParaRPr lang="de-DE"/>
        </a:p>
      </dgm:t>
    </dgm:pt>
    <dgm:pt modelId="{D04C2BF2-F01A-4325-BEC7-C6A1FDF51070}">
      <dgm:prSet phldrT="[Text]"/>
      <dgm:spPr/>
      <dgm:t>
        <a:bodyPr/>
        <a:lstStyle/>
        <a:p>
          <a:r>
            <a:rPr lang="de-DE" dirty="0" smtClean="0"/>
            <a:t>Remote Peers</a:t>
          </a:r>
        </a:p>
      </dgm:t>
    </dgm:pt>
    <dgm:pt modelId="{92205ECF-B4F9-4DC4-A532-5DDE0C98EE43}" type="parTrans" cxnId="{50B36BA1-9C41-411D-8B4E-6CB17E409162}">
      <dgm:prSet/>
      <dgm:spPr/>
      <dgm:t>
        <a:bodyPr/>
        <a:lstStyle/>
        <a:p>
          <a:endParaRPr lang="de-DE"/>
        </a:p>
      </dgm:t>
    </dgm:pt>
    <dgm:pt modelId="{C1AB24D3-C01E-4E56-AA1E-C797A9E77BDD}" type="sibTrans" cxnId="{50B36BA1-9C41-411D-8B4E-6CB17E409162}">
      <dgm:prSet/>
      <dgm:spPr/>
      <dgm:t>
        <a:bodyPr/>
        <a:lstStyle/>
        <a:p>
          <a:endParaRPr lang="de-DE"/>
        </a:p>
      </dgm:t>
    </dgm:pt>
    <dgm:pt modelId="{854D486A-C4BE-4FEA-A80F-4045DD75FCE8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9C34ECB6-8263-4CD4-8412-473A47243ED4}" type="parTrans" cxnId="{394E10AB-4413-4CB6-AABB-E6596E9929BD}">
      <dgm:prSet/>
      <dgm:spPr/>
      <dgm:t>
        <a:bodyPr/>
        <a:lstStyle/>
        <a:p>
          <a:endParaRPr lang="de-DE"/>
        </a:p>
      </dgm:t>
    </dgm:pt>
    <dgm:pt modelId="{B7215C1F-0A36-4B24-BFFA-3755EC93D1EB}" type="sibTrans" cxnId="{394E10AB-4413-4CB6-AABB-E6596E9929BD}">
      <dgm:prSet/>
      <dgm:spPr/>
      <dgm:t>
        <a:bodyPr/>
        <a:lstStyle/>
        <a:p>
          <a:endParaRPr lang="de-DE"/>
        </a:p>
      </dgm:t>
    </dgm:pt>
    <dgm:pt modelId="{119642F8-F954-4607-8D2F-4BC3E30DE665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34E9F691-7CE9-4149-BE7F-E15A429EA764}" type="parTrans" cxnId="{AC118814-DC33-4688-8895-05299953EC39}">
      <dgm:prSet/>
      <dgm:spPr/>
      <dgm:t>
        <a:bodyPr/>
        <a:lstStyle/>
        <a:p>
          <a:endParaRPr lang="de-DE"/>
        </a:p>
      </dgm:t>
    </dgm:pt>
    <dgm:pt modelId="{7ED2C070-E861-48A1-9132-AF2C3C95791D}" type="sibTrans" cxnId="{AC118814-DC33-4688-8895-05299953EC39}">
      <dgm:prSet/>
      <dgm:spPr/>
      <dgm:t>
        <a:bodyPr/>
        <a:lstStyle/>
        <a:p>
          <a:endParaRPr lang="de-DE"/>
        </a:p>
      </dgm:t>
    </dgm:pt>
    <dgm:pt modelId="{8E32D547-0638-4A0B-BBD2-A48F865CFF5A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1C2EC1A2-D32D-47F6-BC0D-D4F03BAF8D05}" type="parTrans" cxnId="{DB00826D-8DBC-46B9-8C2A-AB6F2589D4EE}">
      <dgm:prSet/>
      <dgm:spPr/>
      <dgm:t>
        <a:bodyPr/>
        <a:lstStyle/>
        <a:p>
          <a:endParaRPr lang="de-DE"/>
        </a:p>
      </dgm:t>
    </dgm:pt>
    <dgm:pt modelId="{8A973305-A4EF-4806-8B5E-0766B2DCAAB0}" type="sibTrans" cxnId="{DB00826D-8DBC-46B9-8C2A-AB6F2589D4EE}">
      <dgm:prSet/>
      <dgm:spPr/>
      <dgm:t>
        <a:bodyPr/>
        <a:lstStyle/>
        <a:p>
          <a:endParaRPr lang="de-DE"/>
        </a:p>
      </dgm:t>
    </dgm:pt>
    <dgm:pt modelId="{FACD1E31-D903-49E3-B770-844992BD3907}">
      <dgm:prSet phldrT="[Text]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 smtClean="0"/>
            <a:t>Metadaten?</a:t>
          </a:r>
          <a:endParaRPr lang="de-DE" dirty="0" smtClean="0"/>
        </a:p>
      </dgm:t>
    </dgm:pt>
    <dgm:pt modelId="{3FBC2029-D023-422A-8B25-9D4BCE2BABAE}" type="parTrans" cxnId="{7F1EFC69-0843-4BEC-89E2-8B290E582610}">
      <dgm:prSet/>
      <dgm:spPr/>
      <dgm:t>
        <a:bodyPr/>
        <a:lstStyle/>
        <a:p>
          <a:endParaRPr lang="de-DE"/>
        </a:p>
      </dgm:t>
    </dgm:pt>
    <dgm:pt modelId="{4CBC38A0-C3B4-449C-8208-18CB3A04269F}" type="sibTrans" cxnId="{7F1EFC69-0843-4BEC-89E2-8B290E582610}">
      <dgm:prSet/>
      <dgm:spPr/>
      <dgm:t>
        <a:bodyPr/>
        <a:lstStyle/>
        <a:p>
          <a:endParaRPr lang="de-DE"/>
        </a:p>
      </dgm:t>
    </dgm:pt>
    <dgm:pt modelId="{C7D2EB7B-695F-42AB-B9BB-C5FC236ED096}" type="pres">
      <dgm:prSet presAssocID="{687256BB-7AEA-4D9E-B9DC-70BD8AEFAC0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B89E6B-FB06-4C9B-936B-857CBD390A17}" type="pres">
      <dgm:prSet presAssocID="{16D94927-4607-4E0C-9658-0EE523AA0C5F}" presName="centerShape" presStyleLbl="node0" presStyleIdx="0" presStyleCnt="1"/>
      <dgm:spPr/>
      <dgm:t>
        <a:bodyPr/>
        <a:lstStyle/>
        <a:p>
          <a:endParaRPr lang="de-DE"/>
        </a:p>
      </dgm:t>
    </dgm:pt>
    <dgm:pt modelId="{6D8084DC-9341-4DE5-A774-03D02DF539FE}" type="pres">
      <dgm:prSet presAssocID="{38A37EDE-A76F-45A0-83C8-C833B53A40F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12367E-8F8E-426F-90E0-691F6E2E65A1}" type="pres">
      <dgm:prSet presAssocID="{38A37EDE-A76F-45A0-83C8-C833B53A40FC}" presName="dummy" presStyleCnt="0"/>
      <dgm:spPr/>
    </dgm:pt>
    <dgm:pt modelId="{1187FB7D-979B-4DB5-962F-634C190058CC}" type="pres">
      <dgm:prSet presAssocID="{A1591C28-360C-4A4E-8E50-1FC182205D61}" presName="sibTrans" presStyleLbl="sibTrans2D1" presStyleIdx="0" presStyleCnt="8"/>
      <dgm:spPr/>
    </dgm:pt>
    <dgm:pt modelId="{5120EC2C-6925-49EC-8B16-10D06C072ADA}" type="pres">
      <dgm:prSet presAssocID="{910488FA-544E-460B-AB2A-79AFB5CDAE9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495BCF-00B4-41B9-8577-110AE957862D}" type="pres">
      <dgm:prSet presAssocID="{910488FA-544E-460B-AB2A-79AFB5CDAE9A}" presName="dummy" presStyleCnt="0"/>
      <dgm:spPr/>
    </dgm:pt>
    <dgm:pt modelId="{E3554C27-C18A-4568-A489-8F698A8B7350}" type="pres">
      <dgm:prSet presAssocID="{C6D965A9-A1FC-4BFF-8FC8-32E46A383878}" presName="sibTrans" presStyleLbl="sibTrans2D1" presStyleIdx="1" presStyleCnt="8"/>
      <dgm:spPr/>
    </dgm:pt>
    <dgm:pt modelId="{B9AD4CBA-B0ED-4D48-B7B0-2A25DFAC2D5D}" type="pres">
      <dgm:prSet presAssocID="{397AFF3A-3D2B-4DDE-BC01-DB19665384E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6AB375-0924-4299-BBA0-022447AED4F9}" type="pres">
      <dgm:prSet presAssocID="{397AFF3A-3D2B-4DDE-BC01-DB19665384ED}" presName="dummy" presStyleCnt="0"/>
      <dgm:spPr/>
    </dgm:pt>
    <dgm:pt modelId="{4AA3AF3E-C49C-4E0A-BD6A-61124F485D9F}" type="pres">
      <dgm:prSet presAssocID="{4D9532DD-AE9B-4802-A9C4-1D3B0766F3BB}" presName="sibTrans" presStyleLbl="sibTrans2D1" presStyleIdx="2" presStyleCnt="8"/>
      <dgm:spPr/>
    </dgm:pt>
    <dgm:pt modelId="{9C0A9F75-301A-4ABD-8771-00D9F343354B}" type="pres">
      <dgm:prSet presAssocID="{D04C2BF2-F01A-4325-BEC7-C6A1FDF5107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3E7D05-F0C4-471E-8D1E-D1E7784762ED}" type="pres">
      <dgm:prSet presAssocID="{D04C2BF2-F01A-4325-BEC7-C6A1FDF51070}" presName="dummy" presStyleCnt="0"/>
      <dgm:spPr/>
    </dgm:pt>
    <dgm:pt modelId="{700D5B45-C23F-4BCC-8843-6AF644318E08}" type="pres">
      <dgm:prSet presAssocID="{C1AB24D3-C01E-4E56-AA1E-C797A9E77BDD}" presName="sibTrans" presStyleLbl="sibTrans2D1" presStyleIdx="3" presStyleCnt="8"/>
      <dgm:spPr/>
    </dgm:pt>
    <dgm:pt modelId="{B45F7E90-AAB6-49A2-9F4C-87D3B4B8CACF}" type="pres">
      <dgm:prSet presAssocID="{854D486A-C4BE-4FEA-A80F-4045DD75FCE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22C75F-E696-4A02-86C8-B32CDF0F3D1A}" type="pres">
      <dgm:prSet presAssocID="{854D486A-C4BE-4FEA-A80F-4045DD75FCE8}" presName="dummy" presStyleCnt="0"/>
      <dgm:spPr/>
    </dgm:pt>
    <dgm:pt modelId="{6649D75D-505E-4D86-A110-5BF0B6DEB710}" type="pres">
      <dgm:prSet presAssocID="{B7215C1F-0A36-4B24-BFFA-3755EC93D1EB}" presName="sibTrans" presStyleLbl="sibTrans2D1" presStyleIdx="4" presStyleCnt="8"/>
      <dgm:spPr/>
    </dgm:pt>
    <dgm:pt modelId="{295D2912-D0D2-44B6-8DB6-587440D6D73C}" type="pres">
      <dgm:prSet presAssocID="{119642F8-F954-4607-8D2F-4BC3E30DE66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9EC119-DE04-43EA-ABFE-F96BDB0A6FBA}" type="pres">
      <dgm:prSet presAssocID="{119642F8-F954-4607-8D2F-4BC3E30DE665}" presName="dummy" presStyleCnt="0"/>
      <dgm:spPr/>
    </dgm:pt>
    <dgm:pt modelId="{3FDBA6CE-A9B0-463E-B5BF-1C26240F5BA4}" type="pres">
      <dgm:prSet presAssocID="{7ED2C070-E861-48A1-9132-AF2C3C95791D}" presName="sibTrans" presStyleLbl="sibTrans2D1" presStyleIdx="5" presStyleCnt="8"/>
      <dgm:spPr/>
    </dgm:pt>
    <dgm:pt modelId="{09CF030B-E7BB-466F-A5A7-7D77D646F7B7}" type="pres">
      <dgm:prSet presAssocID="{8E32D547-0638-4A0B-BBD2-A48F865CFF5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1E7FE9-4E50-4FF3-ACC6-6342AC48EE06}" type="pres">
      <dgm:prSet presAssocID="{8E32D547-0638-4A0B-BBD2-A48F865CFF5A}" presName="dummy" presStyleCnt="0"/>
      <dgm:spPr/>
    </dgm:pt>
    <dgm:pt modelId="{D1779CEC-4378-46FB-9143-12D2DA8FC67E}" type="pres">
      <dgm:prSet presAssocID="{8A973305-A4EF-4806-8B5E-0766B2DCAAB0}" presName="sibTrans" presStyleLbl="sibTrans2D1" presStyleIdx="6" presStyleCnt="8"/>
      <dgm:spPr/>
    </dgm:pt>
    <dgm:pt modelId="{0E4747AA-3EFD-46E4-8790-8E5419FFCB6A}" type="pres">
      <dgm:prSet presAssocID="{FACD1E31-D903-49E3-B770-844992BD390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6D3D7-C919-4E84-8360-3F3B309863DE}" type="pres">
      <dgm:prSet presAssocID="{FACD1E31-D903-49E3-B770-844992BD3907}" presName="dummy" presStyleCnt="0"/>
      <dgm:spPr/>
    </dgm:pt>
    <dgm:pt modelId="{F0D261AB-3F8A-485E-9EC7-3283818C03FC}" type="pres">
      <dgm:prSet presAssocID="{4CBC38A0-C3B4-449C-8208-18CB3A04269F}" presName="sibTrans" presStyleLbl="sibTrans2D1" presStyleIdx="7" presStyleCnt="8"/>
      <dgm:spPr/>
    </dgm:pt>
  </dgm:ptLst>
  <dgm:cxnLst>
    <dgm:cxn modelId="{28234E73-1CF8-4678-835E-2EA8D5ED455F}" type="presOf" srcId="{B7215C1F-0A36-4B24-BFFA-3755EC93D1EB}" destId="{6649D75D-505E-4D86-A110-5BF0B6DEB710}" srcOrd="0" destOrd="0" presId="urn:microsoft.com/office/officeart/2005/8/layout/radial6"/>
    <dgm:cxn modelId="{18A158EF-E0CA-48B4-99A6-134F77E6C853}" srcId="{16D94927-4607-4E0C-9658-0EE523AA0C5F}" destId="{397AFF3A-3D2B-4DDE-BC01-DB19665384ED}" srcOrd="2" destOrd="0" parTransId="{438BE95B-F938-4BE3-BE98-244BA2228FA0}" sibTransId="{4D9532DD-AE9B-4802-A9C4-1D3B0766F3BB}"/>
    <dgm:cxn modelId="{7F1EFC69-0843-4BEC-89E2-8B290E582610}" srcId="{16D94927-4607-4E0C-9658-0EE523AA0C5F}" destId="{FACD1E31-D903-49E3-B770-844992BD3907}" srcOrd="7" destOrd="0" parTransId="{3FBC2029-D023-422A-8B25-9D4BCE2BABAE}" sibTransId="{4CBC38A0-C3B4-449C-8208-18CB3A04269F}"/>
    <dgm:cxn modelId="{B8A3F0B7-BC2D-43CA-B6CE-688BF5389613}" type="presOf" srcId="{C6D965A9-A1FC-4BFF-8FC8-32E46A383878}" destId="{E3554C27-C18A-4568-A489-8F698A8B7350}" srcOrd="0" destOrd="0" presId="urn:microsoft.com/office/officeart/2005/8/layout/radial6"/>
    <dgm:cxn modelId="{DB00826D-8DBC-46B9-8C2A-AB6F2589D4EE}" srcId="{16D94927-4607-4E0C-9658-0EE523AA0C5F}" destId="{8E32D547-0638-4A0B-BBD2-A48F865CFF5A}" srcOrd="6" destOrd="0" parTransId="{1C2EC1A2-D32D-47F6-BC0D-D4F03BAF8D05}" sibTransId="{8A973305-A4EF-4806-8B5E-0766B2DCAAB0}"/>
    <dgm:cxn modelId="{C035D315-7FB0-4C56-AF33-441B1632807E}" type="presOf" srcId="{4CBC38A0-C3B4-449C-8208-18CB3A04269F}" destId="{F0D261AB-3F8A-485E-9EC7-3283818C03FC}" srcOrd="0" destOrd="0" presId="urn:microsoft.com/office/officeart/2005/8/layout/radial6"/>
    <dgm:cxn modelId="{B9F87CF7-0B7F-4DA7-AE7B-2D4206B23A31}" type="presOf" srcId="{687256BB-7AEA-4D9E-B9DC-70BD8AEFAC03}" destId="{C7D2EB7B-695F-42AB-B9BB-C5FC236ED096}" srcOrd="0" destOrd="0" presId="urn:microsoft.com/office/officeart/2005/8/layout/radial6"/>
    <dgm:cxn modelId="{FA37E090-F14E-448F-9D0B-388D9091F5F1}" type="presOf" srcId="{8E32D547-0638-4A0B-BBD2-A48F865CFF5A}" destId="{09CF030B-E7BB-466F-A5A7-7D77D646F7B7}" srcOrd="0" destOrd="0" presId="urn:microsoft.com/office/officeart/2005/8/layout/radial6"/>
    <dgm:cxn modelId="{2000B0FA-CD2B-4FD0-8BD8-6EBDB7F8F380}" type="presOf" srcId="{397AFF3A-3D2B-4DDE-BC01-DB19665384ED}" destId="{B9AD4CBA-B0ED-4D48-B7B0-2A25DFAC2D5D}" srcOrd="0" destOrd="0" presId="urn:microsoft.com/office/officeart/2005/8/layout/radial6"/>
    <dgm:cxn modelId="{3C9FDBCE-11E7-43E7-95B8-A11E9B76F285}" type="presOf" srcId="{C1AB24D3-C01E-4E56-AA1E-C797A9E77BDD}" destId="{700D5B45-C23F-4BCC-8843-6AF644318E08}" srcOrd="0" destOrd="0" presId="urn:microsoft.com/office/officeart/2005/8/layout/radial6"/>
    <dgm:cxn modelId="{432C8015-B5CF-4DB6-A2CB-A775AF566F8C}" type="presOf" srcId="{854D486A-C4BE-4FEA-A80F-4045DD75FCE8}" destId="{B45F7E90-AAB6-49A2-9F4C-87D3B4B8CACF}" srcOrd="0" destOrd="0" presId="urn:microsoft.com/office/officeart/2005/8/layout/radial6"/>
    <dgm:cxn modelId="{4BE29AA7-FBA3-4AA1-8AE4-B7A2DD8790AF}" type="presOf" srcId="{FACD1E31-D903-49E3-B770-844992BD3907}" destId="{0E4747AA-3EFD-46E4-8790-8E5419FFCB6A}" srcOrd="0" destOrd="0" presId="urn:microsoft.com/office/officeart/2005/8/layout/radial6"/>
    <dgm:cxn modelId="{DD750ACF-7ADB-464E-946F-AF8B5CD6D406}" srcId="{687256BB-7AEA-4D9E-B9DC-70BD8AEFAC03}" destId="{16D94927-4607-4E0C-9658-0EE523AA0C5F}" srcOrd="0" destOrd="0" parTransId="{C2F69C87-A621-417D-AF04-15BCD4C2E5A7}" sibTransId="{223C36EC-014F-48CF-B6BB-15447E09EB9A}"/>
    <dgm:cxn modelId="{1FB5C861-F5BD-47C4-B87C-F8B1AF884227}" type="presOf" srcId="{7ED2C070-E861-48A1-9132-AF2C3C95791D}" destId="{3FDBA6CE-A9B0-463E-B5BF-1C26240F5BA4}" srcOrd="0" destOrd="0" presId="urn:microsoft.com/office/officeart/2005/8/layout/radial6"/>
    <dgm:cxn modelId="{4FFF7299-C80E-4C1B-B745-36045B442DFE}" type="presOf" srcId="{4D9532DD-AE9B-4802-A9C4-1D3B0766F3BB}" destId="{4AA3AF3E-C49C-4E0A-BD6A-61124F485D9F}" srcOrd="0" destOrd="0" presId="urn:microsoft.com/office/officeart/2005/8/layout/radial6"/>
    <dgm:cxn modelId="{68081AB5-F58C-4F7A-AEB4-4D3808DEDB22}" type="presOf" srcId="{16D94927-4607-4E0C-9658-0EE523AA0C5F}" destId="{9EB89E6B-FB06-4C9B-936B-857CBD390A17}" srcOrd="0" destOrd="0" presId="urn:microsoft.com/office/officeart/2005/8/layout/radial6"/>
    <dgm:cxn modelId="{C73094AD-1C63-4317-B236-27809473F657}" type="presOf" srcId="{D04C2BF2-F01A-4325-BEC7-C6A1FDF51070}" destId="{9C0A9F75-301A-4ABD-8771-00D9F343354B}" srcOrd="0" destOrd="0" presId="urn:microsoft.com/office/officeart/2005/8/layout/radial6"/>
    <dgm:cxn modelId="{DFF4B8C5-7526-475A-A5F3-108BA8ABD0DE}" type="presOf" srcId="{A1591C28-360C-4A4E-8E50-1FC182205D61}" destId="{1187FB7D-979B-4DB5-962F-634C190058CC}" srcOrd="0" destOrd="0" presId="urn:microsoft.com/office/officeart/2005/8/layout/radial6"/>
    <dgm:cxn modelId="{92C1F470-1B24-40E5-9803-7EDF96963D0A}" type="presOf" srcId="{119642F8-F954-4607-8D2F-4BC3E30DE665}" destId="{295D2912-D0D2-44B6-8DB6-587440D6D73C}" srcOrd="0" destOrd="0" presId="urn:microsoft.com/office/officeart/2005/8/layout/radial6"/>
    <dgm:cxn modelId="{E759706B-2B8C-4354-9EEE-31B943F956FA}" srcId="{16D94927-4607-4E0C-9658-0EE523AA0C5F}" destId="{910488FA-544E-460B-AB2A-79AFB5CDAE9A}" srcOrd="1" destOrd="0" parTransId="{41C3A06F-595B-4B62-970B-D0C4F2A069E0}" sibTransId="{C6D965A9-A1FC-4BFF-8FC8-32E46A383878}"/>
    <dgm:cxn modelId="{DDAAAC46-E9C8-4DA1-A57F-3249EF25C38D}" type="presOf" srcId="{910488FA-544E-460B-AB2A-79AFB5CDAE9A}" destId="{5120EC2C-6925-49EC-8B16-10D06C072ADA}" srcOrd="0" destOrd="0" presId="urn:microsoft.com/office/officeart/2005/8/layout/radial6"/>
    <dgm:cxn modelId="{F9279100-3334-4A77-9176-DE8F9DFB35CF}" type="presOf" srcId="{8A973305-A4EF-4806-8B5E-0766B2DCAAB0}" destId="{D1779CEC-4378-46FB-9143-12D2DA8FC67E}" srcOrd="0" destOrd="0" presId="urn:microsoft.com/office/officeart/2005/8/layout/radial6"/>
    <dgm:cxn modelId="{AC118814-DC33-4688-8895-05299953EC39}" srcId="{16D94927-4607-4E0C-9658-0EE523AA0C5F}" destId="{119642F8-F954-4607-8D2F-4BC3E30DE665}" srcOrd="5" destOrd="0" parTransId="{34E9F691-7CE9-4149-BE7F-E15A429EA764}" sibTransId="{7ED2C070-E861-48A1-9132-AF2C3C95791D}"/>
    <dgm:cxn modelId="{E2D8DC43-883A-4975-8E0F-CC748539A4AD}" type="presOf" srcId="{38A37EDE-A76F-45A0-83C8-C833B53A40FC}" destId="{6D8084DC-9341-4DE5-A774-03D02DF539FE}" srcOrd="0" destOrd="0" presId="urn:microsoft.com/office/officeart/2005/8/layout/radial6"/>
    <dgm:cxn modelId="{394E10AB-4413-4CB6-AABB-E6596E9929BD}" srcId="{16D94927-4607-4E0C-9658-0EE523AA0C5F}" destId="{854D486A-C4BE-4FEA-A80F-4045DD75FCE8}" srcOrd="4" destOrd="0" parTransId="{9C34ECB6-8263-4CD4-8412-473A47243ED4}" sibTransId="{B7215C1F-0A36-4B24-BFFA-3755EC93D1EB}"/>
    <dgm:cxn modelId="{AF70140C-F868-4B37-AAED-92695A678AC9}" srcId="{16D94927-4607-4E0C-9658-0EE523AA0C5F}" destId="{38A37EDE-A76F-45A0-83C8-C833B53A40FC}" srcOrd="0" destOrd="0" parTransId="{03CA43AB-0862-4A04-8CA5-00B31378009C}" sibTransId="{A1591C28-360C-4A4E-8E50-1FC182205D61}"/>
    <dgm:cxn modelId="{50B36BA1-9C41-411D-8B4E-6CB17E409162}" srcId="{16D94927-4607-4E0C-9658-0EE523AA0C5F}" destId="{D04C2BF2-F01A-4325-BEC7-C6A1FDF51070}" srcOrd="3" destOrd="0" parTransId="{92205ECF-B4F9-4DC4-A532-5DDE0C98EE43}" sibTransId="{C1AB24D3-C01E-4E56-AA1E-C797A9E77BDD}"/>
    <dgm:cxn modelId="{4DB692C7-8658-416D-8505-90E6CBA491D6}" type="presParOf" srcId="{C7D2EB7B-695F-42AB-B9BB-C5FC236ED096}" destId="{9EB89E6B-FB06-4C9B-936B-857CBD390A17}" srcOrd="0" destOrd="0" presId="urn:microsoft.com/office/officeart/2005/8/layout/radial6"/>
    <dgm:cxn modelId="{B746E2CF-03A9-4B15-AA3E-08651C121ECC}" type="presParOf" srcId="{C7D2EB7B-695F-42AB-B9BB-C5FC236ED096}" destId="{6D8084DC-9341-4DE5-A774-03D02DF539FE}" srcOrd="1" destOrd="0" presId="urn:microsoft.com/office/officeart/2005/8/layout/radial6"/>
    <dgm:cxn modelId="{0521348D-7A1C-4936-814A-A678E5F65EA4}" type="presParOf" srcId="{C7D2EB7B-695F-42AB-B9BB-C5FC236ED096}" destId="{2C12367E-8F8E-426F-90E0-691F6E2E65A1}" srcOrd="2" destOrd="0" presId="urn:microsoft.com/office/officeart/2005/8/layout/radial6"/>
    <dgm:cxn modelId="{C3188B03-3455-44BC-B69C-967EB393122D}" type="presParOf" srcId="{C7D2EB7B-695F-42AB-B9BB-C5FC236ED096}" destId="{1187FB7D-979B-4DB5-962F-634C190058CC}" srcOrd="3" destOrd="0" presId="urn:microsoft.com/office/officeart/2005/8/layout/radial6"/>
    <dgm:cxn modelId="{11EE59DE-2338-4F5B-A199-19CD1CE6B76A}" type="presParOf" srcId="{C7D2EB7B-695F-42AB-B9BB-C5FC236ED096}" destId="{5120EC2C-6925-49EC-8B16-10D06C072ADA}" srcOrd="4" destOrd="0" presId="urn:microsoft.com/office/officeart/2005/8/layout/radial6"/>
    <dgm:cxn modelId="{BE5C57B4-0495-4278-AD89-4272CC58B1A3}" type="presParOf" srcId="{C7D2EB7B-695F-42AB-B9BB-C5FC236ED096}" destId="{6D495BCF-00B4-41B9-8577-110AE957862D}" srcOrd="5" destOrd="0" presId="urn:microsoft.com/office/officeart/2005/8/layout/radial6"/>
    <dgm:cxn modelId="{EE1380F5-D3AD-4691-8817-86FE290B2CF9}" type="presParOf" srcId="{C7D2EB7B-695F-42AB-B9BB-C5FC236ED096}" destId="{E3554C27-C18A-4568-A489-8F698A8B7350}" srcOrd="6" destOrd="0" presId="urn:microsoft.com/office/officeart/2005/8/layout/radial6"/>
    <dgm:cxn modelId="{F3FE72AF-22A7-453C-AD9F-6F3ADBBB5D2A}" type="presParOf" srcId="{C7D2EB7B-695F-42AB-B9BB-C5FC236ED096}" destId="{B9AD4CBA-B0ED-4D48-B7B0-2A25DFAC2D5D}" srcOrd="7" destOrd="0" presId="urn:microsoft.com/office/officeart/2005/8/layout/radial6"/>
    <dgm:cxn modelId="{2922CE94-D211-4740-9D79-594D3AC00A30}" type="presParOf" srcId="{C7D2EB7B-695F-42AB-B9BB-C5FC236ED096}" destId="{F86AB375-0924-4299-BBA0-022447AED4F9}" srcOrd="8" destOrd="0" presId="urn:microsoft.com/office/officeart/2005/8/layout/radial6"/>
    <dgm:cxn modelId="{FDEC125F-EA94-4E56-84B6-22FE01EE00E3}" type="presParOf" srcId="{C7D2EB7B-695F-42AB-B9BB-C5FC236ED096}" destId="{4AA3AF3E-C49C-4E0A-BD6A-61124F485D9F}" srcOrd="9" destOrd="0" presId="urn:microsoft.com/office/officeart/2005/8/layout/radial6"/>
    <dgm:cxn modelId="{C044EB1D-E287-4E38-8AAE-D3F285502C47}" type="presParOf" srcId="{C7D2EB7B-695F-42AB-B9BB-C5FC236ED096}" destId="{9C0A9F75-301A-4ABD-8771-00D9F343354B}" srcOrd="10" destOrd="0" presId="urn:microsoft.com/office/officeart/2005/8/layout/radial6"/>
    <dgm:cxn modelId="{FFD6F81E-FBBD-45C4-B4AD-AB01E7E4D256}" type="presParOf" srcId="{C7D2EB7B-695F-42AB-B9BB-C5FC236ED096}" destId="{B13E7D05-F0C4-471E-8D1E-D1E7784762ED}" srcOrd="11" destOrd="0" presId="urn:microsoft.com/office/officeart/2005/8/layout/radial6"/>
    <dgm:cxn modelId="{66090483-7BE1-4514-8333-372A912C17EA}" type="presParOf" srcId="{C7D2EB7B-695F-42AB-B9BB-C5FC236ED096}" destId="{700D5B45-C23F-4BCC-8843-6AF644318E08}" srcOrd="12" destOrd="0" presId="urn:microsoft.com/office/officeart/2005/8/layout/radial6"/>
    <dgm:cxn modelId="{63AD2AD5-9ECF-4B53-BCD7-C6A68F73BB94}" type="presParOf" srcId="{C7D2EB7B-695F-42AB-B9BB-C5FC236ED096}" destId="{B45F7E90-AAB6-49A2-9F4C-87D3B4B8CACF}" srcOrd="13" destOrd="0" presId="urn:microsoft.com/office/officeart/2005/8/layout/radial6"/>
    <dgm:cxn modelId="{DE5E99E2-394E-4B8E-A55F-0B8383AFFDD9}" type="presParOf" srcId="{C7D2EB7B-695F-42AB-B9BB-C5FC236ED096}" destId="{6922C75F-E696-4A02-86C8-B32CDF0F3D1A}" srcOrd="14" destOrd="0" presId="urn:microsoft.com/office/officeart/2005/8/layout/radial6"/>
    <dgm:cxn modelId="{86DE704D-0B89-400D-AC87-5362F000FD95}" type="presParOf" srcId="{C7D2EB7B-695F-42AB-B9BB-C5FC236ED096}" destId="{6649D75D-505E-4D86-A110-5BF0B6DEB710}" srcOrd="15" destOrd="0" presId="urn:microsoft.com/office/officeart/2005/8/layout/radial6"/>
    <dgm:cxn modelId="{FCF3D4DB-43DF-4FBC-A4E8-9DACA053C65C}" type="presParOf" srcId="{C7D2EB7B-695F-42AB-B9BB-C5FC236ED096}" destId="{295D2912-D0D2-44B6-8DB6-587440D6D73C}" srcOrd="16" destOrd="0" presId="urn:microsoft.com/office/officeart/2005/8/layout/radial6"/>
    <dgm:cxn modelId="{EACF8EAE-6A81-4652-B65E-CCF7D64C62EA}" type="presParOf" srcId="{C7D2EB7B-695F-42AB-B9BB-C5FC236ED096}" destId="{589EC119-DE04-43EA-ABFE-F96BDB0A6FBA}" srcOrd="17" destOrd="0" presId="urn:microsoft.com/office/officeart/2005/8/layout/radial6"/>
    <dgm:cxn modelId="{16D7E5C5-E4A5-4055-B3A5-4BAD4A79B6A8}" type="presParOf" srcId="{C7D2EB7B-695F-42AB-B9BB-C5FC236ED096}" destId="{3FDBA6CE-A9B0-463E-B5BF-1C26240F5BA4}" srcOrd="18" destOrd="0" presId="urn:microsoft.com/office/officeart/2005/8/layout/radial6"/>
    <dgm:cxn modelId="{FB2D7F54-B20F-407D-885A-7D8631541D7B}" type="presParOf" srcId="{C7D2EB7B-695F-42AB-B9BB-C5FC236ED096}" destId="{09CF030B-E7BB-466F-A5A7-7D77D646F7B7}" srcOrd="19" destOrd="0" presId="urn:microsoft.com/office/officeart/2005/8/layout/radial6"/>
    <dgm:cxn modelId="{8FFEDA5C-55CF-43EE-8680-E5C91EECBF0C}" type="presParOf" srcId="{C7D2EB7B-695F-42AB-B9BB-C5FC236ED096}" destId="{BD1E7FE9-4E50-4FF3-ACC6-6342AC48EE06}" srcOrd="20" destOrd="0" presId="urn:microsoft.com/office/officeart/2005/8/layout/radial6"/>
    <dgm:cxn modelId="{E46D2774-09FD-4425-A8C8-8F4DDE6B847C}" type="presParOf" srcId="{C7D2EB7B-695F-42AB-B9BB-C5FC236ED096}" destId="{D1779CEC-4378-46FB-9143-12D2DA8FC67E}" srcOrd="21" destOrd="0" presId="urn:microsoft.com/office/officeart/2005/8/layout/radial6"/>
    <dgm:cxn modelId="{DC86D49F-23D2-4F1E-9241-44724E6C63D7}" type="presParOf" srcId="{C7D2EB7B-695F-42AB-B9BB-C5FC236ED096}" destId="{0E4747AA-3EFD-46E4-8790-8E5419FFCB6A}" srcOrd="22" destOrd="0" presId="urn:microsoft.com/office/officeart/2005/8/layout/radial6"/>
    <dgm:cxn modelId="{B95EA1DB-C0F4-4910-9BA1-4726B1F24C15}" type="presParOf" srcId="{C7D2EB7B-695F-42AB-B9BB-C5FC236ED096}" destId="{E576D3D7-C919-4E84-8360-3F3B309863DE}" srcOrd="23" destOrd="0" presId="urn:microsoft.com/office/officeart/2005/8/layout/radial6"/>
    <dgm:cxn modelId="{B2F8F37E-732B-4132-92BC-EFBE69086A5C}" type="presParOf" srcId="{C7D2EB7B-695F-42AB-B9BB-C5FC236ED096}" destId="{F0D261AB-3F8A-485E-9EC7-3283818C03FC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261AB-3F8A-485E-9EC7-3283818C03FC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13500000"/>
            <a:gd name="adj2" fmla="val 1620000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79CEC-4378-46FB-9143-12D2DA8FC67E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10800000"/>
            <a:gd name="adj2" fmla="val 1350000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BA6CE-A9B0-463E-B5BF-1C26240F5BA4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8100000"/>
            <a:gd name="adj2" fmla="val 1080000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9D75D-505E-4D86-A110-5BF0B6DEB710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5400000"/>
            <a:gd name="adj2" fmla="val 810000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D5B45-C23F-4BCC-8843-6AF644318E08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2700000"/>
            <a:gd name="adj2" fmla="val 540000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3AF3E-C49C-4E0A-BD6A-61124F485D9F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0"/>
            <a:gd name="adj2" fmla="val 270000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54C27-C18A-4568-A489-8F698A8B7350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18900000"/>
            <a:gd name="adj2" fmla="val 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FB7D-979B-4DB5-962F-634C190058CC}">
      <dsp:nvSpPr>
        <dsp:cNvPr id="0" name=""/>
        <dsp:cNvSpPr/>
      </dsp:nvSpPr>
      <dsp:spPr>
        <a:xfrm>
          <a:off x="2355869" y="437313"/>
          <a:ext cx="3949908" cy="3949908"/>
        </a:xfrm>
        <a:prstGeom prst="blockArc">
          <a:avLst>
            <a:gd name="adj1" fmla="val 16200000"/>
            <a:gd name="adj2" fmla="val 18900000"/>
            <a:gd name="adj3" fmla="val 3432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89E6B-FB06-4C9B-936B-857CBD390A17}">
      <dsp:nvSpPr>
        <dsp:cNvPr id="0" name=""/>
        <dsp:cNvSpPr/>
      </dsp:nvSpPr>
      <dsp:spPr>
        <a:xfrm>
          <a:off x="3658362" y="1739806"/>
          <a:ext cx="1344923" cy="13449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Kontext</a:t>
          </a:r>
          <a:endParaRPr lang="de-DE" sz="2000" kern="1200" dirty="0"/>
        </a:p>
      </dsp:txBody>
      <dsp:txXfrm>
        <a:off x="3855321" y="1936765"/>
        <a:ext cx="951005" cy="951005"/>
      </dsp:txXfrm>
    </dsp:sp>
    <dsp:sp modelId="{6D8084DC-9341-4DE5-A774-03D02DF539FE}">
      <dsp:nvSpPr>
        <dsp:cNvPr id="0" name=""/>
        <dsp:cNvSpPr/>
      </dsp:nvSpPr>
      <dsp:spPr>
        <a:xfrm>
          <a:off x="3860100" y="482"/>
          <a:ext cx="941446" cy="9414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</a:t>
          </a:r>
        </a:p>
      </dsp:txBody>
      <dsp:txXfrm>
        <a:off x="3997972" y="138354"/>
        <a:ext cx="665702" cy="665702"/>
      </dsp:txXfrm>
    </dsp:sp>
    <dsp:sp modelId="{5120EC2C-6925-49EC-8B16-10D06C072ADA}">
      <dsp:nvSpPr>
        <dsp:cNvPr id="0" name=""/>
        <dsp:cNvSpPr/>
      </dsp:nvSpPr>
      <dsp:spPr>
        <a:xfrm>
          <a:off x="5232638" y="569006"/>
          <a:ext cx="941446" cy="9414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endParaRPr lang="de-DE" sz="900" kern="1200" dirty="0" smtClean="0"/>
        </a:p>
      </dsp:txBody>
      <dsp:txXfrm>
        <a:off x="5370510" y="706878"/>
        <a:ext cx="665702" cy="665702"/>
      </dsp:txXfrm>
    </dsp:sp>
    <dsp:sp modelId="{B9AD4CBA-B0ED-4D48-B7B0-2A25DFAC2D5D}">
      <dsp:nvSpPr>
        <dsp:cNvPr id="0" name=""/>
        <dsp:cNvSpPr/>
      </dsp:nvSpPr>
      <dsp:spPr>
        <a:xfrm>
          <a:off x="5801162" y="1941544"/>
          <a:ext cx="941446" cy="9414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</a:t>
          </a:r>
        </a:p>
      </dsp:txBody>
      <dsp:txXfrm>
        <a:off x="5939034" y="2079416"/>
        <a:ext cx="665702" cy="665702"/>
      </dsp:txXfrm>
    </dsp:sp>
    <dsp:sp modelId="{9C0A9F75-301A-4ABD-8771-00D9F343354B}">
      <dsp:nvSpPr>
        <dsp:cNvPr id="0" name=""/>
        <dsp:cNvSpPr/>
      </dsp:nvSpPr>
      <dsp:spPr>
        <a:xfrm>
          <a:off x="5232638" y="3314082"/>
          <a:ext cx="941446" cy="9414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Remote Peers</a:t>
          </a:r>
        </a:p>
      </dsp:txBody>
      <dsp:txXfrm>
        <a:off x="5370510" y="3451954"/>
        <a:ext cx="665702" cy="665702"/>
      </dsp:txXfrm>
    </dsp:sp>
    <dsp:sp modelId="{B45F7E90-AAB6-49A2-9F4C-87D3B4B8CACF}">
      <dsp:nvSpPr>
        <dsp:cNvPr id="0" name=""/>
        <dsp:cNvSpPr/>
      </dsp:nvSpPr>
      <dsp:spPr>
        <a:xfrm>
          <a:off x="3860100" y="3882606"/>
          <a:ext cx="941446" cy="9414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</a:t>
          </a:r>
        </a:p>
      </dsp:txBody>
      <dsp:txXfrm>
        <a:off x="3997972" y="4020478"/>
        <a:ext cx="665702" cy="665702"/>
      </dsp:txXfrm>
    </dsp:sp>
    <dsp:sp modelId="{295D2912-D0D2-44B6-8DB6-587440D6D73C}">
      <dsp:nvSpPr>
        <dsp:cNvPr id="0" name=""/>
        <dsp:cNvSpPr/>
      </dsp:nvSpPr>
      <dsp:spPr>
        <a:xfrm>
          <a:off x="2487562" y="3314082"/>
          <a:ext cx="941446" cy="9414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Locations</a:t>
          </a:r>
          <a:endParaRPr lang="de-DE" sz="900" kern="1200" dirty="0" smtClean="0"/>
        </a:p>
      </dsp:txBody>
      <dsp:txXfrm>
        <a:off x="2625434" y="3451954"/>
        <a:ext cx="665702" cy="665702"/>
      </dsp:txXfrm>
    </dsp:sp>
    <dsp:sp modelId="{09CF030B-E7BB-466F-A5A7-7D77D646F7B7}">
      <dsp:nvSpPr>
        <dsp:cNvPr id="0" name=""/>
        <dsp:cNvSpPr/>
      </dsp:nvSpPr>
      <dsp:spPr>
        <a:xfrm>
          <a:off x="1919038" y="1941544"/>
          <a:ext cx="941446" cy="9414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endParaRPr lang="de-DE" sz="900" kern="1200" dirty="0" smtClean="0"/>
        </a:p>
      </dsp:txBody>
      <dsp:txXfrm>
        <a:off x="2056910" y="2079416"/>
        <a:ext cx="665702" cy="665702"/>
      </dsp:txXfrm>
    </dsp:sp>
    <dsp:sp modelId="{0E4747AA-3EFD-46E4-8790-8E5419FFCB6A}">
      <dsp:nvSpPr>
        <dsp:cNvPr id="0" name=""/>
        <dsp:cNvSpPr/>
      </dsp:nvSpPr>
      <dsp:spPr>
        <a:xfrm>
          <a:off x="2487562" y="569006"/>
          <a:ext cx="941446" cy="941446"/>
        </a:xfrm>
        <a:prstGeom prst="ellipse">
          <a:avLst/>
        </a:prstGeom>
        <a:solidFill>
          <a:srgbClr val="FF0000"/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Metadaten?</a:t>
          </a:r>
          <a:endParaRPr lang="de-DE" sz="900" kern="1200" dirty="0" smtClean="0"/>
        </a:p>
      </dsp:txBody>
      <dsp:txXfrm>
        <a:off x="2625434" y="706878"/>
        <a:ext cx="665702" cy="665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0206-4AA7-4C57-8AFD-7A8E30E017ED}" type="datetimeFigureOut">
              <a:rPr lang="de-DE" smtClean="0"/>
              <a:t>24.11.2015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B6B9-D2CA-4E67-8A92-6EF351D96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5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CB6B9-D2CA-4E67-8A92-6EF351D96AC4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2339A2E-F883-4755-B37C-468D28AFB37B}" type="datetime1">
              <a:rPr lang="de-DE" smtClean="0"/>
              <a:t>24.11.2015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3DBD-B21F-4AAA-A92B-B0C56F3143FC}" type="datetime1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E6AB-0314-4805-A0AB-A496F6F284BC}" type="datetime1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CED8-2F53-4123-AE45-EB1F0FB2F6E5}" type="datetime1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E18C-4E79-4B22-9372-AD4899218D97}" type="datetime1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7D72A1-2616-49AD-9DBF-375FC1BE1C46}" type="datetime1">
              <a:rPr lang="de-DE" smtClean="0"/>
              <a:t>24.11.2015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de-DE" smtClean="0"/>
              <a:t>Jens Grundmann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D450845-8F21-410E-BBA0-A57982B538C0}" type="datetime1">
              <a:rPr lang="de-DE" smtClean="0"/>
              <a:t>24.11.2015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03FE-72C8-46A2-94C3-7FCA8E5970A3}" type="datetime1">
              <a:rPr lang="de-DE" smtClean="0"/>
              <a:t>24.11.2015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A09D-AFE7-43F9-B5DD-D2F4E511C604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DFA9-E519-4052-ABD0-B0374171CF16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957DD21-E76C-4CDD-8269-8FA4F3C024F3}" type="datetime1">
              <a:rPr lang="de-DE" smtClean="0"/>
              <a:t>24.11.2015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443825C-DF7A-464D-A7CE-021272AB016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102991"/>
            <a:ext cx="8458200" cy="1470025"/>
          </a:xfrm>
        </p:spPr>
        <p:txBody>
          <a:bodyPr>
            <a:noAutofit/>
          </a:bodyPr>
          <a:lstStyle/>
          <a:p>
            <a:r>
              <a:rPr lang="de-DE" sz="3200" dirty="0" smtClean="0"/>
              <a:t>Ein System zur partiellen Synchronisation von Wissensbasen für ein dezentrales soziales Netzwerk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933056"/>
            <a:ext cx="4953000" cy="1752600"/>
          </a:xfrm>
        </p:spPr>
        <p:txBody>
          <a:bodyPr/>
          <a:lstStyle/>
          <a:p>
            <a:r>
              <a:rPr lang="de-DE" dirty="0" smtClean="0"/>
              <a:t>Masterarbeit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Schlusswort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Keine vollständige Synchronisation in einem Schritt</a:t>
            </a:r>
          </a:p>
          <a:p>
            <a:r>
              <a:rPr lang="de-DE" dirty="0" smtClean="0"/>
              <a:t>Kein Caching</a:t>
            </a:r>
          </a:p>
          <a:p>
            <a:r>
              <a:rPr lang="de-DE" dirty="0" smtClean="0"/>
              <a:t>Keine Test von Multithreading</a:t>
            </a:r>
          </a:p>
          <a:p>
            <a:r>
              <a:rPr lang="de-DE" dirty="0" smtClean="0"/>
              <a:t>Eliminierung des </a:t>
            </a:r>
            <a:r>
              <a:rPr lang="de-DE" dirty="0" err="1" smtClean="0"/>
              <a:t>Piggyback</a:t>
            </a:r>
            <a:r>
              <a:rPr lang="de-DE" dirty="0" smtClean="0"/>
              <a:t> Algorithmus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  <a:p>
            <a:r>
              <a:rPr lang="de-DE" dirty="0" err="1" smtClean="0"/>
              <a:t>Refactoring</a:t>
            </a:r>
            <a:r>
              <a:rPr lang="de-DE" dirty="0" smtClean="0"/>
              <a:t> notwendig</a:t>
            </a:r>
          </a:p>
          <a:p>
            <a:r>
              <a:rPr lang="de-DE" dirty="0" smtClean="0"/>
              <a:t>Weitere Feature denkbar, z.B. verbinden von Kontexten von </a:t>
            </a:r>
            <a:r>
              <a:rPr lang="de-DE" dirty="0" err="1" smtClean="0"/>
              <a:t>Desriptoren</a:t>
            </a:r>
            <a:endParaRPr lang="de-DE" dirty="0" smtClean="0"/>
          </a:p>
          <a:p>
            <a:r>
              <a:rPr lang="de-DE" dirty="0" err="1" smtClean="0"/>
              <a:t>AbstractSyncKP</a:t>
            </a:r>
            <a:r>
              <a:rPr lang="de-DE" dirty="0" smtClean="0"/>
              <a:t> kann auch durch andere Klassen implementiert werden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24.11.2015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11</a:t>
            </a:fld>
            <a:endParaRPr lang="de-DE"/>
          </a:p>
        </p:txBody>
      </p:sp>
      <p:pic>
        <p:nvPicPr>
          <p:cNvPr id="3077" name="Picture 5" descr="C:\Users\jgrundma\AppData\Local\Microsoft\Windows\Temporary Internet Files\Content.IE5\WQNAQOPT\passe-compose-ou-imparfait-grammaire-bdf-1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712" y="2420888"/>
            <a:ext cx="5435600" cy="356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Demo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smtClean="0"/>
              <a:t>Beschreibung</a:t>
            </a:r>
          </a:p>
          <a:p>
            <a:pPr lvl="1"/>
            <a:r>
              <a:rPr lang="de-DE" dirty="0" smtClean="0"/>
              <a:t>Beschreibungen von Datenräumen - Deskriptor</a:t>
            </a:r>
          </a:p>
          <a:p>
            <a:pPr lvl="1"/>
            <a:r>
              <a:rPr lang="de-DE" dirty="0" smtClean="0"/>
              <a:t>Extraktion von Daten</a:t>
            </a:r>
          </a:p>
          <a:p>
            <a:r>
              <a:rPr lang="de-DE" dirty="0" smtClean="0"/>
              <a:t>Synchronisation</a:t>
            </a:r>
          </a:p>
          <a:p>
            <a:pPr lvl="1"/>
            <a:r>
              <a:rPr lang="de-DE" dirty="0" err="1" smtClean="0"/>
              <a:t>SyncKB</a:t>
            </a:r>
            <a:endParaRPr lang="de-DE" dirty="0" smtClean="0"/>
          </a:p>
          <a:p>
            <a:pPr lvl="1"/>
            <a:r>
              <a:rPr lang="de-DE" dirty="0" smtClean="0"/>
              <a:t>Abstraktion</a:t>
            </a:r>
          </a:p>
          <a:p>
            <a:pPr lvl="1"/>
            <a:r>
              <a:rPr lang="de-DE" dirty="0"/>
              <a:t>Metadaten</a:t>
            </a:r>
            <a:endParaRPr lang="de-DE" dirty="0" smtClean="0"/>
          </a:p>
          <a:p>
            <a:pPr lvl="1"/>
            <a:r>
              <a:rPr lang="de-DE" dirty="0" smtClean="0"/>
              <a:t>Pull und Pull Request Prinzip</a:t>
            </a:r>
          </a:p>
          <a:p>
            <a:r>
              <a:rPr lang="de-DE" dirty="0" smtClean="0"/>
              <a:t>Fazit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D80-5742-44D3-8282-81231CD3B28D}" type="datetime1">
              <a:rPr lang="de-DE" smtClean="0"/>
              <a:t>24.11.2015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2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- Chat</a:t>
            </a:r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4" y="2249488"/>
            <a:ext cx="7711252" cy="43243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E5DC-0FC9-4CA3-8B4A-358BDC498C96}" type="datetime1">
              <a:rPr lang="de-DE" smtClean="0"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Beschreibungen von Datenräumen - Deskriptor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Drei grundlegende Elemente: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Kontext (</a:t>
            </a:r>
            <a:r>
              <a:rPr lang="de-DE" dirty="0" err="1" smtClean="0"/>
              <a:t>context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Beschriebt den eigentlichen Inhalt</a:t>
            </a:r>
          </a:p>
          <a:p>
            <a:pPr lvl="1"/>
            <a:r>
              <a:rPr lang="de-DE" dirty="0" smtClean="0"/>
              <a:t>Kann leer sein</a:t>
            </a:r>
          </a:p>
          <a:p>
            <a:r>
              <a:rPr lang="de-DE" dirty="0" err="1" smtClean="0"/>
              <a:t>Identikator</a:t>
            </a:r>
            <a:r>
              <a:rPr lang="de-DE" dirty="0" smtClean="0"/>
              <a:t> (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Technischer Identifikation</a:t>
            </a:r>
          </a:p>
          <a:p>
            <a:pPr lvl="1"/>
            <a:r>
              <a:rPr lang="de-DE" dirty="0" smtClean="0"/>
              <a:t>Erlaubt wiederaufinden</a:t>
            </a:r>
          </a:p>
          <a:p>
            <a:r>
              <a:rPr lang="de-DE" dirty="0" smtClean="0"/>
              <a:t>Vater (</a:t>
            </a:r>
            <a:r>
              <a:rPr lang="de-DE" dirty="0" err="1" smtClean="0"/>
              <a:t>parent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Bildet Beziehung ab</a:t>
            </a:r>
          </a:p>
          <a:p>
            <a:pPr lvl="1"/>
            <a:r>
              <a:rPr lang="de-DE" dirty="0" smtClean="0"/>
              <a:t>Enthält </a:t>
            </a:r>
            <a:r>
              <a:rPr lang="de-DE" dirty="0" err="1" smtClean="0"/>
              <a:t>Identikator</a:t>
            </a:r>
            <a:r>
              <a:rPr lang="de-DE" dirty="0" smtClean="0"/>
              <a:t>  des Elternelementes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9FE-4E21-4020-AF32-A2168E21A368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jgrundma\Desktop\misc\masterthesis\Text\Bilder\selfr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663180"/>
            <a:ext cx="2438400" cy="1485900"/>
          </a:xfrm>
          <a:prstGeom prst="rect">
            <a:avLst/>
          </a:prstGeom>
          <a:noFill/>
        </p:spPr>
      </p:pic>
      <p:pic>
        <p:nvPicPr>
          <p:cNvPr id="15" name="Inhaltsplatzhalter 14" descr="descripto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868144" y="4757926"/>
            <a:ext cx="1701924" cy="1047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Extraktion von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Drei Extraktionsmöglichleiten:</a:t>
            </a:r>
          </a:p>
          <a:p>
            <a:endParaRPr lang="de-DE" dirty="0" smtClean="0"/>
          </a:p>
          <a:p>
            <a:r>
              <a:rPr lang="de-DE" dirty="0" smtClean="0"/>
              <a:t>Extraktion des Kontext des Deskriptors</a:t>
            </a:r>
          </a:p>
          <a:p>
            <a:pPr lvl="1"/>
            <a:r>
              <a:rPr lang="de-DE" dirty="0" smtClean="0"/>
              <a:t>Daten eines einzelnen Knotens</a:t>
            </a:r>
          </a:p>
          <a:p>
            <a:r>
              <a:rPr lang="de-DE" dirty="0" smtClean="0"/>
              <a:t>Extraktion des Unterbaumes</a:t>
            </a:r>
          </a:p>
          <a:p>
            <a:pPr lvl="1"/>
            <a:r>
              <a:rPr lang="de-DE" dirty="0" smtClean="0"/>
              <a:t>Daten des Knotens und aller seiner Kinder</a:t>
            </a:r>
          </a:p>
          <a:p>
            <a:r>
              <a:rPr lang="de-DE" dirty="0" smtClean="0"/>
              <a:t>Extraktion des gesamten Baumes</a:t>
            </a:r>
          </a:p>
          <a:p>
            <a:pPr lvl="1"/>
            <a:r>
              <a:rPr lang="de-DE" dirty="0" smtClean="0"/>
              <a:t>Alle Daten des aktuellen Baumes von der Wurzel an</a:t>
            </a:r>
            <a:endParaRPr lang="de-DE" dirty="0"/>
          </a:p>
        </p:txBody>
      </p:sp>
      <p:pic>
        <p:nvPicPr>
          <p:cNvPr id="8" name="Inhaltsplatzhalter 7" descr="tre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91112" y="3429000"/>
            <a:ext cx="3152775" cy="1762125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8F99-DDC0-4ED3-8E51-628C48B8CE5B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82344" y="5301208"/>
            <a:ext cx="26460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/>
              <a:t>Quelle: http</a:t>
            </a:r>
            <a:r>
              <a:rPr lang="de-DE" sz="800" dirty="0"/>
              <a:t>://</a:t>
            </a:r>
            <a:r>
              <a:rPr lang="de-DE" sz="800" dirty="0" smtClean="0"/>
              <a:t>xlinux.nist.gov/dads//HTML/tree.html</a:t>
            </a:r>
            <a:endParaRPr lang="de-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Algorithmus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Mängel</a:t>
            </a:r>
            <a:endParaRPr lang="de-DE" dirty="0"/>
          </a:p>
        </p:txBody>
      </p:sp>
      <p:pic>
        <p:nvPicPr>
          <p:cNvPr id="12" name="Inhaltsplatzhalter 11" descr="sync_seq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30225" y="3140968"/>
            <a:ext cx="4041775" cy="2434639"/>
          </a:xfrm>
        </p:spPr>
      </p:pic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r>
              <a:rPr lang="de-DE" dirty="0" smtClean="0"/>
              <a:t>Synchronisation mit allen Peers</a:t>
            </a:r>
          </a:p>
          <a:p>
            <a:r>
              <a:rPr lang="de-DE" dirty="0" smtClean="0"/>
              <a:t>Synchronisation aller Kontextpunkte</a:t>
            </a:r>
          </a:p>
          <a:p>
            <a:r>
              <a:rPr lang="de-DE" dirty="0" smtClean="0"/>
              <a:t>Daten werden nur bezogen, aber nicht gesendet.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DF7E-264D-4AC6-A119-EFEE95430891}" type="datetime1">
              <a:rPr lang="de-DE" smtClean="0"/>
              <a:t>24.11.2015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Jens Grundmann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Abstraktion</a:t>
            </a:r>
            <a:endParaRPr lang="de-DE" dirty="0"/>
          </a:p>
        </p:txBody>
      </p:sp>
      <p:pic>
        <p:nvPicPr>
          <p:cNvPr id="12" name="Inhaltsplatzhalter 11" descr="AbstractSyncKP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16014"/>
            <a:ext cx="4038600" cy="1333066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Drei grundlegende Fragen</a:t>
            </a:r>
          </a:p>
          <a:p>
            <a:endParaRPr lang="de-DE" dirty="0" smtClean="0"/>
          </a:p>
          <a:p>
            <a:r>
              <a:rPr lang="de-DE" dirty="0" smtClean="0"/>
              <a:t>Wie identifiziere ich mich?</a:t>
            </a:r>
          </a:p>
          <a:p>
            <a:r>
              <a:rPr lang="de-DE" dirty="0" smtClean="0"/>
              <a:t>Bin ich an den erhaltenen  Daten interessiert?</a:t>
            </a:r>
          </a:p>
          <a:p>
            <a:r>
              <a:rPr lang="de-DE" dirty="0" smtClean="0"/>
              <a:t>Was für Daten biete ich an?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Abgebildet durch die Methoden: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err="1" smtClean="0"/>
              <a:t>getIdentifier</a:t>
            </a:r>
            <a:endParaRPr lang="de-DE" dirty="0" smtClean="0"/>
          </a:p>
          <a:p>
            <a:r>
              <a:rPr lang="de-DE" dirty="0" err="1" smtClean="0"/>
              <a:t>isInteressted</a:t>
            </a:r>
            <a:endParaRPr lang="de-DE" dirty="0" smtClean="0"/>
          </a:p>
          <a:p>
            <a:r>
              <a:rPr lang="de-DE" dirty="0" err="1" smtClean="0"/>
              <a:t>getOffer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2A1-2616-49AD-9DBF-375FC1BE1C46}" type="datetime1">
              <a:rPr lang="de-DE" smtClean="0"/>
              <a:t>24.11.2015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7</a:t>
            </a:fld>
            <a:endParaRPr lang="de-DE"/>
          </a:p>
        </p:txBody>
      </p:sp>
      <p:pic>
        <p:nvPicPr>
          <p:cNvPr id="2051" name="Picture 3" descr="C:\Users\jgrundma\Desktop\misc\masterthesis\Text\Bilder\sync_flow_conce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3960440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de-DE" dirty="0" smtClean="0"/>
              <a:t>Metadaten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051837"/>
              </p:ext>
            </p:extLst>
          </p:nvPr>
        </p:nvGraphicFramePr>
        <p:xfrm>
          <a:off x="251520" y="1916832"/>
          <a:ext cx="866164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Pull und Pull Request Prinzip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Algorithmus ist nur ein Pull. Ein Push fehlt.</a:t>
            </a:r>
          </a:p>
          <a:p>
            <a:r>
              <a:rPr lang="de-DE" dirty="0" smtClean="0"/>
              <a:t>Vereinfachung: Anstatt eines Push wird der gegenüber aufgefordert ein Pull auszuführen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Pull Request .</a:t>
            </a:r>
          </a:p>
          <a:p>
            <a:r>
              <a:rPr lang="de-DE" dirty="0" smtClean="0"/>
              <a:t>Synchronisation ist somit ein Pull gefolgt von einem Pull Request.</a:t>
            </a:r>
          </a:p>
          <a:p>
            <a:r>
              <a:rPr lang="de-DE" dirty="0" smtClean="0"/>
              <a:t>Keine direkte Methode zur Synchronisation, da nicht klar, wann ein </a:t>
            </a:r>
            <a:r>
              <a:rPr lang="de-DE" dirty="0" err="1" smtClean="0"/>
              <a:t>KnowledgePort</a:t>
            </a:r>
            <a:r>
              <a:rPr lang="de-DE" dirty="0" smtClean="0"/>
              <a:t> seine Arbeit beendet hat.</a:t>
            </a:r>
          </a:p>
          <a:p>
            <a:endParaRPr lang="de-DE" dirty="0"/>
          </a:p>
        </p:txBody>
      </p:sp>
      <p:pic>
        <p:nvPicPr>
          <p:cNvPr id="10" name="Inhaltsplatzhalter 9" descr="sync_seq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364425"/>
            <a:ext cx="4038600" cy="2432727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7F42-9259-47D7-8268-2456A25F6A24}" type="datetime1">
              <a:rPr lang="de-DE" smtClean="0"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Jens Grundmann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825C-DF7A-464D-A7CE-021272AB0164}" type="slidenum">
              <a:rPr lang="de-DE" smtClean="0"/>
              <a:t>9</a:t>
            </a:fld>
            <a:endParaRPr lang="de-DE"/>
          </a:p>
        </p:txBody>
      </p:sp>
      <p:pic>
        <p:nvPicPr>
          <p:cNvPr id="11" name="Picture 3" descr="C:\Users\jgrundma\Desktop\misc\masterthesis\Text\Bilder\sync_flow_conce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941168"/>
            <a:ext cx="3960440" cy="1584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331</Words>
  <Application>Microsoft Office PowerPoint</Application>
  <PresentationFormat>Bildschirmpräsentation (4:3)</PresentationFormat>
  <Paragraphs>114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Rhea</vt:lpstr>
      <vt:lpstr>Ein System zur partiellen Synchronisation von Wissensbasen für ein dezentrales soziales Netzwerk</vt:lpstr>
      <vt:lpstr>Inhaltverzeichnis</vt:lpstr>
      <vt:lpstr>Demo - Chat</vt:lpstr>
      <vt:lpstr>Beschreibungen von Datenräumen - Deskriptor</vt:lpstr>
      <vt:lpstr>Extraktion von Daten</vt:lpstr>
      <vt:lpstr>SyncKB</vt:lpstr>
      <vt:lpstr>Abstraktion</vt:lpstr>
      <vt:lpstr>Metadaten</vt:lpstr>
      <vt:lpstr>Pull und Pull Request Prinzip</vt:lpstr>
      <vt:lpstr>Fazit</vt:lpstr>
      <vt:lpstr>Fragen?</vt:lpstr>
    </vt:vector>
  </TitlesOfParts>
  <Company>Materna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 System zur partiellen Synchronisation von Wissensbasen für ein dezentrales soziales Netzwerk</dc:title>
  <dc:creator>jgrundma</dc:creator>
  <cp:lastModifiedBy>Nitros</cp:lastModifiedBy>
  <cp:revision>47</cp:revision>
  <dcterms:created xsi:type="dcterms:W3CDTF">2015-11-17T06:34:30Z</dcterms:created>
  <dcterms:modified xsi:type="dcterms:W3CDTF">2015-11-24T13:34:34Z</dcterms:modified>
</cp:coreProperties>
</file>