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0206-4AA7-4C57-8AFD-7A8E30E017ED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B6B9-D2CA-4E67-8A92-6EF351D96AC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CB6B9-D2CA-4E67-8A92-6EF351D96AC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2339A2E-F883-4755-B37C-468D28AFB37B}" type="datetime1">
              <a:rPr lang="de-DE" smtClean="0"/>
              <a:t>17.11.2015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3DBD-B21F-4AAA-A92B-B0C56F3143FC}" type="datetime1">
              <a:rPr lang="de-DE" smtClean="0"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6AB-0314-4805-A0AB-A496F6F284BC}" type="datetime1">
              <a:rPr lang="de-DE" smtClean="0"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ED8-2F53-4123-AE45-EB1F0FB2F6E5}" type="datetime1">
              <a:rPr lang="de-DE" smtClean="0"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E18C-4E79-4B22-9372-AD4899218D97}" type="datetime1">
              <a:rPr lang="de-DE" smtClean="0"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7D72A1-2616-49AD-9DBF-375FC1BE1C46}" type="datetime1">
              <a:rPr lang="de-DE" smtClean="0"/>
              <a:t>17.11.2015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de-DE" smtClean="0"/>
              <a:t>Jens Grundmann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450845-8F21-410E-BBA0-A57982B538C0}" type="datetime1">
              <a:rPr lang="de-DE" smtClean="0"/>
              <a:t>17.11.2015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03FE-72C8-46A2-94C3-7FCA8E5970A3}" type="datetime1">
              <a:rPr lang="de-DE" smtClean="0"/>
              <a:t>17.11.2015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A09D-AFE7-43F9-B5DD-D2F4E511C604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DFA9-E519-4052-ABD0-B0374171CF16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957DD21-E76C-4CDD-8269-8FA4F3C024F3}" type="datetime1">
              <a:rPr lang="de-DE" smtClean="0"/>
              <a:t>17.11.2015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102991"/>
            <a:ext cx="8458200" cy="1470025"/>
          </a:xfrm>
        </p:spPr>
        <p:txBody>
          <a:bodyPr>
            <a:noAutofit/>
          </a:bodyPr>
          <a:lstStyle/>
          <a:p>
            <a:r>
              <a:rPr lang="de-DE" sz="3200" dirty="0" smtClean="0"/>
              <a:t>Ein System zur partiellen Synchronisation </a:t>
            </a:r>
            <a:r>
              <a:rPr lang="de-DE" sz="3200" dirty="0" smtClean="0"/>
              <a:t>von </a:t>
            </a:r>
            <a:r>
              <a:rPr lang="de-DE" sz="3200" dirty="0" smtClean="0"/>
              <a:t>Wissensbasen für ein dezentrales soziales Netzwerk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933056"/>
            <a:ext cx="4953000" cy="1752600"/>
          </a:xfrm>
        </p:spPr>
        <p:txBody>
          <a:bodyPr/>
          <a:lstStyle/>
          <a:p>
            <a:r>
              <a:rPr lang="de-DE" dirty="0" smtClean="0"/>
              <a:t>Masterarbeit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10</a:t>
            </a:fld>
            <a:endParaRPr lang="de-DE"/>
          </a:p>
        </p:txBody>
      </p:sp>
      <p:pic>
        <p:nvPicPr>
          <p:cNvPr id="3077" name="Picture 5" descr="C:\Users\jgrundma\AppData\Local\Microsoft\Windows\Temporary Internet Files\Content.IE5\WQNAQOPT\passe-compose-ou-imparfait-grammaire-bdf-1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2" y="2420888"/>
            <a:ext cx="5435600" cy="356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Demo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Beschreibung</a:t>
            </a:r>
          </a:p>
          <a:p>
            <a:pPr lvl="1"/>
            <a:r>
              <a:rPr lang="de-DE" dirty="0" smtClean="0"/>
              <a:t>Beschreibungen von Datenräumen - Deskriptor</a:t>
            </a:r>
          </a:p>
          <a:p>
            <a:pPr lvl="1"/>
            <a:r>
              <a:rPr lang="de-DE" dirty="0" smtClean="0"/>
              <a:t>Extraktion von </a:t>
            </a:r>
            <a:r>
              <a:rPr lang="de-DE" dirty="0" smtClean="0"/>
              <a:t>D</a:t>
            </a:r>
            <a:r>
              <a:rPr lang="de-DE" dirty="0" smtClean="0"/>
              <a:t>aten</a:t>
            </a:r>
          </a:p>
          <a:p>
            <a:r>
              <a:rPr lang="de-DE" dirty="0" smtClean="0"/>
              <a:t>Synchronisation</a:t>
            </a:r>
          </a:p>
          <a:p>
            <a:pPr lvl="1"/>
            <a:r>
              <a:rPr lang="de-DE" dirty="0" err="1" smtClean="0"/>
              <a:t>SyncKB</a:t>
            </a:r>
            <a:endParaRPr lang="de-DE" dirty="0" smtClean="0"/>
          </a:p>
          <a:p>
            <a:pPr lvl="1"/>
            <a:r>
              <a:rPr lang="de-DE" dirty="0" smtClean="0"/>
              <a:t>Abstraktion</a:t>
            </a:r>
          </a:p>
          <a:p>
            <a:pPr lvl="1"/>
            <a:r>
              <a:rPr lang="de-DE" dirty="0" smtClean="0"/>
              <a:t>Pull und Pull </a:t>
            </a:r>
            <a:r>
              <a:rPr lang="de-DE" dirty="0" smtClean="0"/>
              <a:t>R</a:t>
            </a:r>
            <a:r>
              <a:rPr lang="de-DE" dirty="0" smtClean="0"/>
              <a:t>equest Prinzip</a:t>
            </a:r>
          </a:p>
          <a:p>
            <a:r>
              <a:rPr lang="de-DE" dirty="0" smtClean="0"/>
              <a:t>Fazit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80-5742-44D3-8282-81231CD3B28D}" type="datetime1">
              <a:rPr lang="de-DE" smtClean="0"/>
              <a:t>17.11.2015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- </a:t>
            </a:r>
            <a:r>
              <a:rPr lang="de-DE" dirty="0" smtClean="0"/>
              <a:t>C</a:t>
            </a:r>
            <a:r>
              <a:rPr lang="de-DE" dirty="0" smtClean="0"/>
              <a:t>hat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5DC-0FC9-4CA3-8B4A-358BDC498C96}" type="datetime1">
              <a:rPr lang="de-DE" smtClean="0"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3</a:t>
            </a:fld>
            <a:endParaRPr lang="de-DE"/>
          </a:p>
        </p:txBody>
      </p:sp>
      <p:pic>
        <p:nvPicPr>
          <p:cNvPr id="13" name="Inhaltsplatzhalter 12" descr="chat_star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3284984"/>
            <a:ext cx="2686050" cy="2124075"/>
          </a:xfrm>
        </p:spPr>
      </p:pic>
      <p:pic>
        <p:nvPicPr>
          <p:cNvPr id="14" name="Inhaltsplatzhalter 13" descr="chat_chat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83968" y="3068960"/>
            <a:ext cx="4038600" cy="24561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Beschreibungen von Datenräumen - Deskriptor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Drei grundlegende Elemente: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Kontext </a:t>
            </a:r>
            <a:r>
              <a:rPr lang="de-DE" dirty="0" smtClean="0"/>
              <a:t>(</a:t>
            </a:r>
            <a:r>
              <a:rPr lang="de-DE" dirty="0" err="1" smtClean="0"/>
              <a:t>context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Beschriebt den eigentlichen Inhalt</a:t>
            </a:r>
          </a:p>
          <a:p>
            <a:pPr lvl="1"/>
            <a:r>
              <a:rPr lang="de-DE" dirty="0" smtClean="0"/>
              <a:t>Kann leer sein</a:t>
            </a:r>
          </a:p>
          <a:p>
            <a:r>
              <a:rPr lang="de-DE" dirty="0" err="1" smtClean="0"/>
              <a:t>Identikator</a:t>
            </a:r>
            <a:r>
              <a:rPr lang="de-DE" dirty="0" smtClean="0"/>
              <a:t> (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Technischer Identifikation</a:t>
            </a:r>
          </a:p>
          <a:p>
            <a:pPr lvl="1"/>
            <a:r>
              <a:rPr lang="de-DE" dirty="0" smtClean="0"/>
              <a:t>Erlaubt wiederaufinden</a:t>
            </a:r>
          </a:p>
          <a:p>
            <a:r>
              <a:rPr lang="de-DE" dirty="0" smtClean="0"/>
              <a:t>Vater (</a:t>
            </a:r>
            <a:r>
              <a:rPr lang="de-DE" dirty="0" err="1" smtClean="0"/>
              <a:t>parent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Bildet Beziehung ab</a:t>
            </a:r>
          </a:p>
          <a:p>
            <a:pPr lvl="1"/>
            <a:r>
              <a:rPr lang="de-DE" dirty="0" smtClean="0"/>
              <a:t>Enthält </a:t>
            </a:r>
            <a:r>
              <a:rPr lang="de-DE" dirty="0" err="1" smtClean="0"/>
              <a:t>Identikator</a:t>
            </a:r>
            <a:r>
              <a:rPr lang="de-DE" dirty="0" smtClean="0"/>
              <a:t> </a:t>
            </a:r>
            <a:r>
              <a:rPr lang="de-DE" dirty="0" smtClean="0"/>
              <a:t> des Elternelementes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9FE-4E21-4020-AF32-A2168E21A368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jgrundma\Desktop\misc\masterthesis\Text\Bilder\selfr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663180"/>
            <a:ext cx="2438400" cy="1485900"/>
          </a:xfrm>
          <a:prstGeom prst="rect">
            <a:avLst/>
          </a:prstGeom>
          <a:noFill/>
        </p:spPr>
      </p:pic>
      <p:pic>
        <p:nvPicPr>
          <p:cNvPr id="15" name="Inhaltsplatzhalter 14" descr="descripto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868144" y="4757926"/>
            <a:ext cx="1701924" cy="1047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 von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Drei Extraktionsmöglichleiten:</a:t>
            </a:r>
          </a:p>
          <a:p>
            <a:endParaRPr lang="de-DE" dirty="0" smtClean="0"/>
          </a:p>
          <a:p>
            <a:r>
              <a:rPr lang="de-DE" dirty="0" smtClean="0"/>
              <a:t>Extraktion </a:t>
            </a:r>
            <a:r>
              <a:rPr lang="de-DE" dirty="0" smtClean="0"/>
              <a:t>des Kontext des </a:t>
            </a:r>
            <a:r>
              <a:rPr lang="de-DE" dirty="0" smtClean="0"/>
              <a:t>Deskriptors</a:t>
            </a:r>
          </a:p>
          <a:p>
            <a:pPr lvl="1"/>
            <a:r>
              <a:rPr lang="de-DE" dirty="0" smtClean="0"/>
              <a:t>Daten eines einzelnen Knotens</a:t>
            </a:r>
          </a:p>
          <a:p>
            <a:r>
              <a:rPr lang="de-DE" dirty="0" smtClean="0"/>
              <a:t>Extraktion des </a:t>
            </a:r>
            <a:r>
              <a:rPr lang="de-DE" dirty="0" smtClean="0"/>
              <a:t>Unterbaumes</a:t>
            </a:r>
          </a:p>
          <a:p>
            <a:pPr lvl="1"/>
            <a:r>
              <a:rPr lang="de-DE" dirty="0" smtClean="0"/>
              <a:t>Daten des Knotens und aller seiner Kinder</a:t>
            </a:r>
          </a:p>
          <a:p>
            <a:r>
              <a:rPr lang="de-DE" dirty="0" smtClean="0"/>
              <a:t>Extraktion des gesamten </a:t>
            </a:r>
            <a:r>
              <a:rPr lang="de-DE" dirty="0" smtClean="0"/>
              <a:t>Baumes</a:t>
            </a:r>
          </a:p>
          <a:p>
            <a:pPr lvl="1"/>
            <a:r>
              <a:rPr lang="de-DE" dirty="0" smtClean="0"/>
              <a:t>Alle Daten des aktuellen Baumes von der Wurzel an</a:t>
            </a:r>
            <a:endParaRPr lang="de-DE" dirty="0"/>
          </a:p>
        </p:txBody>
      </p:sp>
      <p:pic>
        <p:nvPicPr>
          <p:cNvPr id="8" name="Inhaltsplatzhalter 7" descr="tre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91112" y="3429000"/>
            <a:ext cx="3152775" cy="1762125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8F99-DDC0-4ED3-8E51-628C48B8CE5B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82344" y="5301208"/>
            <a:ext cx="2646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Quelle: http</a:t>
            </a:r>
            <a:r>
              <a:rPr lang="de-DE" sz="800" dirty="0"/>
              <a:t>://</a:t>
            </a:r>
            <a:r>
              <a:rPr lang="de-DE" sz="800" dirty="0" smtClean="0"/>
              <a:t>xlinux.nist.gov/dads//HTML/tree.html</a:t>
            </a:r>
            <a:endParaRPr lang="de-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Algorithmus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  <a:endParaRPr lang="de-DE" dirty="0"/>
          </a:p>
        </p:txBody>
      </p:sp>
      <p:pic>
        <p:nvPicPr>
          <p:cNvPr id="12" name="Inhaltsplatzhalter 11" descr="sync_seq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30225" y="3140968"/>
            <a:ext cx="4041775" cy="2434639"/>
          </a:xfrm>
        </p:spPr>
      </p:pic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smtClean="0"/>
              <a:t>Synchronisation </a:t>
            </a:r>
            <a:r>
              <a:rPr lang="de-DE" dirty="0" smtClean="0"/>
              <a:t>mit allen </a:t>
            </a:r>
            <a:r>
              <a:rPr lang="de-DE" dirty="0" smtClean="0"/>
              <a:t>Peers</a:t>
            </a:r>
          </a:p>
          <a:p>
            <a:r>
              <a:rPr lang="de-DE" dirty="0" smtClean="0"/>
              <a:t>Synchronisation aller </a:t>
            </a:r>
            <a:r>
              <a:rPr lang="de-DE" dirty="0" smtClean="0"/>
              <a:t>Kontextpunkte</a:t>
            </a:r>
          </a:p>
          <a:p>
            <a:r>
              <a:rPr lang="de-DE" dirty="0" smtClean="0"/>
              <a:t>Daten werden nur bezogen, aber nicht gesendet.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DF7E-264D-4AC6-A119-EFEE95430891}" type="datetime1">
              <a:rPr lang="de-DE" smtClean="0"/>
              <a:t>17.11.2015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Jens Grundmann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Abstraktion</a:t>
            </a:r>
            <a:endParaRPr lang="de-DE" dirty="0"/>
          </a:p>
        </p:txBody>
      </p:sp>
      <p:pic>
        <p:nvPicPr>
          <p:cNvPr id="12" name="Inhaltsplatzhalter 11" descr="AbstractSyncKP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16014"/>
            <a:ext cx="4038600" cy="1333066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Drei grundlegende Fragen</a:t>
            </a:r>
          </a:p>
          <a:p>
            <a:endParaRPr lang="de-DE" dirty="0" smtClean="0"/>
          </a:p>
          <a:p>
            <a:r>
              <a:rPr lang="de-DE" dirty="0" smtClean="0"/>
              <a:t>Wie identifiziere ich mich?</a:t>
            </a:r>
            <a:endParaRPr lang="de-DE" dirty="0" smtClean="0"/>
          </a:p>
          <a:p>
            <a:r>
              <a:rPr lang="de-DE" dirty="0" smtClean="0"/>
              <a:t>Bin ich an den </a:t>
            </a:r>
            <a:r>
              <a:rPr lang="de-DE" dirty="0" smtClean="0"/>
              <a:t>erhaltenen </a:t>
            </a:r>
            <a:r>
              <a:rPr lang="de-DE" dirty="0" smtClean="0"/>
              <a:t> Daten interessiert?</a:t>
            </a:r>
          </a:p>
          <a:p>
            <a:r>
              <a:rPr lang="de-DE" dirty="0" smtClean="0"/>
              <a:t>Was für </a:t>
            </a:r>
            <a:r>
              <a:rPr lang="de-DE" dirty="0" smtClean="0"/>
              <a:t>D</a:t>
            </a:r>
            <a:r>
              <a:rPr lang="de-DE" dirty="0" smtClean="0"/>
              <a:t>aten biete ich an?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Abgebildet durch die Methoden: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getIdentifier</a:t>
            </a:r>
            <a:endParaRPr lang="de-DE" dirty="0" smtClean="0"/>
          </a:p>
          <a:p>
            <a:r>
              <a:rPr lang="de-DE" dirty="0" err="1" smtClean="0"/>
              <a:t>isInteressted</a:t>
            </a:r>
            <a:endParaRPr lang="de-DE" dirty="0" smtClean="0"/>
          </a:p>
          <a:p>
            <a:r>
              <a:rPr lang="de-DE" dirty="0" err="1" smtClean="0"/>
              <a:t>getOffer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2A1-2616-49AD-9DBF-375FC1BE1C46}" type="datetime1">
              <a:rPr lang="de-DE" smtClean="0"/>
              <a:t>17.11.2015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7</a:t>
            </a:fld>
            <a:endParaRPr lang="de-DE"/>
          </a:p>
        </p:txBody>
      </p:sp>
      <p:pic>
        <p:nvPicPr>
          <p:cNvPr id="2051" name="Picture 3" descr="C:\Users\jgrundma\Desktop\misc\masterthesis\Text\Bilder\sync_flow_conce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3960440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Pull und Pull Request Prinzip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Algorithmus ist nur ein Pull. Ein Push fehlt.</a:t>
            </a:r>
          </a:p>
          <a:p>
            <a:r>
              <a:rPr lang="de-DE" dirty="0" smtClean="0"/>
              <a:t>Vereinfachung: Anstatt eines Push wird der gegenüber aufgefordert ein Pull auszuführen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Pull Request </a:t>
            </a:r>
            <a:r>
              <a:rPr lang="de-DE" dirty="0" smtClean="0"/>
              <a:t>.</a:t>
            </a:r>
          </a:p>
          <a:p>
            <a:r>
              <a:rPr lang="de-DE" dirty="0" smtClean="0"/>
              <a:t>Synchronisation ist somit ein </a:t>
            </a:r>
            <a:r>
              <a:rPr lang="de-DE" dirty="0" smtClean="0"/>
              <a:t>Pull </a:t>
            </a:r>
            <a:r>
              <a:rPr lang="de-DE" dirty="0" smtClean="0"/>
              <a:t>gefolgt von einem Pull Request.</a:t>
            </a:r>
          </a:p>
          <a:p>
            <a:r>
              <a:rPr lang="de-DE" dirty="0" smtClean="0"/>
              <a:t>Keine direkte Methode zur Synchronisation, da nicht klar, wann ein </a:t>
            </a:r>
            <a:r>
              <a:rPr lang="de-DE" dirty="0" err="1" smtClean="0"/>
              <a:t>KnowledgePort</a:t>
            </a:r>
            <a:r>
              <a:rPr lang="de-DE" dirty="0" smtClean="0"/>
              <a:t> seine Arbeit beendet hat.</a:t>
            </a:r>
          </a:p>
          <a:p>
            <a:endParaRPr lang="de-DE" dirty="0"/>
          </a:p>
        </p:txBody>
      </p:sp>
      <p:pic>
        <p:nvPicPr>
          <p:cNvPr id="10" name="Inhaltsplatzhalter 9" descr="sync_seq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364425"/>
            <a:ext cx="4038600" cy="2432727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8</a:t>
            </a:fld>
            <a:endParaRPr lang="de-DE"/>
          </a:p>
        </p:txBody>
      </p:sp>
      <p:pic>
        <p:nvPicPr>
          <p:cNvPr id="11" name="Picture 3" descr="C:\Users\jgrundma\Desktop\misc\masterthesis\Text\Bilder\sync_flow_conce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941168"/>
            <a:ext cx="3960440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Schlusswort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Keine </a:t>
            </a:r>
            <a:r>
              <a:rPr lang="de-DE" dirty="0" smtClean="0"/>
              <a:t>vollständige </a:t>
            </a:r>
            <a:r>
              <a:rPr lang="de-DE" dirty="0" smtClean="0"/>
              <a:t>Synchronisation in einem </a:t>
            </a:r>
            <a:r>
              <a:rPr lang="de-DE" dirty="0" smtClean="0"/>
              <a:t>Schritt</a:t>
            </a:r>
          </a:p>
          <a:p>
            <a:r>
              <a:rPr lang="de-DE" dirty="0" smtClean="0"/>
              <a:t>Kein </a:t>
            </a:r>
            <a:r>
              <a:rPr lang="de-DE" dirty="0" smtClean="0"/>
              <a:t>Caching</a:t>
            </a:r>
          </a:p>
          <a:p>
            <a:r>
              <a:rPr lang="de-DE" dirty="0" smtClean="0"/>
              <a:t>Keine Test von </a:t>
            </a:r>
            <a:r>
              <a:rPr lang="de-DE" dirty="0" smtClean="0"/>
              <a:t>Multithreading</a:t>
            </a:r>
          </a:p>
          <a:p>
            <a:r>
              <a:rPr lang="de-DE" dirty="0" smtClean="0"/>
              <a:t>Eliminierung des </a:t>
            </a:r>
            <a:r>
              <a:rPr lang="de-DE" dirty="0" err="1" smtClean="0"/>
              <a:t>Piggyback</a:t>
            </a:r>
            <a:r>
              <a:rPr lang="de-DE" dirty="0" smtClean="0"/>
              <a:t> </a:t>
            </a:r>
            <a:r>
              <a:rPr lang="de-DE" dirty="0" smtClean="0"/>
              <a:t>Algorithmus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r>
              <a:rPr lang="de-DE" dirty="0" err="1" smtClean="0"/>
              <a:t>Refactoring</a:t>
            </a:r>
            <a:r>
              <a:rPr lang="de-DE" dirty="0" smtClean="0"/>
              <a:t> notwendig</a:t>
            </a:r>
          </a:p>
          <a:p>
            <a:r>
              <a:rPr lang="de-DE" dirty="0" smtClean="0"/>
              <a:t>Weitere Feature denkbar, z.B. verbinden von Kontexten von </a:t>
            </a:r>
            <a:r>
              <a:rPr lang="de-DE" dirty="0" err="1" smtClean="0"/>
              <a:t>Desriptoren</a:t>
            </a:r>
            <a:endParaRPr lang="de-DE" dirty="0" smtClean="0"/>
          </a:p>
          <a:p>
            <a:r>
              <a:rPr lang="de-DE" dirty="0" err="1" smtClean="0"/>
              <a:t>AbstractSyncKP</a:t>
            </a:r>
            <a:r>
              <a:rPr lang="de-DE" dirty="0" smtClean="0"/>
              <a:t> kann auch durch andere Klassen implementiert werden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17.11.2015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314</Words>
  <Application>Microsoft Office PowerPoint</Application>
  <PresentationFormat>Bildschirmpräsentation (4:3)</PresentationFormat>
  <Paragraphs>100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Rhea</vt:lpstr>
      <vt:lpstr>Ein System zur partiellen Synchronisation von Wissensbasen für ein dezentrales soziales Netzwerk</vt:lpstr>
      <vt:lpstr>Inhaltverzeichnis</vt:lpstr>
      <vt:lpstr>Demo - Chat</vt:lpstr>
      <vt:lpstr>Beschreibungen von Datenräumen - Deskriptor</vt:lpstr>
      <vt:lpstr>Extraktion von Daten</vt:lpstr>
      <vt:lpstr>SyncKB</vt:lpstr>
      <vt:lpstr>Abstraktion</vt:lpstr>
      <vt:lpstr>Pull und Pull Request Prinzip</vt:lpstr>
      <vt:lpstr>Fazit</vt:lpstr>
      <vt:lpstr>Fragen?</vt:lpstr>
    </vt:vector>
  </TitlesOfParts>
  <Company>Materna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System zur partiellen Synchronisation von Wissensbasen für ein dezentrales soziales Netzwerk</dc:title>
  <dc:creator>jgrundma</dc:creator>
  <cp:lastModifiedBy>jgrundma</cp:lastModifiedBy>
  <cp:revision>44</cp:revision>
  <dcterms:created xsi:type="dcterms:W3CDTF">2015-11-17T06:34:30Z</dcterms:created>
  <dcterms:modified xsi:type="dcterms:W3CDTF">2015-11-17T08:01:35Z</dcterms:modified>
</cp:coreProperties>
</file>