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LuxWatch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000"/>
              <a:t>Курсов проект – Атанас Муртин, Иван Чешмеджиев, Николай Гагов, Петър Сюлеймезян</a:t>
            </a:r>
            <a:endParaRPr lang="en-US" sz="200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28" name="Picture 4" descr="PILE THOUSANDS FAKED WATCHES SEEN MHT Editorial Stock Photo - Stock Image |  Shutterstock">
            <a:extLst>
              <a:ext uri="{FF2B5EF4-FFF2-40B4-BE49-F238E27FC236}">
                <a16:creationId xmlns:a16="http://schemas.microsoft.com/office/drawing/2014/main" id="{CEFD1820-0027-49D4-8612-EA1F41F7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095554"/>
            <a:ext cx="12192002" cy="54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en-US" sz="2600" dirty="0" err="1">
                <a:cs typeface="Arial" panose="020B0604020202020204" pitchFamily="34" charset="0"/>
              </a:rPr>
              <a:t>Метод</a:t>
            </a:r>
            <a:r>
              <a:rPr lang="en-US" sz="2600" dirty="0">
                <a:cs typeface="Arial" panose="020B0604020202020204" pitchFamily="34" charset="0"/>
              </a:rPr>
              <a:t> за </a:t>
            </a:r>
            <a:r>
              <a:rPr lang="en-US" sz="2600" dirty="0" err="1">
                <a:cs typeface="Arial" panose="020B0604020202020204" pitchFamily="34" charset="0"/>
              </a:rPr>
              <a:t>взимане</a:t>
            </a:r>
            <a:r>
              <a:rPr lang="en-US" sz="2600" dirty="0">
                <a:cs typeface="Arial" panose="020B0604020202020204" pitchFamily="34" charset="0"/>
              </a:rPr>
              <a:t> на ID на </a:t>
            </a:r>
            <a:r>
              <a:rPr lang="en-US" sz="2600" dirty="0" err="1">
                <a:cs typeface="Arial" panose="020B0604020202020204" pitchFamily="34" charset="0"/>
              </a:rPr>
              <a:t>марката</a:t>
            </a:r>
            <a:r>
              <a:rPr lang="en-US" sz="2600" dirty="0">
                <a:cs typeface="Arial" panose="020B0604020202020204" pitchFamily="34" charset="0"/>
              </a:rPr>
              <a:t> по </a:t>
            </a:r>
            <a:r>
              <a:rPr lang="en-US" sz="2600" dirty="0" err="1">
                <a:cs typeface="Arial" panose="020B0604020202020204" pitchFamily="34" charset="0"/>
              </a:rPr>
              <a:t>името</a:t>
            </a:r>
            <a:r>
              <a:rPr lang="en-US" sz="2600" dirty="0">
                <a:cs typeface="Arial" panose="020B0604020202020204" pitchFamily="34" charset="0"/>
              </a:rPr>
              <a:t> на </a:t>
            </a:r>
            <a:r>
              <a:rPr lang="en-US" sz="2600" dirty="0" err="1">
                <a:cs typeface="Arial" panose="020B0604020202020204" pitchFamily="34" charset="0"/>
              </a:rPr>
              <a:t>марката</a:t>
            </a:r>
            <a:r>
              <a:rPr lang="en-US" sz="2600" dirty="0">
                <a:cs typeface="Arial" panose="020B0604020202020204" pitchFamily="34" charset="0"/>
              </a:rPr>
              <a:t> (</a:t>
            </a:r>
            <a:r>
              <a:rPr lang="en-US" sz="2600" dirty="0" err="1">
                <a:cs typeface="Arial" panose="020B0604020202020204" pitchFamily="34" charset="0"/>
              </a:rPr>
              <a:t>същите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методи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са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използвани</a:t>
            </a:r>
            <a:r>
              <a:rPr lang="en-US" sz="2600" dirty="0">
                <a:cs typeface="Arial" panose="020B0604020202020204" pitchFamily="34" charset="0"/>
              </a:rPr>
              <a:t> за </a:t>
            </a:r>
            <a:r>
              <a:rPr lang="en-US" sz="2600" dirty="0" err="1">
                <a:cs typeface="Arial" panose="020B0604020202020204" pitchFamily="34" charset="0"/>
              </a:rPr>
              <a:t>взимане</a:t>
            </a:r>
            <a:r>
              <a:rPr lang="en-US" sz="2600" dirty="0">
                <a:cs typeface="Arial" panose="020B0604020202020204" pitchFamily="34" charset="0"/>
              </a:rPr>
              <a:t> на ID на </a:t>
            </a:r>
            <a:r>
              <a:rPr lang="en-US" sz="2600" dirty="0" err="1">
                <a:cs typeface="Arial" panose="020B0604020202020204" pitchFamily="34" charset="0"/>
              </a:rPr>
              <a:t>материал</a:t>
            </a:r>
            <a:r>
              <a:rPr lang="en-US" sz="2600" dirty="0">
                <a:cs typeface="Arial" panose="020B0604020202020204" pitchFamily="34" charset="0"/>
              </a:rPr>
              <a:t> и </a:t>
            </a:r>
            <a:r>
              <a:rPr lang="en-US" sz="2600" dirty="0" err="1">
                <a:cs typeface="Arial" panose="020B0604020202020204" pitchFamily="34" charset="0"/>
              </a:rPr>
              <a:t>категория</a:t>
            </a:r>
            <a:r>
              <a:rPr lang="en-US" sz="26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13A61CF-19B3-4A27-9F88-5FB125C8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864715"/>
            <a:ext cx="6197668" cy="51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en-US" sz="3600" dirty="0" err="1">
                <a:cs typeface="Arial" panose="020B0604020202020204" pitchFamily="34" charset="0"/>
              </a:rPr>
              <a:t>Код</a:t>
            </a:r>
            <a:r>
              <a:rPr lang="en-US" sz="3600" dirty="0">
                <a:cs typeface="Arial" panose="020B0604020202020204" pitchFamily="34" charset="0"/>
              </a:rPr>
              <a:t> за </a:t>
            </a:r>
            <a:r>
              <a:rPr lang="en-US" sz="3600" dirty="0" err="1">
                <a:cs typeface="Arial" panose="020B0604020202020204" pitchFamily="34" charset="0"/>
              </a:rPr>
              <a:t>автоматично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добавяне</a:t>
            </a:r>
            <a:r>
              <a:rPr lang="en-US" sz="3600" dirty="0">
                <a:cs typeface="Arial" panose="020B0604020202020204" pitchFamily="34" charset="0"/>
              </a:rPr>
              <a:t> на </a:t>
            </a:r>
            <a:r>
              <a:rPr lang="en-US" sz="3600" dirty="0" err="1">
                <a:cs typeface="Arial" panose="020B0604020202020204" pitchFamily="34" charset="0"/>
              </a:rPr>
              <a:t>случайни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часовници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към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базата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данни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7A1B24-D738-4F26-8A7B-30527CB5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7" y="609600"/>
            <a:ext cx="458152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2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9EDE-2FD2-4345-8DCB-F7B4EBF6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900">
                <a:cs typeface="Arial" panose="020B0604020202020204" pitchFamily="34" charset="0"/>
              </a:rPr>
              <a:t>Код за търсене по марка в Web страницата(същата методика е използвана и за търсенето по цена и материал)</a:t>
            </a:r>
            <a:endParaRPr lang="en-US" sz="2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D2680B5-30E8-44F0-9E3F-A68D11C41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184741"/>
            <a:ext cx="6197668" cy="44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FBABE-AB4F-4F85-88B4-431C6B9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cs typeface="Arial" panose="020B0604020202020204" pitchFamily="34" charset="0"/>
              </a:rPr>
              <a:t>Наличие</a:t>
            </a:r>
            <a:r>
              <a:rPr lang="en-US" sz="3400" dirty="0">
                <a:cs typeface="Arial" panose="020B0604020202020204" pitchFamily="34" charset="0"/>
              </a:rPr>
              <a:t> на </a:t>
            </a:r>
            <a:r>
              <a:rPr lang="en-US" sz="3400" dirty="0" err="1">
                <a:cs typeface="Arial" panose="020B0604020202020204" pitchFamily="34" charset="0"/>
              </a:rPr>
              <a:t>скрити</a:t>
            </a:r>
            <a:r>
              <a:rPr lang="en-US" sz="3400" dirty="0">
                <a:cs typeface="Arial" panose="020B0604020202020204" pitchFamily="34" charset="0"/>
              </a:rPr>
              <a:t> </a:t>
            </a:r>
            <a:r>
              <a:rPr lang="en-US" sz="3400" dirty="0" err="1">
                <a:cs typeface="Arial" panose="020B0604020202020204" pitchFamily="34" charset="0"/>
              </a:rPr>
              <a:t>бутони</a:t>
            </a:r>
            <a:r>
              <a:rPr lang="en-US" sz="3400" dirty="0">
                <a:cs typeface="Arial" panose="020B0604020202020204" pitchFamily="34" charset="0"/>
              </a:rPr>
              <a:t> за </a:t>
            </a:r>
            <a:r>
              <a:rPr lang="en-US" sz="3400" dirty="0" err="1">
                <a:cs typeface="Arial" panose="020B0604020202020204" pitchFamily="34" charset="0"/>
              </a:rPr>
              <a:t>изтриване</a:t>
            </a:r>
            <a:r>
              <a:rPr lang="en-US" sz="3400" dirty="0">
                <a:cs typeface="Arial" panose="020B0604020202020204" pitchFamily="34" charset="0"/>
              </a:rPr>
              <a:t> и </a:t>
            </a:r>
            <a:r>
              <a:rPr lang="en-US" sz="3400" dirty="0" err="1">
                <a:cs typeface="Arial" panose="020B0604020202020204" pitchFamily="34" charset="0"/>
              </a:rPr>
              <a:t>промяна</a:t>
            </a:r>
            <a:r>
              <a:rPr lang="en-US" sz="3400" dirty="0">
                <a:cs typeface="Arial" panose="020B0604020202020204" pitchFamily="34" charset="0"/>
              </a:rPr>
              <a:t> на </a:t>
            </a:r>
            <a:r>
              <a:rPr lang="en-US" sz="3400" dirty="0" err="1">
                <a:cs typeface="Arial" panose="020B0604020202020204" pitchFamily="34" charset="0"/>
              </a:rPr>
              <a:t>часовник</a:t>
            </a:r>
            <a:r>
              <a:rPr lang="en-US" sz="3400" dirty="0">
                <a:cs typeface="Arial" panose="020B0604020202020204" pitchFamily="34" charset="0"/>
              </a:rPr>
              <a:t> в Web </a:t>
            </a:r>
            <a:r>
              <a:rPr lang="en-US" sz="3400" dirty="0" err="1">
                <a:cs typeface="Arial" panose="020B0604020202020204" pitchFamily="34" charset="0"/>
              </a:rPr>
              <a:t>страницата</a:t>
            </a:r>
            <a:endParaRPr lang="en-US" sz="3400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961AAC2-C9AE-4110-99C8-43D2AA99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338" y="2228919"/>
            <a:ext cx="10912112" cy="16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E1E31-ECCB-48F5-ACB1-C1A8AC13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и нововъведения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542A-E5FF-40DE-B64B-35D86175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Екипът ни има за цел да развие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страницата на каталога в посока подновен дизайн, по-удобен интерфейс и усъвършенстване в сферата на кибер защитата на сайта. В бъдеще се очаква да бъде подновен и графичният дизайн на приложението, с което ще се улесни употребата му. Нововъведени ще бъдат повече възможности за търсене(по размер и по година на производство) и ще бъде предоставена възможност за добавяне и обновяване на каишки.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AF1C-DF35-425F-9F2E-1D556F8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Заключение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56D6-DB1D-454F-B0AC-2BE47140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LuxWatch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 проект на амбициозни млади програмисти, които желаят да се развиват в сферата на разработване на софтуер. приложението представлява каталог, в който хора могат да продават и купуват ръчни часовници без затруднения.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A7CEC-D3D3-4831-986C-71BCB170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 литература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E43F-989F-4A6F-A391-5E7D0B67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Обучителни материали(презентации, задачи), предоставени от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Foundation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Национална програма „Обучение за ИТ кариера“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https://github.com/aalishov/School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https://stackoverflow.com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bg-BG"/>
              <a:t>Цели</a:t>
            </a:r>
            <a:r>
              <a:rPr lang="en-US"/>
              <a:t>	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</a:rPr>
              <a:t>Основна цел на нашия проект е да демонстрираме нашите знания по Обектно-Ориентирано-Програмиране, чрез представяне на нашия проект „LuxWatch“- приложение-каталог, което използва база от данни с ръчни часовници и Ви ги представя под формата на каталог!</a:t>
            </a:r>
            <a:endParaRPr lang="en-US" dirty="0"/>
          </a:p>
        </p:txBody>
      </p:sp>
      <p:pic>
        <p:nvPicPr>
          <p:cNvPr id="2050" name="Picture 2" descr="Goal tracking software for businesses | Databox">
            <a:extLst>
              <a:ext uri="{FF2B5EF4-FFF2-40B4-BE49-F238E27FC236}">
                <a16:creationId xmlns:a16="http://schemas.microsoft.com/office/drawing/2014/main" id="{C9ED7797-7294-486B-BBAD-394F046B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8" y="1347787"/>
            <a:ext cx="34671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8A43-C579-4D79-A2A0-306ABC8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0" i="0">
                <a:effectLst/>
                <a:latin typeface="Times New Roman" panose="02020603050405020304" pitchFamily="18" charset="0"/>
              </a:rPr>
              <a:t>Разпределение на ролите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E7F8-AF6E-4341-81D6-A6C69643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Атанас Муртин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,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LuxWatch.DataProcessor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LuxWatch.Model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bg-BG" sz="2000" b="0" i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Иван Чешмеджиев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LuxWatch.ConsoleApp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bg-BG" sz="200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Николай Гагов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LuxWatch.Web.App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LuxWatch.Model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</a:t>
            </a:r>
            <a:endParaRPr lang="bg-BG" sz="2000" b="0" i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Петър Сюлеймезян - отговарящ за изграждането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LuxWatch.Forms.App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16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803B-E111-4010-945D-F54615F7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ru-RU" sz="3900" b="0" i="0">
                <a:effectLst/>
                <a:latin typeface="Times New Roman" panose="02020603050405020304" pitchFamily="18" charset="0"/>
              </a:rPr>
              <a:t>Основни етапи в реализирането на проекта</a:t>
            </a:r>
            <a:endParaRPr lang="en-US" sz="3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DCC7E780-C8E7-FBF5-E80F-2A11BF6EB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5CAB-866E-4704-BCBC-3F3420C1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 lnSpcReduction="10000"/>
          </a:bodyPr>
          <a:lstStyle/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Замисъл на идеята за приложението;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Създаване на GitHub Repository;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Разделяне на ролите;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Създаване на проекта и неговото структуриране;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Работа по отделните части на проекта;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Изчистване на бъгове;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Представяне.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02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D22B8-8A0C-40AD-8C7E-D8B78E0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0" i="0" dirty="0">
                <a:effectLst/>
                <a:latin typeface="Times New Roman" panose="02020603050405020304" pitchFamily="18" charset="0"/>
              </a:rPr>
              <a:t>Реализация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47B2-6227-4DE4-86C8-19246436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bg-BG" b="0" i="0" dirty="0">
                <a:effectLst/>
                <a:latin typeface="Times New Roman" panose="02020603050405020304" pitchFamily="18" charset="0"/>
              </a:rPr>
              <a:t>Използвани технологии: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Visual Studio (C#, CSHTML)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MS SQL, SSMS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NuGet Packages Entity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Git,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Github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3489-4EAB-4172-80E5-16F1C810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5049560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dirty="0" err="1"/>
              <a:t>Описание</a:t>
            </a:r>
            <a:r>
              <a:rPr lang="en-US" sz="3700" b="0" i="0" dirty="0"/>
              <a:t> и </a:t>
            </a:r>
            <a:r>
              <a:rPr lang="en-US" sz="3700" b="0" i="0" dirty="0" err="1"/>
              <a:t>скрийншоти</a:t>
            </a:r>
            <a:r>
              <a:rPr lang="en-US" sz="3700" b="0" i="0" dirty="0"/>
              <a:t> на </a:t>
            </a:r>
            <a:r>
              <a:rPr lang="en-US" sz="3700" b="0" i="0" dirty="0" err="1"/>
              <a:t>приложението</a:t>
            </a:r>
            <a:endParaRPr lang="en-US" sz="3700" dirty="0"/>
          </a:p>
        </p:txBody>
      </p:sp>
      <p:pic>
        <p:nvPicPr>
          <p:cNvPr id="27" name="Picture 18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sp>
        <p:nvSpPr>
          <p:cNvPr id="28" name="Rectangle 20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4" y="678180"/>
            <a:ext cx="10644554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39F8391-219F-4599-B216-A28530C7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10" y="839047"/>
            <a:ext cx="3074574" cy="3219450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2A43AA-79FD-4A45-ADC8-25447D34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789" y="851383"/>
            <a:ext cx="3027706" cy="3009325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D73CB5-8833-4372-9E05-22B933A594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68" r="23131" b="2"/>
          <a:stretch/>
        </p:blipFill>
        <p:spPr>
          <a:xfrm>
            <a:off x="7919086" y="1107057"/>
            <a:ext cx="3348470" cy="268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59BD6-CBB3-49FA-940B-5276F59CB45B}"/>
              </a:ext>
            </a:extLst>
          </p:cNvPr>
          <p:cNvSpPr txBox="1"/>
          <p:nvPr/>
        </p:nvSpPr>
        <p:spPr>
          <a:xfrm>
            <a:off x="8934536" y="3790486"/>
            <a:ext cx="1155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Структура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27981-EE7D-4201-BEDC-473F0154429F}"/>
              </a:ext>
            </a:extLst>
          </p:cNvPr>
          <p:cNvSpPr txBox="1"/>
          <p:nvPr/>
        </p:nvSpPr>
        <p:spPr>
          <a:xfrm>
            <a:off x="5144734" y="3894035"/>
            <a:ext cx="18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Начална страница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44640-946D-4C6C-973A-0E3BF63BD391}"/>
              </a:ext>
            </a:extLst>
          </p:cNvPr>
          <p:cNvSpPr txBox="1"/>
          <p:nvPr/>
        </p:nvSpPr>
        <p:spPr>
          <a:xfrm>
            <a:off x="1917510" y="3860708"/>
            <a:ext cx="1669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Диаграма на БД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88E57E-8BB9-4E1E-8690-75ED88CC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83561"/>
            <a:ext cx="3517119" cy="3484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9CFC6A-6289-49A9-BA64-7DD20946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470844"/>
            <a:ext cx="3537345" cy="19101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7EE5A0-5727-4C71-AF89-1AFD866C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316886"/>
            <a:ext cx="3517120" cy="221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44C46-0638-4E62-8752-F02895021F59}"/>
              </a:ext>
            </a:extLst>
          </p:cNvPr>
          <p:cNvSpPr txBox="1"/>
          <p:nvPr/>
        </p:nvSpPr>
        <p:spPr>
          <a:xfrm>
            <a:off x="482066" y="5284114"/>
            <a:ext cx="351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Страница за добавяне на часовник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E15CC-AA10-462B-924D-0F0BABD06900}"/>
              </a:ext>
            </a:extLst>
          </p:cNvPr>
          <p:cNvSpPr txBox="1"/>
          <p:nvPr/>
        </p:nvSpPr>
        <p:spPr>
          <a:xfrm>
            <a:off x="4238993" y="4845127"/>
            <a:ext cx="35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Начална страница в </a:t>
            </a:r>
            <a:r>
              <a:rPr lang="en-US" dirty="0"/>
              <a:t>Web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F67F9-8A76-44FA-A45E-3FC5BCF67840}"/>
              </a:ext>
            </a:extLst>
          </p:cNvPr>
          <p:cNvSpPr txBox="1"/>
          <p:nvPr/>
        </p:nvSpPr>
        <p:spPr>
          <a:xfrm>
            <a:off x="8069312" y="4845127"/>
            <a:ext cx="35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Начална страница в конзолата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5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65B698A8-F096-4C5E-B911-18BD9C8592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330" b="5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3AFEA-2281-403D-BDFA-7C5561AB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Програмен код на по-важните методи</a:t>
            </a:r>
          </a:p>
        </p:txBody>
      </p:sp>
    </p:spTree>
    <p:extLst>
      <p:ext uri="{BB962C8B-B14F-4D97-AF65-F5344CB8AC3E}">
        <p14:creationId xmlns:p14="http://schemas.microsoft.com/office/powerpoint/2010/main" val="13982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 err="1">
                <a:cs typeface="Arial" panose="020B0604020202020204" pitchFamily="34" charset="0"/>
              </a:rPr>
              <a:t>Код</a:t>
            </a:r>
            <a:r>
              <a:rPr lang="en-US" sz="4200" dirty="0">
                <a:cs typeface="Arial" panose="020B0604020202020204" pitchFamily="34" charset="0"/>
              </a:rPr>
              <a:t> за </a:t>
            </a:r>
            <a:r>
              <a:rPr lang="en-US" sz="4200" dirty="0" err="1">
                <a:cs typeface="Arial" panose="020B0604020202020204" pitchFamily="34" charset="0"/>
              </a:rPr>
              <a:t>добавяне</a:t>
            </a:r>
            <a:r>
              <a:rPr lang="en-US" sz="4200" dirty="0">
                <a:cs typeface="Arial" panose="020B0604020202020204" pitchFamily="34" charset="0"/>
              </a:rPr>
              <a:t> на </a:t>
            </a:r>
            <a:r>
              <a:rPr lang="en-US" sz="4200" dirty="0" err="1">
                <a:cs typeface="Arial" panose="020B0604020202020204" pitchFamily="34" charset="0"/>
              </a:rPr>
              <a:t>часовник</a:t>
            </a:r>
            <a:endParaRPr lang="en-US" sz="4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487E296-6144-4A0C-9E34-CB615D0AC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9581" y="609600"/>
            <a:ext cx="566713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0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{B6ECE502-CE3E-462C-A669-5AEA5717D5EF}tf55705232_win32</Template>
  <TotalTime>23</TotalTime>
  <Words>476</Words>
  <Application>Microsoft Office PowerPoint</Application>
  <PresentationFormat>Widescreen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Goudy Old Style</vt:lpstr>
      <vt:lpstr>Times New Roman</vt:lpstr>
      <vt:lpstr>Wingdings</vt:lpstr>
      <vt:lpstr>Wingdings 2</vt:lpstr>
      <vt:lpstr>SlateVTI</vt:lpstr>
      <vt:lpstr>LuxWatch</vt:lpstr>
      <vt:lpstr>Цели </vt:lpstr>
      <vt:lpstr>Разпределение на ролите</vt:lpstr>
      <vt:lpstr>Основни етапи в реализирането на проекта</vt:lpstr>
      <vt:lpstr>Реализация</vt:lpstr>
      <vt:lpstr>Описание и скрийншоти на приложението</vt:lpstr>
      <vt:lpstr>PowerPoint Presentation</vt:lpstr>
      <vt:lpstr>Програмен код на по-важните методи</vt:lpstr>
      <vt:lpstr>Код за добавяне на часовник</vt:lpstr>
      <vt:lpstr>Метод за взимане на ID на марката по името на марката (същите методи са използвани за взимане на ID на материал и категория)</vt:lpstr>
      <vt:lpstr>Код за автоматично добавяне на случайни часовници към базата данни</vt:lpstr>
      <vt:lpstr>Код за търсене по марка в Web страницата(същата методика е използвана и за търсенето по цена и материал)</vt:lpstr>
      <vt:lpstr>Наличие на скрити бутони за изтриване и промяна на часовник в Web страницата</vt:lpstr>
      <vt:lpstr>Развитие и нововъведения </vt:lpstr>
      <vt:lpstr>Заключение </vt:lpstr>
      <vt:lpstr>Използвана литература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LuxWatch</dc:title>
  <dc:creator>petar syleimezqn</dc:creator>
  <cp:lastModifiedBy>Atanas Murtin</cp:lastModifiedBy>
  <cp:revision>2</cp:revision>
  <dcterms:created xsi:type="dcterms:W3CDTF">2022-03-25T21:34:13Z</dcterms:created>
  <dcterms:modified xsi:type="dcterms:W3CDTF">2022-03-26T10:28:19Z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