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13C4D-B52A-4E88-B2A0-849124435C84}" v="10" dt="2022-04-17T06:52:32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ar syleimezqn" userId="602721d0eca70e1c" providerId="LiveId" clId="{BA413C4D-B52A-4E88-B2A0-849124435C84}"/>
    <pc:docChg chg="undo custSel addSld modSld">
      <pc:chgData name="petar syleimezqn" userId="602721d0eca70e1c" providerId="LiveId" clId="{BA413C4D-B52A-4E88-B2A0-849124435C84}" dt="2022-04-17T10:57:32.684" v="435" actId="5793"/>
      <pc:docMkLst>
        <pc:docMk/>
      </pc:docMkLst>
      <pc:sldChg chg="modSp new mod">
        <pc:chgData name="petar syleimezqn" userId="602721d0eca70e1c" providerId="LiveId" clId="{BA413C4D-B52A-4E88-B2A0-849124435C84}" dt="2022-04-17T06:40:26.096" v="11" actId="122"/>
        <pc:sldMkLst>
          <pc:docMk/>
          <pc:sldMk cId="3594625485" sldId="256"/>
        </pc:sldMkLst>
        <pc:spChg chg="mod">
          <ac:chgData name="petar syleimezqn" userId="602721d0eca70e1c" providerId="LiveId" clId="{BA413C4D-B52A-4E88-B2A0-849124435C84}" dt="2022-04-17T06:40:23.471" v="10" actId="122"/>
          <ac:spMkLst>
            <pc:docMk/>
            <pc:sldMk cId="3594625485" sldId="256"/>
            <ac:spMk id="2" creationId="{1848FE56-D286-4076-9F21-846368C7EB58}"/>
          </ac:spMkLst>
        </pc:spChg>
        <pc:spChg chg="mod">
          <ac:chgData name="petar syleimezqn" userId="602721d0eca70e1c" providerId="LiveId" clId="{BA413C4D-B52A-4E88-B2A0-849124435C84}" dt="2022-04-17T06:40:26.096" v="11" actId="122"/>
          <ac:spMkLst>
            <pc:docMk/>
            <pc:sldMk cId="3594625485" sldId="256"/>
            <ac:spMk id="3" creationId="{DBC531B3-CF86-4631-935E-269ECD4494BC}"/>
          </ac:spMkLst>
        </pc:spChg>
      </pc:sldChg>
      <pc:sldChg chg="addSp modSp new mod setBg">
        <pc:chgData name="petar syleimezqn" userId="602721d0eca70e1c" providerId="LiveId" clId="{BA413C4D-B52A-4E88-B2A0-849124435C84}" dt="2022-04-17T06:41:11.487" v="17" actId="403"/>
        <pc:sldMkLst>
          <pc:docMk/>
          <pc:sldMk cId="2094278872" sldId="257"/>
        </pc:sldMkLst>
        <pc:spChg chg="mod">
          <ac:chgData name="petar syleimezqn" userId="602721d0eca70e1c" providerId="LiveId" clId="{BA413C4D-B52A-4E88-B2A0-849124435C84}" dt="2022-04-17T06:41:11.487" v="17" actId="403"/>
          <ac:spMkLst>
            <pc:docMk/>
            <pc:sldMk cId="2094278872" sldId="257"/>
            <ac:spMk id="2" creationId="{C672FF49-7085-41DC-985B-652F32154129}"/>
          </ac:spMkLst>
        </pc:spChg>
        <pc:spChg chg="mod">
          <ac:chgData name="petar syleimezqn" userId="602721d0eca70e1c" providerId="LiveId" clId="{BA413C4D-B52A-4E88-B2A0-849124435C84}" dt="2022-04-17T06:41:08.093" v="16" actId="403"/>
          <ac:spMkLst>
            <pc:docMk/>
            <pc:sldMk cId="2094278872" sldId="257"/>
            <ac:spMk id="3" creationId="{CE281BEF-34A6-4DCD-967C-0D97ECAEBC94}"/>
          </ac:spMkLst>
        </pc:spChg>
        <pc:spChg chg="add">
          <ac:chgData name="petar syleimezqn" userId="602721d0eca70e1c" providerId="LiveId" clId="{BA413C4D-B52A-4E88-B2A0-849124435C84}" dt="2022-04-17T06:40:56.605" v="15" actId="26606"/>
          <ac:spMkLst>
            <pc:docMk/>
            <pc:sldMk cId="2094278872" sldId="257"/>
            <ac:spMk id="8" creationId="{324E43EB-867C-4B35-9A5C-E435157C7297}"/>
          </ac:spMkLst>
        </pc:spChg>
        <pc:spChg chg="add">
          <ac:chgData name="petar syleimezqn" userId="602721d0eca70e1c" providerId="LiveId" clId="{BA413C4D-B52A-4E88-B2A0-849124435C84}" dt="2022-04-17T06:40:56.605" v="15" actId="26606"/>
          <ac:spMkLst>
            <pc:docMk/>
            <pc:sldMk cId="2094278872" sldId="257"/>
            <ac:spMk id="10" creationId="{A7C0F5DA-B59F-4F13-8BB8-FFD8F2C572BC}"/>
          </ac:spMkLst>
        </pc:spChg>
        <pc:spChg chg="add">
          <ac:chgData name="petar syleimezqn" userId="602721d0eca70e1c" providerId="LiveId" clId="{BA413C4D-B52A-4E88-B2A0-849124435C84}" dt="2022-04-17T06:40:56.605" v="15" actId="26606"/>
          <ac:spMkLst>
            <pc:docMk/>
            <pc:sldMk cId="2094278872" sldId="257"/>
            <ac:spMk id="12" creationId="{9CEA1DEC-CC9E-4776-9E08-048A15BFA6CA}"/>
          </ac:spMkLst>
        </pc:spChg>
        <pc:spChg chg="add">
          <ac:chgData name="petar syleimezqn" userId="602721d0eca70e1c" providerId="LiveId" clId="{BA413C4D-B52A-4E88-B2A0-849124435C84}" dt="2022-04-17T06:40:56.605" v="15" actId="26606"/>
          <ac:spMkLst>
            <pc:docMk/>
            <pc:sldMk cId="2094278872" sldId="257"/>
            <ac:spMk id="14" creationId="{9CE399CF-F4B8-4832-A8CB-B93F6B1EF44B}"/>
          </ac:spMkLst>
        </pc:spChg>
        <pc:spChg chg="add">
          <ac:chgData name="petar syleimezqn" userId="602721d0eca70e1c" providerId="LiveId" clId="{BA413C4D-B52A-4E88-B2A0-849124435C84}" dt="2022-04-17T06:40:56.605" v="15" actId="26606"/>
          <ac:spMkLst>
            <pc:docMk/>
            <pc:sldMk cId="2094278872" sldId="257"/>
            <ac:spMk id="16" creationId="{1F23E73A-FDC8-462C-83C1-3AA8961449CF}"/>
          </ac:spMkLst>
        </pc:spChg>
      </pc:sldChg>
      <pc:sldChg chg="addSp delSp modSp new mod setBg">
        <pc:chgData name="petar syleimezqn" userId="602721d0eca70e1c" providerId="LiveId" clId="{BA413C4D-B52A-4E88-B2A0-849124435C84}" dt="2022-04-17T06:42:34.099" v="50" actId="26606"/>
        <pc:sldMkLst>
          <pc:docMk/>
          <pc:sldMk cId="3713969484" sldId="258"/>
        </pc:sldMkLst>
        <pc:spChg chg="mod">
          <ac:chgData name="petar syleimezqn" userId="602721d0eca70e1c" providerId="LiveId" clId="{BA413C4D-B52A-4E88-B2A0-849124435C84}" dt="2022-04-17T06:42:34.099" v="50" actId="26606"/>
          <ac:spMkLst>
            <pc:docMk/>
            <pc:sldMk cId="3713969484" sldId="258"/>
            <ac:spMk id="2" creationId="{502FE0D5-47E2-4BEF-9550-AAD87141A642}"/>
          </ac:spMkLst>
        </pc:spChg>
        <pc:spChg chg="del mod">
          <ac:chgData name="petar syleimezqn" userId="602721d0eca70e1c" providerId="LiveId" clId="{BA413C4D-B52A-4E88-B2A0-849124435C84}" dt="2022-04-17T06:42:34.099" v="50" actId="26606"/>
          <ac:spMkLst>
            <pc:docMk/>
            <pc:sldMk cId="3713969484" sldId="258"/>
            <ac:spMk id="3" creationId="{C1B6C69B-C716-4C8A-9CE1-D80A3CAB2D46}"/>
          </ac:spMkLst>
        </pc:spChg>
        <pc:spChg chg="add">
          <ac:chgData name="petar syleimezqn" userId="602721d0eca70e1c" providerId="LiveId" clId="{BA413C4D-B52A-4E88-B2A0-849124435C84}" dt="2022-04-17T06:42:34.099" v="50" actId="26606"/>
          <ac:spMkLst>
            <pc:docMk/>
            <pc:sldMk cId="3713969484" sldId="258"/>
            <ac:spMk id="18" creationId="{CC28BCC9-4093-4FD5-83EB-7EC297F51396}"/>
          </ac:spMkLst>
        </pc:spChg>
        <pc:grpChg chg="add">
          <ac:chgData name="petar syleimezqn" userId="602721d0eca70e1c" providerId="LiveId" clId="{BA413C4D-B52A-4E88-B2A0-849124435C84}" dt="2022-04-17T06:42:34.099" v="50" actId="26606"/>
          <ac:grpSpMkLst>
            <pc:docMk/>
            <pc:sldMk cId="3713969484" sldId="258"/>
            <ac:grpSpMk id="9" creationId="{08BCF048-8940-4354-B9EC-5AD74E283CE3}"/>
          </ac:grpSpMkLst>
        </pc:grpChg>
        <pc:graphicFrameChg chg="add">
          <ac:chgData name="petar syleimezqn" userId="602721d0eca70e1c" providerId="LiveId" clId="{BA413C4D-B52A-4E88-B2A0-849124435C84}" dt="2022-04-17T06:42:34.099" v="50" actId="26606"/>
          <ac:graphicFrameMkLst>
            <pc:docMk/>
            <pc:sldMk cId="3713969484" sldId="258"/>
            <ac:graphicFrameMk id="5" creationId="{4AF02809-DA18-508D-F1E1-520CF9594931}"/>
          </ac:graphicFrameMkLst>
        </pc:graphicFrameChg>
      </pc:sldChg>
      <pc:sldChg chg="addSp delSp modSp new mod setBg setClrOvrMap">
        <pc:chgData name="petar syleimezqn" userId="602721d0eca70e1c" providerId="LiveId" clId="{BA413C4D-B52A-4E88-B2A0-849124435C84}" dt="2022-04-17T06:46:39.956" v="319" actId="20577"/>
        <pc:sldMkLst>
          <pc:docMk/>
          <pc:sldMk cId="171046070" sldId="259"/>
        </pc:sldMkLst>
        <pc:spChg chg="mod">
          <ac:chgData name="petar syleimezqn" userId="602721d0eca70e1c" providerId="LiveId" clId="{BA413C4D-B52A-4E88-B2A0-849124435C84}" dt="2022-04-17T06:44:59.273" v="175" actId="122"/>
          <ac:spMkLst>
            <pc:docMk/>
            <pc:sldMk cId="171046070" sldId="259"/>
            <ac:spMk id="2" creationId="{89816453-A7A8-47AA-8C88-FA6D55C390DB}"/>
          </ac:spMkLst>
        </pc:spChg>
        <pc:spChg chg="mod ord">
          <ac:chgData name="petar syleimezqn" userId="602721d0eca70e1c" providerId="LiveId" clId="{BA413C4D-B52A-4E88-B2A0-849124435C84}" dt="2022-04-17T06:46:39.956" v="319" actId="20577"/>
          <ac:spMkLst>
            <pc:docMk/>
            <pc:sldMk cId="171046070" sldId="259"/>
            <ac:spMk id="3" creationId="{B286B8E6-4AF8-4D62-A735-8368290571AC}"/>
          </ac:spMkLst>
        </pc:spChg>
        <pc:spChg chg="add del">
          <ac:chgData name="petar syleimezqn" userId="602721d0eca70e1c" providerId="LiveId" clId="{BA413C4D-B52A-4E88-B2A0-849124435C84}" dt="2022-04-17T06:44:50.357" v="169" actId="26606"/>
          <ac:spMkLst>
            <pc:docMk/>
            <pc:sldMk cId="171046070" sldId="259"/>
            <ac:spMk id="10" creationId="{89EA2611-DCBA-4E97-A2B2-9A466E76BDA4}"/>
          </ac:spMkLst>
        </pc:spChg>
        <pc:spChg chg="add del">
          <ac:chgData name="petar syleimezqn" userId="602721d0eca70e1c" providerId="LiveId" clId="{BA413C4D-B52A-4E88-B2A0-849124435C84}" dt="2022-04-17T06:44:50.357" v="169" actId="26606"/>
          <ac:spMkLst>
            <pc:docMk/>
            <pc:sldMk cId="171046070" sldId="259"/>
            <ac:spMk id="12" creationId="{BBC615D1-6E12-40EF-915B-316CFDB550D5}"/>
          </ac:spMkLst>
        </pc:spChg>
        <pc:spChg chg="add del">
          <ac:chgData name="petar syleimezqn" userId="602721d0eca70e1c" providerId="LiveId" clId="{BA413C4D-B52A-4E88-B2A0-849124435C84}" dt="2022-04-17T06:44:50.357" v="169" actId="26606"/>
          <ac:spMkLst>
            <pc:docMk/>
            <pc:sldMk cId="171046070" sldId="259"/>
            <ac:spMk id="14" creationId="{B9797D36-DE1E-47CD-881A-6C1F5828261B}"/>
          </ac:spMkLst>
        </pc:spChg>
        <pc:spChg chg="add del">
          <ac:chgData name="petar syleimezqn" userId="602721d0eca70e1c" providerId="LiveId" clId="{BA413C4D-B52A-4E88-B2A0-849124435C84}" dt="2022-04-17T06:44:50.357" v="169" actId="26606"/>
          <ac:spMkLst>
            <pc:docMk/>
            <pc:sldMk cId="171046070" sldId="259"/>
            <ac:spMk id="16" creationId="{4A2FAF1F-F462-46AF-A9E6-CC93C4E2C359}"/>
          </ac:spMkLst>
        </pc:spChg>
        <pc:spChg chg="add del">
          <ac:chgData name="petar syleimezqn" userId="602721d0eca70e1c" providerId="LiveId" clId="{BA413C4D-B52A-4E88-B2A0-849124435C84}" dt="2022-04-17T06:44:50.357" v="169" actId="26606"/>
          <ac:spMkLst>
            <pc:docMk/>
            <pc:sldMk cId="171046070" sldId="259"/>
            <ac:spMk id="18" creationId="{7146BED8-BAE9-42C5-A3DD-7B946445DB8C}"/>
          </ac:spMkLst>
        </pc:spChg>
        <pc:spChg chg="add del">
          <ac:chgData name="petar syleimezqn" userId="602721d0eca70e1c" providerId="LiveId" clId="{BA413C4D-B52A-4E88-B2A0-849124435C84}" dt="2022-04-17T06:44:50.357" v="169" actId="26606"/>
          <ac:spMkLst>
            <pc:docMk/>
            <pc:sldMk cId="171046070" sldId="259"/>
            <ac:spMk id="20" creationId="{15765FE8-B62F-41E4-A73C-74C91A8FD945}"/>
          </ac:spMkLst>
        </pc:spChg>
        <pc:spChg chg="add del">
          <ac:chgData name="petar syleimezqn" userId="602721d0eca70e1c" providerId="LiveId" clId="{BA413C4D-B52A-4E88-B2A0-849124435C84}" dt="2022-04-17T06:44:51.283" v="171" actId="26606"/>
          <ac:spMkLst>
            <pc:docMk/>
            <pc:sldMk cId="171046070" sldId="259"/>
            <ac:spMk id="22" creationId="{F70C2B8F-6B1B-46D5-86E6-40F36C695FC2}"/>
          </ac:spMkLst>
        </pc:spChg>
        <pc:spChg chg="add del">
          <ac:chgData name="petar syleimezqn" userId="602721d0eca70e1c" providerId="LiveId" clId="{BA413C4D-B52A-4E88-B2A0-849124435C84}" dt="2022-04-17T06:44:51.283" v="171" actId="26606"/>
          <ac:spMkLst>
            <pc:docMk/>
            <pc:sldMk cId="171046070" sldId="259"/>
            <ac:spMk id="23" creationId="{DB521824-592C-476A-AB0A-CA0C6D1F3407}"/>
          </ac:spMkLst>
        </pc:spChg>
        <pc:spChg chg="add del">
          <ac:chgData name="petar syleimezqn" userId="602721d0eca70e1c" providerId="LiveId" clId="{BA413C4D-B52A-4E88-B2A0-849124435C84}" dt="2022-04-17T06:44:51.283" v="171" actId="26606"/>
          <ac:spMkLst>
            <pc:docMk/>
            <pc:sldMk cId="171046070" sldId="259"/>
            <ac:spMk id="24" creationId="{A2749EFA-8EE4-4EB8-9424-8E593B9320AD}"/>
          </ac:spMkLst>
        </pc:spChg>
        <pc:spChg chg="add del">
          <ac:chgData name="petar syleimezqn" userId="602721d0eca70e1c" providerId="LiveId" clId="{BA413C4D-B52A-4E88-B2A0-849124435C84}" dt="2022-04-17T06:44:51.283" v="171" actId="26606"/>
          <ac:spMkLst>
            <pc:docMk/>
            <pc:sldMk cId="171046070" sldId="259"/>
            <ac:spMk id="25" creationId="{B5C860C9-D4F9-4350-80DA-0D1CD36C7741}"/>
          </ac:spMkLst>
        </pc:spChg>
        <pc:spChg chg="add del">
          <ac:chgData name="petar syleimezqn" userId="602721d0eca70e1c" providerId="LiveId" clId="{BA413C4D-B52A-4E88-B2A0-849124435C84}" dt="2022-04-17T06:44:51.283" v="171" actId="26606"/>
          <ac:spMkLst>
            <pc:docMk/>
            <pc:sldMk cId="171046070" sldId="259"/>
            <ac:spMk id="26" creationId="{538A90C8-AE0E-4EBA-9AF8-EEDB206020E0}"/>
          </ac:spMkLst>
        </pc:spChg>
        <pc:spChg chg="add">
          <ac:chgData name="petar syleimezqn" userId="602721d0eca70e1c" providerId="LiveId" clId="{BA413C4D-B52A-4E88-B2A0-849124435C84}" dt="2022-04-17T06:44:51.294" v="172" actId="26606"/>
          <ac:spMkLst>
            <pc:docMk/>
            <pc:sldMk cId="171046070" sldId="259"/>
            <ac:spMk id="28" creationId="{89EA2611-DCBA-4E97-A2B2-9A466E76BDA4}"/>
          </ac:spMkLst>
        </pc:spChg>
        <pc:spChg chg="add">
          <ac:chgData name="petar syleimezqn" userId="602721d0eca70e1c" providerId="LiveId" clId="{BA413C4D-B52A-4E88-B2A0-849124435C84}" dt="2022-04-17T06:44:51.294" v="172" actId="26606"/>
          <ac:spMkLst>
            <pc:docMk/>
            <pc:sldMk cId="171046070" sldId="259"/>
            <ac:spMk id="29" creationId="{BBC615D1-6E12-40EF-915B-316CFDB550D5}"/>
          </ac:spMkLst>
        </pc:spChg>
        <pc:spChg chg="add">
          <ac:chgData name="petar syleimezqn" userId="602721d0eca70e1c" providerId="LiveId" clId="{BA413C4D-B52A-4E88-B2A0-849124435C84}" dt="2022-04-17T06:44:51.294" v="172" actId="26606"/>
          <ac:spMkLst>
            <pc:docMk/>
            <pc:sldMk cId="171046070" sldId="259"/>
            <ac:spMk id="30" creationId="{B9797D36-DE1E-47CD-881A-6C1F5828261B}"/>
          </ac:spMkLst>
        </pc:spChg>
        <pc:spChg chg="add">
          <ac:chgData name="petar syleimezqn" userId="602721d0eca70e1c" providerId="LiveId" clId="{BA413C4D-B52A-4E88-B2A0-849124435C84}" dt="2022-04-17T06:44:51.294" v="172" actId="26606"/>
          <ac:spMkLst>
            <pc:docMk/>
            <pc:sldMk cId="171046070" sldId="259"/>
            <ac:spMk id="31" creationId="{4A2FAF1F-F462-46AF-A9E6-CC93C4E2C359}"/>
          </ac:spMkLst>
        </pc:spChg>
        <pc:spChg chg="add">
          <ac:chgData name="petar syleimezqn" userId="602721d0eca70e1c" providerId="LiveId" clId="{BA413C4D-B52A-4E88-B2A0-849124435C84}" dt="2022-04-17T06:44:51.294" v="172" actId="26606"/>
          <ac:spMkLst>
            <pc:docMk/>
            <pc:sldMk cId="171046070" sldId="259"/>
            <ac:spMk id="32" creationId="{7146BED8-BAE9-42C5-A3DD-7B946445DB8C}"/>
          </ac:spMkLst>
        </pc:spChg>
        <pc:spChg chg="add">
          <ac:chgData name="petar syleimezqn" userId="602721d0eca70e1c" providerId="LiveId" clId="{BA413C4D-B52A-4E88-B2A0-849124435C84}" dt="2022-04-17T06:44:51.294" v="172" actId="26606"/>
          <ac:spMkLst>
            <pc:docMk/>
            <pc:sldMk cId="171046070" sldId="259"/>
            <ac:spMk id="33" creationId="{15765FE8-B62F-41E4-A73C-74C91A8FD945}"/>
          </ac:spMkLst>
        </pc:spChg>
        <pc:picChg chg="add mod">
          <ac:chgData name="petar syleimezqn" userId="602721d0eca70e1c" providerId="LiveId" clId="{BA413C4D-B52A-4E88-B2A0-849124435C84}" dt="2022-04-17T06:44:51.294" v="172" actId="26606"/>
          <ac:picMkLst>
            <pc:docMk/>
            <pc:sldMk cId="171046070" sldId="259"/>
            <ac:picMk id="5" creationId="{8D7C97C4-8220-40CE-B562-3F5E594AADD5}"/>
          </ac:picMkLst>
        </pc:picChg>
      </pc:sldChg>
      <pc:sldChg chg="addSp delSp modSp new mod setBg setClrOvrMap">
        <pc:chgData name="petar syleimezqn" userId="602721d0eca70e1c" providerId="LiveId" clId="{BA413C4D-B52A-4E88-B2A0-849124435C84}" dt="2022-04-17T06:47:58.676" v="335" actId="1076"/>
        <pc:sldMkLst>
          <pc:docMk/>
          <pc:sldMk cId="4240680190" sldId="260"/>
        </pc:sldMkLst>
        <pc:spChg chg="mod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2" creationId="{80286628-42BD-401D-AAE6-107DA00090C1}"/>
          </ac:spMkLst>
        </pc:spChg>
        <pc:spChg chg="del">
          <ac:chgData name="petar syleimezqn" userId="602721d0eca70e1c" providerId="LiveId" clId="{BA413C4D-B52A-4E88-B2A0-849124435C84}" dt="2022-04-17T06:47:02.239" v="323"/>
          <ac:spMkLst>
            <pc:docMk/>
            <pc:sldMk cId="4240680190" sldId="260"/>
            <ac:spMk id="3" creationId="{19614929-E5A5-4C89-ACCB-7BFA87B09361}"/>
          </ac:spMkLst>
        </pc:spChg>
        <pc:spChg chg="add del">
          <ac:chgData name="petar syleimezqn" userId="602721d0eca70e1c" providerId="LiveId" clId="{BA413C4D-B52A-4E88-B2A0-849124435C84}" dt="2022-04-17T06:46:56.212" v="321" actId="22"/>
          <ac:spMkLst>
            <pc:docMk/>
            <pc:sldMk cId="4240680190" sldId="260"/>
            <ac:spMk id="5" creationId="{53E3E031-C122-46C7-AE5A-F9738A47B95E}"/>
          </ac:spMkLst>
        </pc:spChg>
        <pc:spChg chg="add del">
          <ac:chgData name="petar syleimezqn" userId="602721d0eca70e1c" providerId="LiveId" clId="{BA413C4D-B52A-4E88-B2A0-849124435C84}" dt="2022-04-17T06:47:07.461" v="325" actId="478"/>
          <ac:spMkLst>
            <pc:docMk/>
            <pc:sldMk cId="4240680190" sldId="260"/>
            <ac:spMk id="10" creationId="{75F4F2E6-19F9-91FA-2DC9-DF4DBFA4274B}"/>
          </ac:spMkLst>
        </pc:spChg>
        <pc:spChg chg="add del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13" creationId="{89EA2611-DCBA-4E97-A2B2-9A466E76BDA4}"/>
          </ac:spMkLst>
        </pc:spChg>
        <pc:spChg chg="add del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15" creationId="{BBC615D1-6E12-40EF-915B-316CFDB550D5}"/>
          </ac:spMkLst>
        </pc:spChg>
        <pc:spChg chg="add del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17" creationId="{B9797D36-DE1E-47CD-881A-6C1F5828261B}"/>
          </ac:spMkLst>
        </pc:spChg>
        <pc:spChg chg="add del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19" creationId="{4A2FAF1F-F462-46AF-A9E6-CC93C4E2C359}"/>
          </ac:spMkLst>
        </pc:spChg>
        <pc:spChg chg="add del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21" creationId="{7146BED8-BAE9-42C5-A3DD-7B946445DB8C}"/>
          </ac:spMkLst>
        </pc:spChg>
        <pc:spChg chg="add del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23" creationId="{15765FE8-B62F-41E4-A73C-74C91A8FD945}"/>
          </ac:spMkLst>
        </pc:spChg>
        <pc:spChg chg="add">
          <ac:chgData name="petar syleimezqn" userId="602721d0eca70e1c" providerId="LiveId" clId="{BA413C4D-B52A-4E88-B2A0-849124435C84}" dt="2022-04-17T06:47:11.632" v="326" actId="26606"/>
          <ac:spMkLst>
            <pc:docMk/>
            <pc:sldMk cId="4240680190" sldId="260"/>
            <ac:spMk id="32" creationId="{B8144315-1C5A-4185-A952-25D98D303D46}"/>
          </ac:spMkLst>
        </pc:spChg>
        <pc:grpChg chg="add">
          <ac:chgData name="petar syleimezqn" userId="602721d0eca70e1c" providerId="LiveId" clId="{BA413C4D-B52A-4E88-B2A0-849124435C84}" dt="2022-04-17T06:47:11.632" v="326" actId="26606"/>
          <ac:grpSpMkLst>
            <pc:docMk/>
            <pc:sldMk cId="4240680190" sldId="260"/>
            <ac:grpSpMk id="28" creationId="{4091D54B-59AB-4A5E-8E9E-0421BD66D4FB}"/>
          </ac:grpSpMkLst>
        </pc:grpChg>
        <pc:grpChg chg="add">
          <ac:chgData name="petar syleimezqn" userId="602721d0eca70e1c" providerId="LiveId" clId="{BA413C4D-B52A-4E88-B2A0-849124435C84}" dt="2022-04-17T06:47:11.632" v="326" actId="26606"/>
          <ac:grpSpMkLst>
            <pc:docMk/>
            <pc:sldMk cId="4240680190" sldId="260"/>
            <ac:grpSpMk id="34" creationId="{25A657F0-42F3-40D3-BC75-7DA1F5C6A225}"/>
          </ac:grpSpMkLst>
        </pc:grpChg>
        <pc:picChg chg="add mod modCrop">
          <ac:chgData name="petar syleimezqn" userId="602721d0eca70e1c" providerId="LiveId" clId="{BA413C4D-B52A-4E88-B2A0-849124435C84}" dt="2022-04-17T06:47:58.676" v="335" actId="1076"/>
          <ac:picMkLst>
            <pc:docMk/>
            <pc:sldMk cId="4240680190" sldId="260"/>
            <ac:picMk id="6" creationId="{2CC93ABB-06A5-4BF5-B122-EF78DB43ED99}"/>
          </ac:picMkLst>
        </pc:picChg>
      </pc:sldChg>
      <pc:sldChg chg="addSp delSp modSp new mod setBg">
        <pc:chgData name="petar syleimezqn" userId="602721d0eca70e1c" providerId="LiveId" clId="{BA413C4D-B52A-4E88-B2A0-849124435C84}" dt="2022-04-17T06:48:43.992" v="350" actId="14100"/>
        <pc:sldMkLst>
          <pc:docMk/>
          <pc:sldMk cId="1321639871" sldId="261"/>
        </pc:sldMkLst>
        <pc:spChg chg="mod">
          <ac:chgData name="petar syleimezqn" userId="602721d0eca70e1c" providerId="LiveId" clId="{BA413C4D-B52A-4E88-B2A0-849124435C84}" dt="2022-04-17T06:48:11.503" v="339" actId="26606"/>
          <ac:spMkLst>
            <pc:docMk/>
            <pc:sldMk cId="1321639871" sldId="261"/>
            <ac:spMk id="2" creationId="{1CA401C0-56F6-4261-BBEF-A3F286446AEB}"/>
          </ac:spMkLst>
        </pc:spChg>
        <pc:spChg chg="del">
          <ac:chgData name="petar syleimezqn" userId="602721d0eca70e1c" providerId="LiveId" clId="{BA413C4D-B52A-4E88-B2A0-849124435C84}" dt="2022-04-17T06:48:09.529" v="338"/>
          <ac:spMkLst>
            <pc:docMk/>
            <pc:sldMk cId="1321639871" sldId="261"/>
            <ac:spMk id="3" creationId="{C130BDDE-4BCC-4D2D-B931-4103B44F396A}"/>
          </ac:spMkLst>
        </pc:spChg>
        <pc:spChg chg="add">
          <ac:chgData name="petar syleimezqn" userId="602721d0eca70e1c" providerId="LiveId" clId="{BA413C4D-B52A-4E88-B2A0-849124435C84}" dt="2022-04-17T06:48:11.503" v="339" actId="26606"/>
          <ac:spMkLst>
            <pc:docMk/>
            <pc:sldMk cId="1321639871" sldId="261"/>
            <ac:spMk id="13" creationId="{B8144315-1C5A-4185-A952-25D98D303D46}"/>
          </ac:spMkLst>
        </pc:spChg>
        <pc:grpChg chg="add">
          <ac:chgData name="petar syleimezqn" userId="602721d0eca70e1c" providerId="LiveId" clId="{BA413C4D-B52A-4E88-B2A0-849124435C84}" dt="2022-04-17T06:48:11.503" v="339" actId="26606"/>
          <ac:grpSpMkLst>
            <pc:docMk/>
            <pc:sldMk cId="1321639871" sldId="261"/>
            <ac:grpSpMk id="9" creationId="{4091D54B-59AB-4A5E-8E9E-0421BD66D4FB}"/>
          </ac:grpSpMkLst>
        </pc:grpChg>
        <pc:grpChg chg="add">
          <ac:chgData name="petar syleimezqn" userId="602721d0eca70e1c" providerId="LiveId" clId="{BA413C4D-B52A-4E88-B2A0-849124435C84}" dt="2022-04-17T06:48:11.503" v="339" actId="26606"/>
          <ac:grpSpMkLst>
            <pc:docMk/>
            <pc:sldMk cId="1321639871" sldId="261"/>
            <ac:grpSpMk id="15" creationId="{25A657F0-42F3-40D3-BC75-7DA1F5C6A225}"/>
          </ac:grpSpMkLst>
        </pc:grpChg>
        <pc:picChg chg="add mod modCrop">
          <ac:chgData name="petar syleimezqn" userId="602721d0eca70e1c" providerId="LiveId" clId="{BA413C4D-B52A-4E88-B2A0-849124435C84}" dt="2022-04-17T06:48:43.992" v="350" actId="14100"/>
          <ac:picMkLst>
            <pc:docMk/>
            <pc:sldMk cId="1321639871" sldId="261"/>
            <ac:picMk id="4" creationId="{374B26C3-CA42-4A4B-97F6-2EBF273F7F51}"/>
          </ac:picMkLst>
        </pc:picChg>
      </pc:sldChg>
      <pc:sldChg chg="addSp delSp modSp new mod setBg">
        <pc:chgData name="petar syleimezqn" userId="602721d0eca70e1c" providerId="LiveId" clId="{BA413C4D-B52A-4E88-B2A0-849124435C84}" dt="2022-04-17T06:50:39.813" v="383" actId="403"/>
        <pc:sldMkLst>
          <pc:docMk/>
          <pc:sldMk cId="4114721402" sldId="262"/>
        </pc:sldMkLst>
        <pc:spChg chg="mod ord">
          <ac:chgData name="petar syleimezqn" userId="602721d0eca70e1c" providerId="LiveId" clId="{BA413C4D-B52A-4E88-B2A0-849124435C84}" dt="2022-04-17T06:50:39.813" v="383" actId="403"/>
          <ac:spMkLst>
            <pc:docMk/>
            <pc:sldMk cId="4114721402" sldId="262"/>
            <ac:spMk id="2" creationId="{F0546022-06F6-4DE9-86B0-092C872E5D05}"/>
          </ac:spMkLst>
        </pc:spChg>
        <pc:spChg chg="del">
          <ac:chgData name="petar syleimezqn" userId="602721d0eca70e1c" providerId="LiveId" clId="{BA413C4D-B52A-4E88-B2A0-849124435C84}" dt="2022-04-17T06:48:57.283" v="353"/>
          <ac:spMkLst>
            <pc:docMk/>
            <pc:sldMk cId="4114721402" sldId="262"/>
            <ac:spMk id="3" creationId="{A9EF5709-8884-49EC-8497-7B1D7276691F}"/>
          </ac:spMkLst>
        </pc:spChg>
        <pc:spChg chg="add">
          <ac:chgData name="petar syleimezqn" userId="602721d0eca70e1c" providerId="LiveId" clId="{BA413C4D-B52A-4E88-B2A0-849124435C84}" dt="2022-04-17T06:49:51.106" v="367" actId="26606"/>
          <ac:spMkLst>
            <pc:docMk/>
            <pc:sldMk cId="4114721402" sldId="262"/>
            <ac:spMk id="7" creationId="{670D6F2B-93AF-47D6-9378-5E54BE0AC69F}"/>
          </ac:spMkLst>
        </pc:spChg>
        <pc:spChg chg="add del">
          <ac:chgData name="petar syleimezqn" userId="602721d0eca70e1c" providerId="LiveId" clId="{BA413C4D-B52A-4E88-B2A0-849124435C84}" dt="2022-04-17T06:49:02.765" v="355" actId="26606"/>
          <ac:spMkLst>
            <pc:docMk/>
            <pc:sldMk cId="4114721402" sldId="262"/>
            <ac:spMk id="13" creationId="{B8144315-1C5A-4185-A952-25D98D303D46}"/>
          </ac:spMkLst>
        </pc:spChg>
        <pc:spChg chg="add del">
          <ac:chgData name="petar syleimezqn" userId="602721d0eca70e1c" providerId="LiveId" clId="{BA413C4D-B52A-4E88-B2A0-849124435C84}" dt="2022-04-17T06:49:03.741" v="357" actId="26606"/>
          <ac:spMkLst>
            <pc:docMk/>
            <pc:sldMk cId="4114721402" sldId="262"/>
            <ac:spMk id="17" creationId="{C91E93A7-6C7F-4F77-9CB0-280D958EF4D2}"/>
          </ac:spMkLst>
        </pc:spChg>
        <pc:spChg chg="add del">
          <ac:chgData name="petar syleimezqn" userId="602721d0eca70e1c" providerId="LiveId" clId="{BA413C4D-B52A-4E88-B2A0-849124435C84}" dt="2022-04-17T06:49:03.741" v="357" actId="26606"/>
          <ac:spMkLst>
            <pc:docMk/>
            <pc:sldMk cId="4114721402" sldId="262"/>
            <ac:spMk id="19" creationId="{E4F17063-EDA4-417B-946F-BA357F3B390D}"/>
          </ac:spMkLst>
        </pc:spChg>
        <pc:spChg chg="add del">
          <ac:chgData name="petar syleimezqn" userId="602721d0eca70e1c" providerId="LiveId" clId="{BA413C4D-B52A-4E88-B2A0-849124435C84}" dt="2022-04-17T06:49:03.741" v="357" actId="26606"/>
          <ac:spMkLst>
            <pc:docMk/>
            <pc:sldMk cId="4114721402" sldId="262"/>
            <ac:spMk id="21" creationId="{670D6F2B-93AF-47D6-9378-5E54BE0AC69F}"/>
          </ac:spMkLst>
        </pc:spChg>
        <pc:spChg chg="add del">
          <ac:chgData name="petar syleimezqn" userId="602721d0eca70e1c" providerId="LiveId" clId="{BA413C4D-B52A-4E88-B2A0-849124435C84}" dt="2022-04-17T06:49:03.741" v="357" actId="26606"/>
          <ac:spMkLst>
            <pc:docMk/>
            <pc:sldMk cId="4114721402" sldId="262"/>
            <ac:spMk id="22" creationId="{D36F3EEA-55D4-4677-80E7-92D00B8F343B}"/>
          </ac:spMkLst>
        </pc:spChg>
        <pc:spChg chg="add del">
          <ac:chgData name="petar syleimezqn" userId="602721d0eca70e1c" providerId="LiveId" clId="{BA413C4D-B52A-4E88-B2A0-849124435C84}" dt="2022-04-17T06:49:11.988" v="359" actId="26606"/>
          <ac:spMkLst>
            <pc:docMk/>
            <pc:sldMk cId="4114721402" sldId="262"/>
            <ac:spMk id="25" creationId="{B8144315-1C5A-4185-A952-25D98D303D46}"/>
          </ac:spMkLst>
        </pc:spChg>
        <pc:spChg chg="add del">
          <ac:chgData name="petar syleimezqn" userId="602721d0eca70e1c" providerId="LiveId" clId="{BA413C4D-B52A-4E88-B2A0-849124435C84}" dt="2022-04-17T06:49:45.722" v="365" actId="26606"/>
          <ac:spMkLst>
            <pc:docMk/>
            <pc:sldMk cId="4114721402" sldId="262"/>
            <ac:spMk id="30" creationId="{670D6F2B-93AF-47D6-9378-5E54BE0AC69F}"/>
          </ac:spMkLst>
        </pc:spChg>
        <pc:spChg chg="add del">
          <ac:chgData name="petar syleimezqn" userId="602721d0eca70e1c" providerId="LiveId" clId="{BA413C4D-B52A-4E88-B2A0-849124435C84}" dt="2022-04-17T06:49:45.722" v="365" actId="26606"/>
          <ac:spMkLst>
            <pc:docMk/>
            <pc:sldMk cId="4114721402" sldId="262"/>
            <ac:spMk id="31" creationId="{D36F3EEA-55D4-4677-80E7-92D00B8F343B}"/>
          </ac:spMkLst>
        </pc:spChg>
        <pc:spChg chg="add del">
          <ac:chgData name="petar syleimezqn" userId="602721d0eca70e1c" providerId="LiveId" clId="{BA413C4D-B52A-4E88-B2A0-849124435C84}" dt="2022-04-17T06:49:45.722" v="365" actId="26606"/>
          <ac:spMkLst>
            <pc:docMk/>
            <pc:sldMk cId="4114721402" sldId="262"/>
            <ac:spMk id="32" creationId="{C91E93A7-6C7F-4F77-9CB0-280D958EF4D2}"/>
          </ac:spMkLst>
        </pc:spChg>
        <pc:spChg chg="add del">
          <ac:chgData name="petar syleimezqn" userId="602721d0eca70e1c" providerId="LiveId" clId="{BA413C4D-B52A-4E88-B2A0-849124435C84}" dt="2022-04-17T06:49:45.722" v="365" actId="26606"/>
          <ac:spMkLst>
            <pc:docMk/>
            <pc:sldMk cId="4114721402" sldId="262"/>
            <ac:spMk id="33" creationId="{E4F17063-EDA4-417B-946F-BA357F3B390D}"/>
          </ac:spMkLst>
        </pc:spChg>
        <pc:spChg chg="add del">
          <ac:chgData name="petar syleimezqn" userId="602721d0eca70e1c" providerId="LiveId" clId="{BA413C4D-B52A-4E88-B2A0-849124435C84}" dt="2022-04-17T06:49:48.352" v="366" actId="478"/>
          <ac:spMkLst>
            <pc:docMk/>
            <pc:sldMk cId="4114721402" sldId="262"/>
            <ac:spMk id="37" creationId="{E5006245-AA60-F824-0DEF-2CCFEBC314CC}"/>
          </ac:spMkLst>
        </pc:spChg>
        <pc:grpChg chg="add">
          <ac:chgData name="petar syleimezqn" userId="602721d0eca70e1c" providerId="LiveId" clId="{BA413C4D-B52A-4E88-B2A0-849124435C84}" dt="2022-04-17T06:49:51.106" v="367" actId="26606"/>
          <ac:grpSpMkLst>
            <pc:docMk/>
            <pc:sldMk cId="4114721402" sldId="262"/>
            <ac:grpSpMk id="6" creationId="{6503EB0F-2257-4A3E-A73B-E1DE769B459F}"/>
          </ac:grpSpMkLst>
        </pc:grpChg>
        <pc:grpChg chg="add del">
          <ac:chgData name="petar syleimezqn" userId="602721d0eca70e1c" providerId="LiveId" clId="{BA413C4D-B52A-4E88-B2A0-849124435C84}" dt="2022-04-17T06:49:02.765" v="355" actId="26606"/>
          <ac:grpSpMkLst>
            <pc:docMk/>
            <pc:sldMk cId="4114721402" sldId="262"/>
            <ac:grpSpMk id="9" creationId="{4091D54B-59AB-4A5E-8E9E-0421BD66D4FB}"/>
          </ac:grpSpMkLst>
        </pc:grpChg>
        <pc:grpChg chg="add del">
          <ac:chgData name="petar syleimezqn" userId="602721d0eca70e1c" providerId="LiveId" clId="{BA413C4D-B52A-4E88-B2A0-849124435C84}" dt="2022-04-17T06:49:02.765" v="355" actId="26606"/>
          <ac:grpSpMkLst>
            <pc:docMk/>
            <pc:sldMk cId="4114721402" sldId="262"/>
            <ac:grpSpMk id="15" creationId="{25A657F0-42F3-40D3-BC75-7DA1F5C6A225}"/>
          </ac:grpSpMkLst>
        </pc:grpChg>
        <pc:grpChg chg="add del">
          <ac:chgData name="petar syleimezqn" userId="602721d0eca70e1c" providerId="LiveId" clId="{BA413C4D-B52A-4E88-B2A0-849124435C84}" dt="2022-04-17T06:49:03.741" v="357" actId="26606"/>
          <ac:grpSpMkLst>
            <pc:docMk/>
            <pc:sldMk cId="4114721402" sldId="262"/>
            <ac:grpSpMk id="20" creationId="{6503EB0F-2257-4A3E-A73B-E1DE769B459F}"/>
          </ac:grpSpMkLst>
        </pc:grpChg>
        <pc:grpChg chg="add del">
          <ac:chgData name="petar syleimezqn" userId="602721d0eca70e1c" providerId="LiveId" clId="{BA413C4D-B52A-4E88-B2A0-849124435C84}" dt="2022-04-17T06:49:11.988" v="359" actId="26606"/>
          <ac:grpSpMkLst>
            <pc:docMk/>
            <pc:sldMk cId="4114721402" sldId="262"/>
            <ac:grpSpMk id="24" creationId="{4091D54B-59AB-4A5E-8E9E-0421BD66D4FB}"/>
          </ac:grpSpMkLst>
        </pc:grpChg>
        <pc:grpChg chg="add del">
          <ac:chgData name="petar syleimezqn" userId="602721d0eca70e1c" providerId="LiveId" clId="{BA413C4D-B52A-4E88-B2A0-849124435C84}" dt="2022-04-17T06:49:11.988" v="359" actId="26606"/>
          <ac:grpSpMkLst>
            <pc:docMk/>
            <pc:sldMk cId="4114721402" sldId="262"/>
            <ac:grpSpMk id="26" creationId="{25A657F0-42F3-40D3-BC75-7DA1F5C6A225}"/>
          </ac:grpSpMkLst>
        </pc:grpChg>
        <pc:grpChg chg="add del">
          <ac:chgData name="petar syleimezqn" userId="602721d0eca70e1c" providerId="LiveId" clId="{BA413C4D-B52A-4E88-B2A0-849124435C84}" dt="2022-04-17T06:49:45.722" v="365" actId="26606"/>
          <ac:grpSpMkLst>
            <pc:docMk/>
            <pc:sldMk cId="4114721402" sldId="262"/>
            <ac:grpSpMk id="29" creationId="{6503EB0F-2257-4A3E-A73B-E1DE769B459F}"/>
          </ac:grpSpMkLst>
        </pc:grpChg>
        <pc:picChg chg="add mod ord modCrop">
          <ac:chgData name="petar syleimezqn" userId="602721d0eca70e1c" providerId="LiveId" clId="{BA413C4D-B52A-4E88-B2A0-849124435C84}" dt="2022-04-17T06:50:35.294" v="379" actId="1076"/>
          <ac:picMkLst>
            <pc:docMk/>
            <pc:sldMk cId="4114721402" sldId="262"/>
            <ac:picMk id="4" creationId="{7038BD01-8794-436E-AE45-5CDD0D347824}"/>
          </ac:picMkLst>
        </pc:picChg>
      </pc:sldChg>
      <pc:sldChg chg="addSp delSp modSp new mod setBg">
        <pc:chgData name="petar syleimezqn" userId="602721d0eca70e1c" providerId="LiveId" clId="{BA413C4D-B52A-4E88-B2A0-849124435C84}" dt="2022-04-17T06:51:45.352" v="391" actId="26606"/>
        <pc:sldMkLst>
          <pc:docMk/>
          <pc:sldMk cId="1545392831" sldId="263"/>
        </pc:sldMkLst>
        <pc:spChg chg="mod ord">
          <ac:chgData name="petar syleimezqn" userId="602721d0eca70e1c" providerId="LiveId" clId="{BA413C4D-B52A-4E88-B2A0-849124435C84}" dt="2022-04-17T06:51:45.352" v="391" actId="26606"/>
          <ac:spMkLst>
            <pc:docMk/>
            <pc:sldMk cId="1545392831" sldId="263"/>
            <ac:spMk id="2" creationId="{06362BB9-7328-4460-A19A-996AA7BB41B4}"/>
          </ac:spMkLst>
        </pc:spChg>
        <pc:spChg chg="del">
          <ac:chgData name="petar syleimezqn" userId="602721d0eca70e1c" providerId="LiveId" clId="{BA413C4D-B52A-4E88-B2A0-849124435C84}" dt="2022-04-17T06:50:53.936" v="386"/>
          <ac:spMkLst>
            <pc:docMk/>
            <pc:sldMk cId="1545392831" sldId="263"/>
            <ac:spMk id="3" creationId="{13DFEA55-CBEB-41CE-93F3-1111D705E6D1}"/>
          </ac:spMkLst>
        </pc:spChg>
        <pc:spChg chg="add del mod">
          <ac:chgData name="petar syleimezqn" userId="602721d0eca70e1c" providerId="LiveId" clId="{BA413C4D-B52A-4E88-B2A0-849124435C84}" dt="2022-04-17T06:51:40.048" v="388" actId="931"/>
          <ac:spMkLst>
            <pc:docMk/>
            <pc:sldMk cId="1545392831" sldId="263"/>
            <ac:spMk id="6" creationId="{7F0CD26C-0853-432E-8706-7BAF982D3B9A}"/>
          </ac:spMkLst>
        </pc:spChg>
        <pc:spChg chg="add">
          <ac:chgData name="petar syleimezqn" userId="602721d0eca70e1c" providerId="LiveId" clId="{BA413C4D-B52A-4E88-B2A0-849124435C84}" dt="2022-04-17T06:51:45.352" v="391" actId="26606"/>
          <ac:spMkLst>
            <pc:docMk/>
            <pc:sldMk cId="1545392831" sldId="263"/>
            <ac:spMk id="17" creationId="{670D6F2B-93AF-47D6-9378-5E54BE0AC69F}"/>
          </ac:spMkLst>
        </pc:spChg>
        <pc:spChg chg="add">
          <ac:chgData name="petar syleimezqn" userId="602721d0eca70e1c" providerId="LiveId" clId="{BA413C4D-B52A-4E88-B2A0-849124435C84}" dt="2022-04-17T06:51:45.352" v="391" actId="26606"/>
          <ac:spMkLst>
            <pc:docMk/>
            <pc:sldMk cId="1545392831" sldId="263"/>
            <ac:spMk id="19" creationId="{D36F3EEA-55D4-4677-80E7-92D00B8F343B}"/>
          </ac:spMkLst>
        </pc:spChg>
        <pc:spChg chg="add">
          <ac:chgData name="petar syleimezqn" userId="602721d0eca70e1c" providerId="LiveId" clId="{BA413C4D-B52A-4E88-B2A0-849124435C84}" dt="2022-04-17T06:51:45.352" v="391" actId="26606"/>
          <ac:spMkLst>
            <pc:docMk/>
            <pc:sldMk cId="1545392831" sldId="263"/>
            <ac:spMk id="21" creationId="{C91E93A7-6C7F-4F77-9CB0-280D958EF4D2}"/>
          </ac:spMkLst>
        </pc:spChg>
        <pc:spChg chg="add">
          <ac:chgData name="petar syleimezqn" userId="602721d0eca70e1c" providerId="LiveId" clId="{BA413C4D-B52A-4E88-B2A0-849124435C84}" dt="2022-04-17T06:51:45.352" v="391" actId="26606"/>
          <ac:spMkLst>
            <pc:docMk/>
            <pc:sldMk cId="1545392831" sldId="263"/>
            <ac:spMk id="23" creationId="{E4F17063-EDA4-417B-946F-BA357F3B390D}"/>
          </ac:spMkLst>
        </pc:spChg>
        <pc:grpChg chg="add">
          <ac:chgData name="petar syleimezqn" userId="602721d0eca70e1c" providerId="LiveId" clId="{BA413C4D-B52A-4E88-B2A0-849124435C84}" dt="2022-04-17T06:51:45.352" v="391" actId="26606"/>
          <ac:grpSpMkLst>
            <pc:docMk/>
            <pc:sldMk cId="1545392831" sldId="263"/>
            <ac:grpSpMk id="13" creationId="{6503EB0F-2257-4A3E-A73B-E1DE769B459F}"/>
          </ac:grpSpMkLst>
        </pc:grpChg>
        <pc:picChg chg="add del mod">
          <ac:chgData name="petar syleimezqn" userId="602721d0eca70e1c" providerId="LiveId" clId="{BA413C4D-B52A-4E88-B2A0-849124435C84}" dt="2022-04-17T06:51:35.694" v="387" actId="478"/>
          <ac:picMkLst>
            <pc:docMk/>
            <pc:sldMk cId="1545392831" sldId="263"/>
            <ac:picMk id="4" creationId="{C4CACFE6-857F-4B8F-B6C7-2CA27F79478B}"/>
          </ac:picMkLst>
        </pc:picChg>
        <pc:picChg chg="add mod">
          <ac:chgData name="petar syleimezqn" userId="602721d0eca70e1c" providerId="LiveId" clId="{BA413C4D-B52A-4E88-B2A0-849124435C84}" dt="2022-04-17T06:51:45.352" v="391" actId="26606"/>
          <ac:picMkLst>
            <pc:docMk/>
            <pc:sldMk cId="1545392831" sldId="263"/>
            <ac:picMk id="8" creationId="{73483458-FBD1-4567-B391-7533F4FE6DCB}"/>
          </ac:picMkLst>
        </pc:picChg>
      </pc:sldChg>
      <pc:sldChg chg="addSp delSp modSp new mod setBg">
        <pc:chgData name="petar syleimezqn" userId="602721d0eca70e1c" providerId="LiveId" clId="{BA413C4D-B52A-4E88-B2A0-849124435C84}" dt="2022-04-17T06:52:00.544" v="396" actId="27614"/>
        <pc:sldMkLst>
          <pc:docMk/>
          <pc:sldMk cId="965916871" sldId="264"/>
        </pc:sldMkLst>
        <pc:spChg chg="del">
          <ac:chgData name="petar syleimezqn" userId="602721d0eca70e1c" providerId="LiveId" clId="{BA413C4D-B52A-4E88-B2A0-849124435C84}" dt="2022-04-17T06:51:55.781" v="394" actId="478"/>
          <ac:spMkLst>
            <pc:docMk/>
            <pc:sldMk cId="965916871" sldId="264"/>
            <ac:spMk id="2" creationId="{C48F06D0-2ACF-4F8A-B8EA-F08091C4CA33}"/>
          </ac:spMkLst>
        </pc:spChg>
        <pc:spChg chg="del">
          <ac:chgData name="petar syleimezqn" userId="602721d0eca70e1c" providerId="LiveId" clId="{BA413C4D-B52A-4E88-B2A0-849124435C84}" dt="2022-04-17T06:51:54.040" v="393"/>
          <ac:spMkLst>
            <pc:docMk/>
            <pc:sldMk cId="965916871" sldId="264"/>
            <ac:spMk id="3" creationId="{9917EE13-63BC-4B1C-8FF4-87659EB6396D}"/>
          </ac:spMkLst>
        </pc:spChg>
        <pc:spChg chg="add">
          <ac:chgData name="petar syleimezqn" userId="602721d0eca70e1c" providerId="LiveId" clId="{BA413C4D-B52A-4E88-B2A0-849124435C84}" dt="2022-04-17T06:51:57.223" v="395" actId="26606"/>
          <ac:spMkLst>
            <pc:docMk/>
            <pc:sldMk cId="965916871" sldId="264"/>
            <ac:spMk id="9" creationId="{388DD50E-1D2D-48C6-A470-79FB7F337F8A}"/>
          </ac:spMkLst>
        </pc:spChg>
        <pc:spChg chg="add">
          <ac:chgData name="petar syleimezqn" userId="602721d0eca70e1c" providerId="LiveId" clId="{BA413C4D-B52A-4E88-B2A0-849124435C84}" dt="2022-04-17T06:51:57.223" v="395" actId="26606"/>
          <ac:spMkLst>
            <pc:docMk/>
            <pc:sldMk cId="965916871" sldId="264"/>
            <ac:spMk id="11" creationId="{85F279D6-ED25-4D3F-9479-8ABB21867D9B}"/>
          </ac:spMkLst>
        </pc:spChg>
        <pc:spChg chg="add">
          <ac:chgData name="petar syleimezqn" userId="602721d0eca70e1c" providerId="LiveId" clId="{BA413C4D-B52A-4E88-B2A0-849124435C84}" dt="2022-04-17T06:51:57.223" v="395" actId="26606"/>
          <ac:spMkLst>
            <pc:docMk/>
            <pc:sldMk cId="965916871" sldId="264"/>
            <ac:spMk id="13" creationId="{38D0B1B4-C487-47EF-B7D0-421066454CB6}"/>
          </ac:spMkLst>
        </pc:spChg>
        <pc:spChg chg="add">
          <ac:chgData name="petar syleimezqn" userId="602721d0eca70e1c" providerId="LiveId" clId="{BA413C4D-B52A-4E88-B2A0-849124435C84}" dt="2022-04-17T06:51:57.223" v="395" actId="26606"/>
          <ac:spMkLst>
            <pc:docMk/>
            <pc:sldMk cId="965916871" sldId="264"/>
            <ac:spMk id="15" creationId="{0214736A-03B2-4B91-B0AF-B21213F3B9DF}"/>
          </ac:spMkLst>
        </pc:spChg>
        <pc:picChg chg="add mod">
          <ac:chgData name="petar syleimezqn" userId="602721d0eca70e1c" providerId="LiveId" clId="{BA413C4D-B52A-4E88-B2A0-849124435C84}" dt="2022-04-17T06:52:00.544" v="396" actId="27614"/>
          <ac:picMkLst>
            <pc:docMk/>
            <pc:sldMk cId="965916871" sldId="264"/>
            <ac:picMk id="4" creationId="{0B0B6AC4-48E4-4B87-A7F2-08E77FA07762}"/>
          </ac:picMkLst>
        </pc:picChg>
      </pc:sldChg>
      <pc:sldChg chg="addSp delSp modSp new mod setBg">
        <pc:chgData name="petar syleimezqn" userId="602721d0eca70e1c" providerId="LiveId" clId="{BA413C4D-B52A-4E88-B2A0-849124435C84}" dt="2022-04-17T06:52:19.734" v="406" actId="14100"/>
        <pc:sldMkLst>
          <pc:docMk/>
          <pc:sldMk cId="3828792251" sldId="265"/>
        </pc:sldMkLst>
        <pc:spChg chg="del">
          <ac:chgData name="petar syleimezqn" userId="602721d0eca70e1c" providerId="LiveId" clId="{BA413C4D-B52A-4E88-B2A0-849124435C84}" dt="2022-04-17T06:52:09.184" v="399" actId="478"/>
          <ac:spMkLst>
            <pc:docMk/>
            <pc:sldMk cId="3828792251" sldId="265"/>
            <ac:spMk id="2" creationId="{EF087705-C01C-492B-9A48-7C35F6547304}"/>
          </ac:spMkLst>
        </pc:spChg>
        <pc:spChg chg="del">
          <ac:chgData name="petar syleimezqn" userId="602721d0eca70e1c" providerId="LiveId" clId="{BA413C4D-B52A-4E88-B2A0-849124435C84}" dt="2022-04-17T06:52:08.506" v="398" actId="478"/>
          <ac:spMkLst>
            <pc:docMk/>
            <pc:sldMk cId="3828792251" sldId="265"/>
            <ac:spMk id="3" creationId="{BB1499A9-B95D-49A9-9343-A03ACD8BB4BF}"/>
          </ac:spMkLst>
        </pc:spChg>
        <pc:spChg chg="add">
          <ac:chgData name="petar syleimezqn" userId="602721d0eca70e1c" providerId="LiveId" clId="{BA413C4D-B52A-4E88-B2A0-849124435C84}" dt="2022-04-17T06:52:11.653" v="401" actId="26606"/>
          <ac:spMkLst>
            <pc:docMk/>
            <pc:sldMk cId="3828792251" sldId="265"/>
            <ac:spMk id="9" creationId="{388DD50E-1D2D-48C6-A470-79FB7F337F8A}"/>
          </ac:spMkLst>
        </pc:spChg>
        <pc:spChg chg="add">
          <ac:chgData name="petar syleimezqn" userId="602721d0eca70e1c" providerId="LiveId" clId="{BA413C4D-B52A-4E88-B2A0-849124435C84}" dt="2022-04-17T06:52:11.653" v="401" actId="26606"/>
          <ac:spMkLst>
            <pc:docMk/>
            <pc:sldMk cId="3828792251" sldId="265"/>
            <ac:spMk id="11" creationId="{85F279D6-ED25-4D3F-9479-8ABB21867D9B}"/>
          </ac:spMkLst>
        </pc:spChg>
        <pc:spChg chg="add">
          <ac:chgData name="petar syleimezqn" userId="602721d0eca70e1c" providerId="LiveId" clId="{BA413C4D-B52A-4E88-B2A0-849124435C84}" dt="2022-04-17T06:52:11.653" v="401" actId="26606"/>
          <ac:spMkLst>
            <pc:docMk/>
            <pc:sldMk cId="3828792251" sldId="265"/>
            <ac:spMk id="13" creationId="{38D0B1B4-C487-47EF-B7D0-421066454CB6}"/>
          </ac:spMkLst>
        </pc:spChg>
        <pc:spChg chg="add">
          <ac:chgData name="petar syleimezqn" userId="602721d0eca70e1c" providerId="LiveId" clId="{BA413C4D-B52A-4E88-B2A0-849124435C84}" dt="2022-04-17T06:52:11.653" v="401" actId="26606"/>
          <ac:spMkLst>
            <pc:docMk/>
            <pc:sldMk cId="3828792251" sldId="265"/>
            <ac:spMk id="15" creationId="{0214736A-03B2-4B91-B0AF-B21213F3B9DF}"/>
          </ac:spMkLst>
        </pc:spChg>
        <pc:picChg chg="add mod">
          <ac:chgData name="petar syleimezqn" userId="602721d0eca70e1c" providerId="LiveId" clId="{BA413C4D-B52A-4E88-B2A0-849124435C84}" dt="2022-04-17T06:52:19.734" v="406" actId="14100"/>
          <ac:picMkLst>
            <pc:docMk/>
            <pc:sldMk cId="3828792251" sldId="265"/>
            <ac:picMk id="4" creationId="{B5E96F61-BEE6-4CEF-B713-6BA55C3626BE}"/>
          </ac:picMkLst>
        </pc:picChg>
      </pc:sldChg>
      <pc:sldChg chg="addSp delSp modSp new mod setBg">
        <pc:chgData name="petar syleimezqn" userId="602721d0eca70e1c" providerId="LiveId" clId="{BA413C4D-B52A-4E88-B2A0-849124435C84}" dt="2022-04-17T06:52:41.832" v="415" actId="14100"/>
        <pc:sldMkLst>
          <pc:docMk/>
          <pc:sldMk cId="3600267037" sldId="266"/>
        </pc:sldMkLst>
        <pc:spChg chg="del">
          <ac:chgData name="petar syleimezqn" userId="602721d0eca70e1c" providerId="LiveId" clId="{BA413C4D-B52A-4E88-B2A0-849124435C84}" dt="2022-04-17T06:52:31.683" v="409" actId="478"/>
          <ac:spMkLst>
            <pc:docMk/>
            <pc:sldMk cId="3600267037" sldId="266"/>
            <ac:spMk id="2" creationId="{C29FDB81-52DE-43C9-B0B7-A3A910B6CEAB}"/>
          </ac:spMkLst>
        </pc:spChg>
        <pc:spChg chg="del">
          <ac:chgData name="petar syleimezqn" userId="602721d0eca70e1c" providerId="LiveId" clId="{BA413C4D-B52A-4E88-B2A0-849124435C84}" dt="2022-04-17T06:52:30.529" v="408" actId="478"/>
          <ac:spMkLst>
            <pc:docMk/>
            <pc:sldMk cId="3600267037" sldId="266"/>
            <ac:spMk id="3" creationId="{A1F5D380-42F3-4CFB-BEBF-5AE00DB727EA}"/>
          </ac:spMkLst>
        </pc:spChg>
        <pc:spChg chg="add">
          <ac:chgData name="petar syleimezqn" userId="602721d0eca70e1c" providerId="LiveId" clId="{BA413C4D-B52A-4E88-B2A0-849124435C84}" dt="2022-04-17T06:52:34.207" v="411" actId="26606"/>
          <ac:spMkLst>
            <pc:docMk/>
            <pc:sldMk cId="3600267037" sldId="266"/>
            <ac:spMk id="9" creationId="{388DD50E-1D2D-48C6-A470-79FB7F337F8A}"/>
          </ac:spMkLst>
        </pc:spChg>
        <pc:spChg chg="add">
          <ac:chgData name="petar syleimezqn" userId="602721d0eca70e1c" providerId="LiveId" clId="{BA413C4D-B52A-4E88-B2A0-849124435C84}" dt="2022-04-17T06:52:34.207" v="411" actId="26606"/>
          <ac:spMkLst>
            <pc:docMk/>
            <pc:sldMk cId="3600267037" sldId="266"/>
            <ac:spMk id="11" creationId="{85F279D6-ED25-4D3F-9479-8ABB21867D9B}"/>
          </ac:spMkLst>
        </pc:spChg>
        <pc:spChg chg="add">
          <ac:chgData name="petar syleimezqn" userId="602721d0eca70e1c" providerId="LiveId" clId="{BA413C4D-B52A-4E88-B2A0-849124435C84}" dt="2022-04-17T06:52:34.207" v="411" actId="26606"/>
          <ac:spMkLst>
            <pc:docMk/>
            <pc:sldMk cId="3600267037" sldId="266"/>
            <ac:spMk id="13" creationId="{38D0B1B4-C487-47EF-B7D0-421066454CB6}"/>
          </ac:spMkLst>
        </pc:spChg>
        <pc:spChg chg="add">
          <ac:chgData name="petar syleimezqn" userId="602721d0eca70e1c" providerId="LiveId" clId="{BA413C4D-B52A-4E88-B2A0-849124435C84}" dt="2022-04-17T06:52:34.207" v="411" actId="26606"/>
          <ac:spMkLst>
            <pc:docMk/>
            <pc:sldMk cId="3600267037" sldId="266"/>
            <ac:spMk id="15" creationId="{0214736A-03B2-4B91-B0AF-B21213F3B9DF}"/>
          </ac:spMkLst>
        </pc:spChg>
        <pc:picChg chg="add mod">
          <ac:chgData name="petar syleimezqn" userId="602721d0eca70e1c" providerId="LiveId" clId="{BA413C4D-B52A-4E88-B2A0-849124435C84}" dt="2022-04-17T06:52:41.832" v="415" actId="14100"/>
          <ac:picMkLst>
            <pc:docMk/>
            <pc:sldMk cId="3600267037" sldId="266"/>
            <ac:picMk id="4" creationId="{7130009B-B1F1-422B-BEE6-2CBD89694139}"/>
          </ac:picMkLst>
        </pc:picChg>
      </pc:sldChg>
      <pc:sldChg chg="addSp modSp new mod setBg">
        <pc:chgData name="petar syleimezqn" userId="602721d0eca70e1c" providerId="LiveId" clId="{BA413C4D-B52A-4E88-B2A0-849124435C84}" dt="2022-04-17T06:53:08.602" v="419" actId="26606"/>
        <pc:sldMkLst>
          <pc:docMk/>
          <pc:sldMk cId="2738564866" sldId="267"/>
        </pc:sldMkLst>
        <pc:spChg chg="mo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2" creationId="{DAC4D99D-D148-4B07-9ABC-FD8C28E050C8}"/>
          </ac:spMkLst>
        </pc:spChg>
        <pc:spChg chg="mo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3" creationId="{CDC7AA5C-1C4A-4C00-90B9-E815176DFBCC}"/>
          </ac:spMkLst>
        </pc:spChg>
        <pc:spChg chg="ad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8" creationId="{324E43EB-867C-4B35-9A5C-E435157C7297}"/>
          </ac:spMkLst>
        </pc:spChg>
        <pc:spChg chg="ad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10" creationId="{A7C0F5DA-B59F-4F13-8BB8-FFD8F2C572BC}"/>
          </ac:spMkLst>
        </pc:spChg>
        <pc:spChg chg="ad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12" creationId="{9CEA1DEC-CC9E-4776-9E08-048A15BFA6CA}"/>
          </ac:spMkLst>
        </pc:spChg>
        <pc:spChg chg="ad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14" creationId="{9CE399CF-F4B8-4832-A8CB-B93F6B1EF44B}"/>
          </ac:spMkLst>
        </pc:spChg>
        <pc:spChg chg="add">
          <ac:chgData name="petar syleimezqn" userId="602721d0eca70e1c" providerId="LiveId" clId="{BA413C4D-B52A-4E88-B2A0-849124435C84}" dt="2022-04-17T06:53:08.602" v="419" actId="26606"/>
          <ac:spMkLst>
            <pc:docMk/>
            <pc:sldMk cId="2738564866" sldId="267"/>
            <ac:spMk id="16" creationId="{1F23E73A-FDC8-462C-83C1-3AA8961449CF}"/>
          </ac:spMkLst>
        </pc:spChg>
      </pc:sldChg>
      <pc:sldChg chg="addSp modSp new mod setBg">
        <pc:chgData name="petar syleimezqn" userId="602721d0eca70e1c" providerId="LiveId" clId="{BA413C4D-B52A-4E88-B2A0-849124435C84}" dt="2022-04-17T10:55:15.130" v="426" actId="26606"/>
        <pc:sldMkLst>
          <pc:docMk/>
          <pc:sldMk cId="2997750330" sldId="268"/>
        </pc:sldMkLst>
        <pc:spChg chg="mod">
          <ac:chgData name="petar syleimezqn" userId="602721d0eca70e1c" providerId="LiveId" clId="{BA413C4D-B52A-4E88-B2A0-849124435C84}" dt="2022-04-17T10:55:15.130" v="426" actId="26606"/>
          <ac:spMkLst>
            <pc:docMk/>
            <pc:sldMk cId="2997750330" sldId="268"/>
            <ac:spMk id="2" creationId="{A1025ADB-9A00-4193-9186-FB07BDF8B1BE}"/>
          </ac:spMkLst>
        </pc:spChg>
        <pc:spChg chg="mod">
          <ac:chgData name="petar syleimezqn" userId="602721d0eca70e1c" providerId="LiveId" clId="{BA413C4D-B52A-4E88-B2A0-849124435C84}" dt="2022-04-17T10:55:15.130" v="426" actId="26606"/>
          <ac:spMkLst>
            <pc:docMk/>
            <pc:sldMk cId="2997750330" sldId="268"/>
            <ac:spMk id="3" creationId="{FA926B6A-6860-4257-B652-2F5EEE73662F}"/>
          </ac:spMkLst>
        </pc:spChg>
        <pc:spChg chg="add">
          <ac:chgData name="petar syleimezqn" userId="602721d0eca70e1c" providerId="LiveId" clId="{BA413C4D-B52A-4E88-B2A0-849124435C84}" dt="2022-04-17T10:55:15.130" v="426" actId="26606"/>
          <ac:spMkLst>
            <pc:docMk/>
            <pc:sldMk cId="2997750330" sldId="268"/>
            <ac:spMk id="8" creationId="{324E43EB-867C-4B35-9A5C-E435157C7297}"/>
          </ac:spMkLst>
        </pc:spChg>
        <pc:spChg chg="add">
          <ac:chgData name="petar syleimezqn" userId="602721d0eca70e1c" providerId="LiveId" clId="{BA413C4D-B52A-4E88-B2A0-849124435C84}" dt="2022-04-17T10:55:15.130" v="426" actId="26606"/>
          <ac:spMkLst>
            <pc:docMk/>
            <pc:sldMk cId="2997750330" sldId="268"/>
            <ac:spMk id="10" creationId="{A7C0F5DA-B59F-4F13-8BB8-FFD8F2C572BC}"/>
          </ac:spMkLst>
        </pc:spChg>
        <pc:spChg chg="add">
          <ac:chgData name="petar syleimezqn" userId="602721d0eca70e1c" providerId="LiveId" clId="{BA413C4D-B52A-4E88-B2A0-849124435C84}" dt="2022-04-17T10:55:15.130" v="426" actId="26606"/>
          <ac:spMkLst>
            <pc:docMk/>
            <pc:sldMk cId="2997750330" sldId="268"/>
            <ac:spMk id="12" creationId="{9CEA1DEC-CC9E-4776-9E08-048A15BFA6CA}"/>
          </ac:spMkLst>
        </pc:spChg>
        <pc:spChg chg="add">
          <ac:chgData name="petar syleimezqn" userId="602721d0eca70e1c" providerId="LiveId" clId="{BA413C4D-B52A-4E88-B2A0-849124435C84}" dt="2022-04-17T10:55:15.130" v="426" actId="26606"/>
          <ac:spMkLst>
            <pc:docMk/>
            <pc:sldMk cId="2997750330" sldId="268"/>
            <ac:spMk id="14" creationId="{9CE399CF-F4B8-4832-A8CB-B93F6B1EF44B}"/>
          </ac:spMkLst>
        </pc:spChg>
        <pc:spChg chg="add">
          <ac:chgData name="petar syleimezqn" userId="602721d0eca70e1c" providerId="LiveId" clId="{BA413C4D-B52A-4E88-B2A0-849124435C84}" dt="2022-04-17T10:55:15.130" v="426" actId="26606"/>
          <ac:spMkLst>
            <pc:docMk/>
            <pc:sldMk cId="2997750330" sldId="268"/>
            <ac:spMk id="16" creationId="{1F23E73A-FDC8-462C-83C1-3AA8961449CF}"/>
          </ac:spMkLst>
        </pc:spChg>
      </pc:sldChg>
      <pc:sldChg chg="addSp modSp new mod setBg">
        <pc:chgData name="petar syleimezqn" userId="602721d0eca70e1c" providerId="LiveId" clId="{BA413C4D-B52A-4E88-B2A0-849124435C84}" dt="2022-04-17T10:57:32.684" v="435" actId="5793"/>
        <pc:sldMkLst>
          <pc:docMk/>
          <pc:sldMk cId="2213284424" sldId="269"/>
        </pc:sldMkLst>
        <pc:spChg chg="mod">
          <ac:chgData name="petar syleimezqn" userId="602721d0eca70e1c" providerId="LiveId" clId="{BA413C4D-B52A-4E88-B2A0-849124435C84}" dt="2022-04-17T10:57:15.548" v="433" actId="26606"/>
          <ac:spMkLst>
            <pc:docMk/>
            <pc:sldMk cId="2213284424" sldId="269"/>
            <ac:spMk id="2" creationId="{EB87DCEE-79B6-4802-8799-30C9942E5EA8}"/>
          </ac:spMkLst>
        </pc:spChg>
        <pc:spChg chg="mod">
          <ac:chgData name="petar syleimezqn" userId="602721d0eca70e1c" providerId="LiveId" clId="{BA413C4D-B52A-4E88-B2A0-849124435C84}" dt="2022-04-17T10:57:32.684" v="435" actId="5793"/>
          <ac:spMkLst>
            <pc:docMk/>
            <pc:sldMk cId="2213284424" sldId="269"/>
            <ac:spMk id="3" creationId="{63006A7D-BE2B-457A-9955-FA16A3D1BD38}"/>
          </ac:spMkLst>
        </pc:spChg>
        <pc:spChg chg="add">
          <ac:chgData name="petar syleimezqn" userId="602721d0eca70e1c" providerId="LiveId" clId="{BA413C4D-B52A-4E88-B2A0-849124435C84}" dt="2022-04-17T10:57:15.548" v="433" actId="26606"/>
          <ac:spMkLst>
            <pc:docMk/>
            <pc:sldMk cId="2213284424" sldId="269"/>
            <ac:spMk id="8" creationId="{324E43EB-867C-4B35-9A5C-E435157C7297}"/>
          </ac:spMkLst>
        </pc:spChg>
        <pc:spChg chg="add">
          <ac:chgData name="petar syleimezqn" userId="602721d0eca70e1c" providerId="LiveId" clId="{BA413C4D-B52A-4E88-B2A0-849124435C84}" dt="2022-04-17T10:57:15.548" v="433" actId="26606"/>
          <ac:spMkLst>
            <pc:docMk/>
            <pc:sldMk cId="2213284424" sldId="269"/>
            <ac:spMk id="10" creationId="{A7C0F5DA-B59F-4F13-8BB8-FFD8F2C572BC}"/>
          </ac:spMkLst>
        </pc:spChg>
        <pc:spChg chg="add">
          <ac:chgData name="petar syleimezqn" userId="602721d0eca70e1c" providerId="LiveId" clId="{BA413C4D-B52A-4E88-B2A0-849124435C84}" dt="2022-04-17T10:57:15.548" v="433" actId="26606"/>
          <ac:spMkLst>
            <pc:docMk/>
            <pc:sldMk cId="2213284424" sldId="269"/>
            <ac:spMk id="12" creationId="{9CEA1DEC-CC9E-4776-9E08-048A15BFA6CA}"/>
          </ac:spMkLst>
        </pc:spChg>
        <pc:spChg chg="add">
          <ac:chgData name="petar syleimezqn" userId="602721d0eca70e1c" providerId="LiveId" clId="{BA413C4D-B52A-4E88-B2A0-849124435C84}" dt="2022-04-17T10:57:15.548" v="433" actId="26606"/>
          <ac:spMkLst>
            <pc:docMk/>
            <pc:sldMk cId="2213284424" sldId="269"/>
            <ac:spMk id="14" creationId="{9CE399CF-F4B8-4832-A8CB-B93F6B1EF44B}"/>
          </ac:spMkLst>
        </pc:spChg>
        <pc:spChg chg="add">
          <ac:chgData name="petar syleimezqn" userId="602721d0eca70e1c" providerId="LiveId" clId="{BA413C4D-B52A-4E88-B2A0-849124435C84}" dt="2022-04-17T10:57:15.548" v="433" actId="26606"/>
          <ac:spMkLst>
            <pc:docMk/>
            <pc:sldMk cId="2213284424" sldId="269"/>
            <ac:spMk id="16" creationId="{1F23E73A-FDC8-462C-83C1-3AA8961449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2EF28-91BE-47D8-9A6F-80F9ABF2E7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6F0F5F-E372-4241-8C36-40D3D2EDCB00}">
      <dgm:prSet/>
      <dgm:spPr/>
      <dgm:t>
        <a:bodyPr/>
        <a:lstStyle/>
        <a:p>
          <a:r>
            <a:rPr lang="bg-BG" b="0" i="0"/>
            <a:t>1. Описание на проекта</a:t>
          </a:r>
          <a:endParaRPr lang="en-US"/>
        </a:p>
      </dgm:t>
    </dgm:pt>
    <dgm:pt modelId="{C7A7772A-9E51-4375-8948-65642F39DA8A}" type="parTrans" cxnId="{09AEBE82-CE4D-4A26-9493-28CDBD8AAA91}">
      <dgm:prSet/>
      <dgm:spPr/>
      <dgm:t>
        <a:bodyPr/>
        <a:lstStyle/>
        <a:p>
          <a:endParaRPr lang="en-US"/>
        </a:p>
      </dgm:t>
    </dgm:pt>
    <dgm:pt modelId="{8DADC291-FAD2-42B7-B352-A4DA2B2C604F}" type="sibTrans" cxnId="{09AEBE82-CE4D-4A26-9493-28CDBD8AAA91}">
      <dgm:prSet/>
      <dgm:spPr/>
      <dgm:t>
        <a:bodyPr/>
        <a:lstStyle/>
        <a:p>
          <a:endParaRPr lang="en-US"/>
        </a:p>
      </dgm:t>
    </dgm:pt>
    <dgm:pt modelId="{6B0302B4-DE98-4FF3-9DA2-FB5BF3CF117A}">
      <dgm:prSet/>
      <dgm:spPr/>
      <dgm:t>
        <a:bodyPr/>
        <a:lstStyle/>
        <a:p>
          <a:r>
            <a:rPr lang="bg-BG" b="0" i="0"/>
            <a:t>2. Блокова схема</a:t>
          </a:r>
          <a:endParaRPr lang="en-US"/>
        </a:p>
      </dgm:t>
    </dgm:pt>
    <dgm:pt modelId="{47DDE9BE-EE5B-4FF9-B53A-2DF5AA6E7778}" type="parTrans" cxnId="{707965AB-40A3-497C-B966-34D53AADACCC}">
      <dgm:prSet/>
      <dgm:spPr/>
      <dgm:t>
        <a:bodyPr/>
        <a:lstStyle/>
        <a:p>
          <a:endParaRPr lang="en-US"/>
        </a:p>
      </dgm:t>
    </dgm:pt>
    <dgm:pt modelId="{F2661B6E-0F4F-4B23-9D3E-D3ABBABE80F5}" type="sibTrans" cxnId="{707965AB-40A3-497C-B966-34D53AADACCC}">
      <dgm:prSet/>
      <dgm:spPr/>
      <dgm:t>
        <a:bodyPr/>
        <a:lstStyle/>
        <a:p>
          <a:endParaRPr lang="en-US"/>
        </a:p>
      </dgm:t>
    </dgm:pt>
    <dgm:pt modelId="{62891C67-BAEC-44B6-9385-EC1F4151A281}">
      <dgm:prSet/>
      <dgm:spPr/>
      <dgm:t>
        <a:bodyPr/>
        <a:lstStyle/>
        <a:p>
          <a:r>
            <a:rPr lang="bg-BG" b="0" i="0"/>
            <a:t>3. Електрическа схема</a:t>
          </a:r>
          <a:endParaRPr lang="en-US"/>
        </a:p>
      </dgm:t>
    </dgm:pt>
    <dgm:pt modelId="{A5C529B3-5FE9-4C98-A6B6-E1340B92194C}" type="parTrans" cxnId="{301EEAEB-1885-43D0-B8FF-6E3E0C0AB474}">
      <dgm:prSet/>
      <dgm:spPr/>
      <dgm:t>
        <a:bodyPr/>
        <a:lstStyle/>
        <a:p>
          <a:endParaRPr lang="en-US"/>
        </a:p>
      </dgm:t>
    </dgm:pt>
    <dgm:pt modelId="{4656C3E2-530A-4814-9549-8545104C638B}" type="sibTrans" cxnId="{301EEAEB-1885-43D0-B8FF-6E3E0C0AB474}">
      <dgm:prSet/>
      <dgm:spPr/>
      <dgm:t>
        <a:bodyPr/>
        <a:lstStyle/>
        <a:p>
          <a:endParaRPr lang="en-US"/>
        </a:p>
      </dgm:t>
    </dgm:pt>
    <dgm:pt modelId="{4D428354-B1AE-4238-AB68-4AD46DB209D5}">
      <dgm:prSet/>
      <dgm:spPr/>
      <dgm:t>
        <a:bodyPr/>
        <a:lstStyle/>
        <a:p>
          <a:r>
            <a:rPr lang="bg-BG" b="0" i="0"/>
            <a:t>4. Списък със съставни части</a:t>
          </a:r>
          <a:endParaRPr lang="en-US"/>
        </a:p>
      </dgm:t>
    </dgm:pt>
    <dgm:pt modelId="{4B0378F2-871E-4544-B308-DBEA2C485789}" type="parTrans" cxnId="{83E02FB3-6818-474D-89BD-2DB9E8A2FBBC}">
      <dgm:prSet/>
      <dgm:spPr/>
      <dgm:t>
        <a:bodyPr/>
        <a:lstStyle/>
        <a:p>
          <a:endParaRPr lang="en-US"/>
        </a:p>
      </dgm:t>
    </dgm:pt>
    <dgm:pt modelId="{F09F7492-9E0B-49F5-A740-BA5FD98AEDFA}" type="sibTrans" cxnId="{83E02FB3-6818-474D-89BD-2DB9E8A2FBBC}">
      <dgm:prSet/>
      <dgm:spPr/>
      <dgm:t>
        <a:bodyPr/>
        <a:lstStyle/>
        <a:p>
          <a:endParaRPr lang="en-US"/>
        </a:p>
      </dgm:t>
    </dgm:pt>
    <dgm:pt modelId="{4FEFE348-D5D7-4D9A-913E-82E6070461FB}">
      <dgm:prSet/>
      <dgm:spPr/>
      <dgm:t>
        <a:bodyPr/>
        <a:lstStyle/>
        <a:p>
          <a:r>
            <a:rPr lang="bg-BG" b="0" i="0"/>
            <a:t>5. Описание на функционалност</a:t>
          </a:r>
          <a:endParaRPr lang="en-US"/>
        </a:p>
      </dgm:t>
    </dgm:pt>
    <dgm:pt modelId="{71D87239-C02D-4BAB-9AA1-E7FD57889D20}" type="parTrans" cxnId="{B6E1D5E8-86E8-4C76-ADD2-2565629F3CD3}">
      <dgm:prSet/>
      <dgm:spPr/>
      <dgm:t>
        <a:bodyPr/>
        <a:lstStyle/>
        <a:p>
          <a:endParaRPr lang="en-US"/>
        </a:p>
      </dgm:t>
    </dgm:pt>
    <dgm:pt modelId="{46EAA7C6-0D71-42C8-A855-946B3EE1BA17}" type="sibTrans" cxnId="{B6E1D5E8-86E8-4C76-ADD2-2565629F3CD3}">
      <dgm:prSet/>
      <dgm:spPr/>
      <dgm:t>
        <a:bodyPr/>
        <a:lstStyle/>
        <a:p>
          <a:endParaRPr lang="en-US"/>
        </a:p>
      </dgm:t>
    </dgm:pt>
    <dgm:pt modelId="{E8057851-212D-4AD7-B4A8-7D07AF0CBAD5}">
      <dgm:prSet/>
      <dgm:spPr/>
      <dgm:t>
        <a:bodyPr/>
        <a:lstStyle/>
        <a:p>
          <a:r>
            <a:rPr lang="bg-BG" b="0" i="0"/>
            <a:t>6. Заключение</a:t>
          </a:r>
          <a:endParaRPr lang="en-US"/>
        </a:p>
      </dgm:t>
    </dgm:pt>
    <dgm:pt modelId="{DFED98F4-41C6-46E9-8864-005E2391ABE9}" type="parTrans" cxnId="{52EE8A53-DFDF-4683-AB90-C0E45EF6DD0B}">
      <dgm:prSet/>
      <dgm:spPr/>
      <dgm:t>
        <a:bodyPr/>
        <a:lstStyle/>
        <a:p>
          <a:endParaRPr lang="en-US"/>
        </a:p>
      </dgm:t>
    </dgm:pt>
    <dgm:pt modelId="{0461D76F-DBC3-4E9C-B34A-747AC0708398}" type="sibTrans" cxnId="{52EE8A53-DFDF-4683-AB90-C0E45EF6DD0B}">
      <dgm:prSet/>
      <dgm:spPr/>
      <dgm:t>
        <a:bodyPr/>
        <a:lstStyle/>
        <a:p>
          <a:endParaRPr lang="en-US"/>
        </a:p>
      </dgm:t>
    </dgm:pt>
    <dgm:pt modelId="{BEF7B03A-E3D4-47FA-89BB-91C10DD7B234}" type="pres">
      <dgm:prSet presAssocID="{E462EF28-91BE-47D8-9A6F-80F9ABF2E792}" presName="linear" presStyleCnt="0">
        <dgm:presLayoutVars>
          <dgm:animLvl val="lvl"/>
          <dgm:resizeHandles val="exact"/>
        </dgm:presLayoutVars>
      </dgm:prSet>
      <dgm:spPr/>
    </dgm:pt>
    <dgm:pt modelId="{98612B6A-684A-461D-8729-215EC20D9A3A}" type="pres">
      <dgm:prSet presAssocID="{856F0F5F-E372-4241-8C36-40D3D2EDCB0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4C7FE78-9D9B-476A-97C5-41B8ECAF2371}" type="pres">
      <dgm:prSet presAssocID="{8DADC291-FAD2-42B7-B352-A4DA2B2C604F}" presName="spacer" presStyleCnt="0"/>
      <dgm:spPr/>
    </dgm:pt>
    <dgm:pt modelId="{274F66D7-09A1-4980-AC85-B3AB0F0CE3A1}" type="pres">
      <dgm:prSet presAssocID="{6B0302B4-DE98-4FF3-9DA2-FB5BF3CF117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B176614-D4A5-4405-9A74-CF7D9B00C97C}" type="pres">
      <dgm:prSet presAssocID="{F2661B6E-0F4F-4B23-9D3E-D3ABBABE80F5}" presName="spacer" presStyleCnt="0"/>
      <dgm:spPr/>
    </dgm:pt>
    <dgm:pt modelId="{21C9544C-954B-4438-ACF7-371C83FA417B}" type="pres">
      <dgm:prSet presAssocID="{62891C67-BAEC-44B6-9385-EC1F4151A28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05CB278-33E8-4AC4-B830-9190904B6EDF}" type="pres">
      <dgm:prSet presAssocID="{4656C3E2-530A-4814-9549-8545104C638B}" presName="spacer" presStyleCnt="0"/>
      <dgm:spPr/>
    </dgm:pt>
    <dgm:pt modelId="{DFC00FF9-FD82-458E-9F5D-74DE23545CDB}" type="pres">
      <dgm:prSet presAssocID="{4D428354-B1AE-4238-AB68-4AD46DB209D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30D038F-AF4C-4037-B95E-3F03432D3354}" type="pres">
      <dgm:prSet presAssocID="{F09F7492-9E0B-49F5-A740-BA5FD98AEDFA}" presName="spacer" presStyleCnt="0"/>
      <dgm:spPr/>
    </dgm:pt>
    <dgm:pt modelId="{81D1E43B-B9E5-4025-AD21-93DDD4945BD8}" type="pres">
      <dgm:prSet presAssocID="{4FEFE348-D5D7-4D9A-913E-82E6070461F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E28D0D4-C3B1-4D37-BD5D-F32ADBE3DDDD}" type="pres">
      <dgm:prSet presAssocID="{46EAA7C6-0D71-42C8-A855-946B3EE1BA17}" presName="spacer" presStyleCnt="0"/>
      <dgm:spPr/>
    </dgm:pt>
    <dgm:pt modelId="{F24CEF62-AB8E-4C1E-8DA1-D3DD0D718521}" type="pres">
      <dgm:prSet presAssocID="{E8057851-212D-4AD7-B4A8-7D07AF0CBAD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F48B933-8655-45A0-A35C-0E9367E3832E}" type="presOf" srcId="{4D428354-B1AE-4238-AB68-4AD46DB209D5}" destId="{DFC00FF9-FD82-458E-9F5D-74DE23545CDB}" srcOrd="0" destOrd="0" presId="urn:microsoft.com/office/officeart/2005/8/layout/vList2"/>
    <dgm:cxn modelId="{52EE8A53-DFDF-4683-AB90-C0E45EF6DD0B}" srcId="{E462EF28-91BE-47D8-9A6F-80F9ABF2E792}" destId="{E8057851-212D-4AD7-B4A8-7D07AF0CBAD5}" srcOrd="5" destOrd="0" parTransId="{DFED98F4-41C6-46E9-8864-005E2391ABE9}" sibTransId="{0461D76F-DBC3-4E9C-B34A-747AC0708398}"/>
    <dgm:cxn modelId="{9DD2F273-C66B-4E9B-956D-AE0C9F3D5AC0}" type="presOf" srcId="{856F0F5F-E372-4241-8C36-40D3D2EDCB00}" destId="{98612B6A-684A-461D-8729-215EC20D9A3A}" srcOrd="0" destOrd="0" presId="urn:microsoft.com/office/officeart/2005/8/layout/vList2"/>
    <dgm:cxn modelId="{F95F9B74-01C1-46E1-82F8-D9CD3FD489C7}" type="presOf" srcId="{6B0302B4-DE98-4FF3-9DA2-FB5BF3CF117A}" destId="{274F66D7-09A1-4980-AC85-B3AB0F0CE3A1}" srcOrd="0" destOrd="0" presId="urn:microsoft.com/office/officeart/2005/8/layout/vList2"/>
    <dgm:cxn modelId="{09AEBE82-CE4D-4A26-9493-28CDBD8AAA91}" srcId="{E462EF28-91BE-47D8-9A6F-80F9ABF2E792}" destId="{856F0F5F-E372-4241-8C36-40D3D2EDCB00}" srcOrd="0" destOrd="0" parTransId="{C7A7772A-9E51-4375-8948-65642F39DA8A}" sibTransId="{8DADC291-FAD2-42B7-B352-A4DA2B2C604F}"/>
    <dgm:cxn modelId="{B08F3EA8-FDCF-4039-BA96-C85C5DA5FD27}" type="presOf" srcId="{E462EF28-91BE-47D8-9A6F-80F9ABF2E792}" destId="{BEF7B03A-E3D4-47FA-89BB-91C10DD7B234}" srcOrd="0" destOrd="0" presId="urn:microsoft.com/office/officeart/2005/8/layout/vList2"/>
    <dgm:cxn modelId="{707965AB-40A3-497C-B966-34D53AADACCC}" srcId="{E462EF28-91BE-47D8-9A6F-80F9ABF2E792}" destId="{6B0302B4-DE98-4FF3-9DA2-FB5BF3CF117A}" srcOrd="1" destOrd="0" parTransId="{47DDE9BE-EE5B-4FF9-B53A-2DF5AA6E7778}" sibTransId="{F2661B6E-0F4F-4B23-9D3E-D3ABBABE80F5}"/>
    <dgm:cxn modelId="{83E02FB3-6818-474D-89BD-2DB9E8A2FBBC}" srcId="{E462EF28-91BE-47D8-9A6F-80F9ABF2E792}" destId="{4D428354-B1AE-4238-AB68-4AD46DB209D5}" srcOrd="3" destOrd="0" parTransId="{4B0378F2-871E-4544-B308-DBEA2C485789}" sibTransId="{F09F7492-9E0B-49F5-A740-BA5FD98AEDFA}"/>
    <dgm:cxn modelId="{902BA4BF-60F9-4E3D-B866-BF98488084AA}" type="presOf" srcId="{4FEFE348-D5D7-4D9A-913E-82E6070461FB}" destId="{81D1E43B-B9E5-4025-AD21-93DDD4945BD8}" srcOrd="0" destOrd="0" presId="urn:microsoft.com/office/officeart/2005/8/layout/vList2"/>
    <dgm:cxn modelId="{996D92C6-EC6B-4A5E-A7F4-075C17904416}" type="presOf" srcId="{E8057851-212D-4AD7-B4A8-7D07AF0CBAD5}" destId="{F24CEF62-AB8E-4C1E-8DA1-D3DD0D718521}" srcOrd="0" destOrd="0" presId="urn:microsoft.com/office/officeart/2005/8/layout/vList2"/>
    <dgm:cxn modelId="{EE7DCDE4-59DD-4F9D-8F22-6BB437E7E467}" type="presOf" srcId="{62891C67-BAEC-44B6-9385-EC1F4151A281}" destId="{21C9544C-954B-4438-ACF7-371C83FA417B}" srcOrd="0" destOrd="0" presId="urn:microsoft.com/office/officeart/2005/8/layout/vList2"/>
    <dgm:cxn modelId="{B6E1D5E8-86E8-4C76-ADD2-2565629F3CD3}" srcId="{E462EF28-91BE-47D8-9A6F-80F9ABF2E792}" destId="{4FEFE348-D5D7-4D9A-913E-82E6070461FB}" srcOrd="4" destOrd="0" parTransId="{71D87239-C02D-4BAB-9AA1-E7FD57889D20}" sibTransId="{46EAA7C6-0D71-42C8-A855-946B3EE1BA17}"/>
    <dgm:cxn modelId="{301EEAEB-1885-43D0-B8FF-6E3E0C0AB474}" srcId="{E462EF28-91BE-47D8-9A6F-80F9ABF2E792}" destId="{62891C67-BAEC-44B6-9385-EC1F4151A281}" srcOrd="2" destOrd="0" parTransId="{A5C529B3-5FE9-4C98-A6B6-E1340B92194C}" sibTransId="{4656C3E2-530A-4814-9549-8545104C638B}"/>
    <dgm:cxn modelId="{D259693C-AD8E-404F-B5F8-A976CC7A8D6F}" type="presParOf" srcId="{BEF7B03A-E3D4-47FA-89BB-91C10DD7B234}" destId="{98612B6A-684A-461D-8729-215EC20D9A3A}" srcOrd="0" destOrd="0" presId="urn:microsoft.com/office/officeart/2005/8/layout/vList2"/>
    <dgm:cxn modelId="{65BEEA04-70EF-4BAC-9B2E-821E41A22EBC}" type="presParOf" srcId="{BEF7B03A-E3D4-47FA-89BB-91C10DD7B234}" destId="{A4C7FE78-9D9B-476A-97C5-41B8ECAF2371}" srcOrd="1" destOrd="0" presId="urn:microsoft.com/office/officeart/2005/8/layout/vList2"/>
    <dgm:cxn modelId="{12750774-5D8A-4E4C-A609-489DE8A468EE}" type="presParOf" srcId="{BEF7B03A-E3D4-47FA-89BB-91C10DD7B234}" destId="{274F66D7-09A1-4980-AC85-B3AB0F0CE3A1}" srcOrd="2" destOrd="0" presId="urn:microsoft.com/office/officeart/2005/8/layout/vList2"/>
    <dgm:cxn modelId="{E6CE1C69-4454-4706-A70A-C5A9B973193A}" type="presParOf" srcId="{BEF7B03A-E3D4-47FA-89BB-91C10DD7B234}" destId="{3B176614-D4A5-4405-9A74-CF7D9B00C97C}" srcOrd="3" destOrd="0" presId="urn:microsoft.com/office/officeart/2005/8/layout/vList2"/>
    <dgm:cxn modelId="{B0DD2C63-B4AD-473D-BACA-3A176EFAF1E2}" type="presParOf" srcId="{BEF7B03A-E3D4-47FA-89BB-91C10DD7B234}" destId="{21C9544C-954B-4438-ACF7-371C83FA417B}" srcOrd="4" destOrd="0" presId="urn:microsoft.com/office/officeart/2005/8/layout/vList2"/>
    <dgm:cxn modelId="{D9805202-BE21-4503-A86B-29F56F589D8E}" type="presParOf" srcId="{BEF7B03A-E3D4-47FA-89BB-91C10DD7B234}" destId="{905CB278-33E8-4AC4-B830-9190904B6EDF}" srcOrd="5" destOrd="0" presId="urn:microsoft.com/office/officeart/2005/8/layout/vList2"/>
    <dgm:cxn modelId="{7402143D-0606-4080-BF9B-B95524DDA3E7}" type="presParOf" srcId="{BEF7B03A-E3D4-47FA-89BB-91C10DD7B234}" destId="{DFC00FF9-FD82-458E-9F5D-74DE23545CDB}" srcOrd="6" destOrd="0" presId="urn:microsoft.com/office/officeart/2005/8/layout/vList2"/>
    <dgm:cxn modelId="{8B07EFC7-96CC-4BD0-98C8-A10C00B328F9}" type="presParOf" srcId="{BEF7B03A-E3D4-47FA-89BB-91C10DD7B234}" destId="{B30D038F-AF4C-4037-B95E-3F03432D3354}" srcOrd="7" destOrd="0" presId="urn:microsoft.com/office/officeart/2005/8/layout/vList2"/>
    <dgm:cxn modelId="{982AB87B-CB86-4394-AD93-9317C0011DE7}" type="presParOf" srcId="{BEF7B03A-E3D4-47FA-89BB-91C10DD7B234}" destId="{81D1E43B-B9E5-4025-AD21-93DDD4945BD8}" srcOrd="8" destOrd="0" presId="urn:microsoft.com/office/officeart/2005/8/layout/vList2"/>
    <dgm:cxn modelId="{7D4DC063-317F-435B-B732-439C8E53639D}" type="presParOf" srcId="{BEF7B03A-E3D4-47FA-89BB-91C10DD7B234}" destId="{EE28D0D4-C3B1-4D37-BD5D-F32ADBE3DDDD}" srcOrd="9" destOrd="0" presId="urn:microsoft.com/office/officeart/2005/8/layout/vList2"/>
    <dgm:cxn modelId="{EBAD4967-6117-467E-BC38-71460650635C}" type="presParOf" srcId="{BEF7B03A-E3D4-47FA-89BB-91C10DD7B234}" destId="{F24CEF62-AB8E-4C1E-8DA1-D3DD0D71852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12B6A-684A-461D-8729-215EC20D9A3A}">
      <dsp:nvSpPr>
        <dsp:cNvPr id="0" name=""/>
        <dsp:cNvSpPr/>
      </dsp:nvSpPr>
      <dsp:spPr>
        <a:xfrm>
          <a:off x="0" y="407003"/>
          <a:ext cx="6391275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b="0" i="0" kern="1200"/>
            <a:t>1. Описание на проекта</a:t>
          </a:r>
          <a:endParaRPr lang="en-US" sz="2800" kern="1200"/>
        </a:p>
      </dsp:txBody>
      <dsp:txXfrm>
        <a:off x="32784" y="439787"/>
        <a:ext cx="6325707" cy="606012"/>
      </dsp:txXfrm>
    </dsp:sp>
    <dsp:sp modelId="{274F66D7-09A1-4980-AC85-B3AB0F0CE3A1}">
      <dsp:nvSpPr>
        <dsp:cNvPr id="0" name=""/>
        <dsp:cNvSpPr/>
      </dsp:nvSpPr>
      <dsp:spPr>
        <a:xfrm>
          <a:off x="0" y="1159223"/>
          <a:ext cx="6391275" cy="671580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b="0" i="0" kern="1200"/>
            <a:t>2. Блокова схема</a:t>
          </a:r>
          <a:endParaRPr lang="en-US" sz="2800" kern="1200"/>
        </a:p>
      </dsp:txBody>
      <dsp:txXfrm>
        <a:off x="32784" y="1192007"/>
        <a:ext cx="6325707" cy="606012"/>
      </dsp:txXfrm>
    </dsp:sp>
    <dsp:sp modelId="{21C9544C-954B-4438-ACF7-371C83FA417B}">
      <dsp:nvSpPr>
        <dsp:cNvPr id="0" name=""/>
        <dsp:cNvSpPr/>
      </dsp:nvSpPr>
      <dsp:spPr>
        <a:xfrm>
          <a:off x="0" y="1911443"/>
          <a:ext cx="6391275" cy="671580"/>
        </a:xfrm>
        <a:prstGeom prst="round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b="0" i="0" kern="1200"/>
            <a:t>3. Електрическа схема</a:t>
          </a:r>
          <a:endParaRPr lang="en-US" sz="2800" kern="1200"/>
        </a:p>
      </dsp:txBody>
      <dsp:txXfrm>
        <a:off x="32784" y="1944227"/>
        <a:ext cx="6325707" cy="606012"/>
      </dsp:txXfrm>
    </dsp:sp>
    <dsp:sp modelId="{DFC00FF9-FD82-458E-9F5D-74DE23545CDB}">
      <dsp:nvSpPr>
        <dsp:cNvPr id="0" name=""/>
        <dsp:cNvSpPr/>
      </dsp:nvSpPr>
      <dsp:spPr>
        <a:xfrm>
          <a:off x="0" y="2663663"/>
          <a:ext cx="6391275" cy="671580"/>
        </a:xfrm>
        <a:prstGeom prst="round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b="0" i="0" kern="1200"/>
            <a:t>4. Списък със съставни части</a:t>
          </a:r>
          <a:endParaRPr lang="en-US" sz="2800" kern="1200"/>
        </a:p>
      </dsp:txBody>
      <dsp:txXfrm>
        <a:off x="32784" y="2696447"/>
        <a:ext cx="6325707" cy="606012"/>
      </dsp:txXfrm>
    </dsp:sp>
    <dsp:sp modelId="{81D1E43B-B9E5-4025-AD21-93DDD4945BD8}">
      <dsp:nvSpPr>
        <dsp:cNvPr id="0" name=""/>
        <dsp:cNvSpPr/>
      </dsp:nvSpPr>
      <dsp:spPr>
        <a:xfrm>
          <a:off x="0" y="3415883"/>
          <a:ext cx="6391275" cy="671580"/>
        </a:xfrm>
        <a:prstGeom prst="round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b="0" i="0" kern="1200"/>
            <a:t>5. Описание на функционалност</a:t>
          </a:r>
          <a:endParaRPr lang="en-US" sz="2800" kern="1200"/>
        </a:p>
      </dsp:txBody>
      <dsp:txXfrm>
        <a:off x="32784" y="3448667"/>
        <a:ext cx="6325707" cy="606012"/>
      </dsp:txXfrm>
    </dsp:sp>
    <dsp:sp modelId="{F24CEF62-AB8E-4C1E-8DA1-D3DD0D718521}">
      <dsp:nvSpPr>
        <dsp:cNvPr id="0" name=""/>
        <dsp:cNvSpPr/>
      </dsp:nvSpPr>
      <dsp:spPr>
        <a:xfrm>
          <a:off x="0" y="4168103"/>
          <a:ext cx="6391275" cy="67158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b="0" i="0" kern="1200"/>
            <a:t>6. Заключение</a:t>
          </a:r>
          <a:endParaRPr lang="en-US" sz="2800" kern="1200"/>
        </a:p>
      </dsp:txBody>
      <dsp:txXfrm>
        <a:off x="32784" y="4200887"/>
        <a:ext cx="6325707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8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6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5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0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7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8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7BF8B87-039E-4B1A-BEFE-1C79438428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ABA043-9D82-45B4-8D1C-68ABF102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bKZG8F4WKEk-room-sensor/editel?sharecode=HFpO_rFfTyI0boVttR5ECGnKxVna8hIWbFiHw3_mDS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FE56-D286-4076-9F21-846368C7E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450215" marR="0" algn="ctr">
              <a:lnSpc>
                <a:spcPct val="107000"/>
              </a:lnSpc>
              <a:spcBef>
                <a:spcPts val="3600"/>
              </a:spcBef>
              <a:spcAft>
                <a:spcPts val="600"/>
              </a:spcAft>
            </a:pPr>
            <a:r>
              <a:rPr lang="bg-BG" sz="2800" b="1" i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 ПРОЕКТ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bg-BG" sz="2800" b="1" i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bg-BG" sz="2800" i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Въведение в Операционни системи и Вградени системи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531B3-CF86-4631-935E-269ECD449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bg-BG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Тема: Стайна противопожарна система „</a:t>
            </a:r>
            <a:r>
              <a:rPr lang="en-US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RAS</a:t>
            </a:r>
            <a:r>
              <a:rPr lang="bg-BG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endParaRPr lang="en-US" b="1" dirty="0">
              <a:effectLst>
                <a:outerShdw blurRad="50800" dist="38100" dir="2700000" algn="tl">
                  <a:srgbClr val="000000">
                    <a:alpha val="40000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2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0B0B6AC4-48E4-4B87-A7F2-08E77FA07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346" y="643466"/>
            <a:ext cx="37745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5E96F61-BEE6-4CEF-B713-6BA55C362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877" y="384424"/>
            <a:ext cx="3558355" cy="61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0009B-B1F1-422B-BEE6-2CBD8969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4" y="485776"/>
            <a:ext cx="3700462" cy="60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6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4D99D-D148-4B07-9ABC-FD8C28E0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bg-BG" sz="3200" b="1" kern="0">
                <a:solidFill>
                  <a:srgbClr val="EBEBE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en-US" sz="3200" b="1" kern="0">
                <a:solidFill>
                  <a:srgbClr val="EBEBE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AA5C-1C4A-4C00-90B9-E815176D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Стайната противопожарна система „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</a:t>
            </a:r>
            <a:r>
              <a:rPr lang="bg-B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е проект на млади и ентусиазирани програмисти, които прилагат знанията си не само софтуерно, но и хардуерно. Проектът е в начален стадий и предстои да бъде развиван и популяризиран от нашият екип.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856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7DCEE-79B6-4802-8799-30C9942E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bg-BG" sz="3200" b="1" kern="0">
                <a:solidFill>
                  <a:srgbClr val="EBEBE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Използвана литература и линк</a:t>
            </a:r>
            <a:br>
              <a:rPr lang="en-US" sz="3200" b="1" kern="0">
                <a:solidFill>
                  <a:srgbClr val="EBEBE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6A7D-BE2B-457A-9955-FA16A3D1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bg-BG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Използвана</a:t>
            </a: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литература</a:t>
            </a: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Stackoverflow</a:t>
            </a: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</a:t>
            </a: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допълнително онлайн търсене.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bg-BG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Линк</a:t>
            </a:r>
            <a:r>
              <a:rPr lang="bg-BG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към</a:t>
            </a:r>
            <a:r>
              <a:rPr lang="bg-BG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Tinkercad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симулацията</a:t>
            </a:r>
            <a:r>
              <a:rPr lang="bg-BG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https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://</a:t>
            </a:r>
            <a:r>
              <a:rPr lang="en-US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www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.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tinkercad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.</a:t>
            </a:r>
            <a:r>
              <a:rPr lang="en-US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com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/</a:t>
            </a:r>
            <a:r>
              <a:rPr lang="en-US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things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/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bKZG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8</a:t>
            </a:r>
            <a:r>
              <a:rPr lang="en-US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F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4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WKEk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-</a:t>
            </a:r>
            <a:r>
              <a:rPr lang="en-US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room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-</a:t>
            </a:r>
            <a:r>
              <a:rPr lang="en-US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sensor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/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editel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?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sharecode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=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HFpO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_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rFfTyI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0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boVttR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5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ECGnKxVna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8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hIWbFiHw</a:t>
            </a:r>
            <a:r>
              <a:rPr lang="bg-BG" sz="1800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3_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www.tinkercad.com/things/bKZG8F4WKEk-room-sensor/editel?sharecode=HFpO_rFfTyI0boVttR5ECGnKxVna8hIWbFiHw3_mDSI"/>
              </a:rPr>
              <a:t>mDSI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328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2FF49-7085-41DC-985B-652F3215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bg-BG" b="1" dirty="0">
                <a:solidFill>
                  <a:srgbClr val="EBEBE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Екип: </a:t>
            </a:r>
            <a:br>
              <a:rPr lang="en-US" sz="320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1BEF-34A6-4DCD-967C-0D97ECAEB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Петър Сюлеймезян, СУ „Васил Левски“ – Велинград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Николай Гагов, СУ „Васил Левски“ – Велинград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bg-BG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Иван Чешмеджиев, СУ „Св. св. Кирил и Методий“ – Велинград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Атанас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Муртин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СУ „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Кирил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Методий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–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Велинград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427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2FE0D5-47E2-4BEF-9550-AAD87141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bg-BG" sz="3300" b="1">
                <a:solidFill>
                  <a:srgbClr val="EBEBE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Съдържание</a:t>
            </a:r>
            <a:br>
              <a:rPr lang="en-US" sz="330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F02809-DA18-508D-F1E1-520CF9594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74644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396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16453-A7A8-47AA-8C88-FA6D55C3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pPr algn="ctr"/>
            <a:r>
              <a:rPr lang="bg-BG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Описание на проекта</a:t>
            </a:r>
            <a:br>
              <a:rPr lang="en-US" b="1" kern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close-up of a fire&#10;&#10;Description automatically generated with medium confidence">
            <a:extLst>
              <a:ext uri="{FF2B5EF4-FFF2-40B4-BE49-F238E27FC236}">
                <a16:creationId xmlns:a16="http://schemas.microsoft.com/office/drawing/2014/main" id="{8D7C97C4-8220-40CE-B562-3F5E594AA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8" r="1" b="3596"/>
          <a:stretch/>
        </p:blipFill>
        <p:spPr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1" name="Rectangle 15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Oval 17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19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B8E6-4AF8-4D62-A735-83682905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17" y="2168087"/>
            <a:ext cx="6072776" cy="2521826"/>
          </a:xfrm>
        </p:spPr>
        <p:txBody>
          <a:bodyPr anchor="ctr">
            <a:norm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Комбинация от сензори, които имат за цел да проверяват температурата в стаята и наличието на газове.</a:t>
            </a:r>
          </a:p>
          <a:p>
            <a:pPr algn="ctr"/>
            <a:r>
              <a:rPr lang="bg-BG" dirty="0">
                <a:solidFill>
                  <a:srgbClr val="FFFFFF"/>
                </a:solidFill>
              </a:rPr>
              <a:t>Налични са 3 </a:t>
            </a:r>
            <a:r>
              <a:rPr lang="en-US" dirty="0">
                <a:solidFill>
                  <a:srgbClr val="FFFFFF"/>
                </a:solidFill>
              </a:rPr>
              <a:t>LED </a:t>
            </a:r>
            <a:r>
              <a:rPr lang="bg-BG" dirty="0">
                <a:solidFill>
                  <a:srgbClr val="FFFFFF"/>
                </a:solidFill>
              </a:rPr>
              <a:t>индикатора, </a:t>
            </a:r>
            <a:r>
              <a:rPr lang="en-US" dirty="0">
                <a:solidFill>
                  <a:srgbClr val="FFFFFF"/>
                </a:solidFill>
              </a:rPr>
              <a:t>Piezo</a:t>
            </a:r>
            <a:r>
              <a:rPr lang="bg-BG" dirty="0">
                <a:solidFill>
                  <a:srgbClr val="FFFFFF"/>
                </a:solidFill>
              </a:rPr>
              <a:t> за издаване на звуково предупреждение при „червено“ и </a:t>
            </a:r>
            <a:r>
              <a:rPr lang="en-US" dirty="0">
                <a:solidFill>
                  <a:srgbClr val="FFFFFF"/>
                </a:solidFill>
              </a:rPr>
              <a:t>LCD </a:t>
            </a:r>
            <a:r>
              <a:rPr lang="bg-BG" dirty="0">
                <a:solidFill>
                  <a:srgbClr val="FFFFFF"/>
                </a:solidFill>
              </a:rPr>
              <a:t>дисплей за постоянен </a:t>
            </a:r>
            <a:r>
              <a:rPr lang="en-US" dirty="0">
                <a:solidFill>
                  <a:srgbClr val="FFFFFF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7104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25ADB-9A00-4193-9186-FB07BDF8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bg-BG" sz="3200" b="1">
                <a:solidFill>
                  <a:srgbClr val="EBEBE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Разпределение на работата по проекта</a:t>
            </a:r>
            <a:br>
              <a:rPr lang="en-US" sz="320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6B6A-6860-4257-B652-2F5EEE73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bg-BG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</a:t>
            </a: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</a:t>
            </a: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Петър Сюлеймезян и Атанас Муртин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spcBef>
                <a:spcPts val="0"/>
              </a:spcBef>
              <a:spcAft>
                <a:spcPts val="800"/>
              </a:spcAft>
            </a:pPr>
            <a:r>
              <a:rPr lang="bg-BG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</a:t>
            </a: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bg-BG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Иван Чешмеджиев и Николай Гагов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75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6628-42BD-401D-AAE6-107DA000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Блокова</a:t>
            </a:r>
            <a:r>
              <a:rPr lang="en-US" sz="54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5400" b="0" i="0" kern="1200" dirty="0" err="1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схема</a:t>
            </a:r>
            <a:br>
              <a:rPr lang="en-US" sz="5400" b="0" i="0" kern="1200" dirty="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CC93ABB-06A5-4BF5-B122-EF78DB43ED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r="3251" b="-1"/>
          <a:stretch/>
        </p:blipFill>
        <p:spPr bwMode="auto">
          <a:xfrm>
            <a:off x="648929" y="724973"/>
            <a:ext cx="7107834" cy="51384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068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401C0-56F6-4261-BBEF-A3F28644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Електрическа схема</a:t>
            </a:r>
            <a:br>
              <a:rPr lang="en-US" sz="3400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374B26C3-CA42-4A4B-97F6-2EBF273F7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" r="67"/>
          <a:stretch/>
        </p:blipFill>
        <p:spPr bwMode="auto">
          <a:xfrm>
            <a:off x="423332" y="759656"/>
            <a:ext cx="7309794" cy="5444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163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46022-06F6-4DE9-86B0-092C872E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439378"/>
            <a:ext cx="8825658" cy="586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dirty="0" err="1">
                <a:effectLst/>
              </a:rPr>
              <a:t>Списък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със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съставни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части</a:t>
            </a:r>
            <a:br>
              <a:rPr lang="en-US" sz="1700" dirty="0">
                <a:effectLst/>
              </a:rPr>
            </a:br>
            <a:endParaRPr lang="en-US" sz="1700" dirty="0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8BD01-8794-436E-AE45-5CDD0D3478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3773" r="1830" b="5852"/>
          <a:stretch/>
        </p:blipFill>
        <p:spPr bwMode="auto">
          <a:xfrm>
            <a:off x="1068388" y="461739"/>
            <a:ext cx="9270022" cy="4644833"/>
          </a:xfrm>
          <a:prstGeom prst="rect">
            <a:avLst/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472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Text, application&#10;&#10;Description automatically generated">
            <a:extLst>
              <a:ext uri="{FF2B5EF4-FFF2-40B4-BE49-F238E27FC236}">
                <a16:creationId xmlns:a16="http://schemas.microsoft.com/office/drawing/2014/main" id="{73483458-FBD1-4567-B391-7533F4FE6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6" r="-1" b="1419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62BB9-7328-4460-A19A-996AA7BB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>
                <a:solidFill>
                  <a:srgbClr val="EBEBEB"/>
                </a:solidFill>
                <a:effectLst/>
              </a:rPr>
              <a:t>Описание на функционалност</a:t>
            </a:r>
            <a:br>
              <a:rPr lang="en-US" sz="2800">
                <a:solidFill>
                  <a:srgbClr val="EBEBEB"/>
                </a:solidFill>
                <a:effectLst/>
              </a:rPr>
            </a:br>
            <a:endParaRPr lang="en-US" sz="2800">
              <a:solidFill>
                <a:srgbClr val="EBEBEB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92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291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Helvetica</vt:lpstr>
      <vt:lpstr>Times New Roman</vt:lpstr>
      <vt:lpstr>Wingdings 3</vt:lpstr>
      <vt:lpstr>Ion Boardroom</vt:lpstr>
      <vt:lpstr>КУРСОВ ПРОЕКТ по Въведение в Операционни системи и Вградени системи </vt:lpstr>
      <vt:lpstr>Екип:  </vt:lpstr>
      <vt:lpstr>Съдържание </vt:lpstr>
      <vt:lpstr>Описание на проекта </vt:lpstr>
      <vt:lpstr>Разпределение на работата по проекта </vt:lpstr>
      <vt:lpstr>Блокова схема </vt:lpstr>
      <vt:lpstr>Електрическа схема </vt:lpstr>
      <vt:lpstr>Списък със съставни части </vt:lpstr>
      <vt:lpstr>Описание на функционалност </vt:lpstr>
      <vt:lpstr>PowerPoint Presentation</vt:lpstr>
      <vt:lpstr>PowerPoint Presentation</vt:lpstr>
      <vt:lpstr>PowerPoint Presentation</vt:lpstr>
      <vt:lpstr>Заключение </vt:lpstr>
      <vt:lpstr>Използвана литература и линк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по Въведение в Операционни системи и Вградени системи </dc:title>
  <dc:creator>petar syleimezqn</dc:creator>
  <cp:lastModifiedBy>petar syleimezqn</cp:lastModifiedBy>
  <cp:revision>1</cp:revision>
  <dcterms:created xsi:type="dcterms:W3CDTF">2022-04-17T06:38:27Z</dcterms:created>
  <dcterms:modified xsi:type="dcterms:W3CDTF">2022-04-17T10:57:40Z</dcterms:modified>
</cp:coreProperties>
</file>