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BA2156-2C8F-4039-9A7C-3B38412844D0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9969C12-9223-4537-826A-D7310132FBAE}">
      <dgm:prSet/>
      <dgm:spPr/>
      <dgm:t>
        <a:bodyPr/>
        <a:lstStyle/>
        <a:p>
          <a:r>
            <a:rPr lang="bg-BG" dirty="0"/>
            <a:t>Петър Сюлеймезян – работа по </a:t>
          </a:r>
          <a:r>
            <a:rPr lang="en-US" dirty="0"/>
            <a:t>Data layer </a:t>
          </a:r>
          <a:r>
            <a:rPr lang="bg-BG" dirty="0"/>
            <a:t>и </a:t>
          </a:r>
          <a:r>
            <a:rPr lang="en-US" dirty="0"/>
            <a:t>Web design</a:t>
          </a:r>
        </a:p>
      </dgm:t>
    </dgm:pt>
    <dgm:pt modelId="{2F717EB5-1FD9-4F7D-A2C2-7967ED825568}" type="parTrans" cxnId="{49612103-0372-4F0C-B92C-A9D4B4EFBDC4}">
      <dgm:prSet/>
      <dgm:spPr/>
      <dgm:t>
        <a:bodyPr/>
        <a:lstStyle/>
        <a:p>
          <a:endParaRPr lang="en-US"/>
        </a:p>
      </dgm:t>
    </dgm:pt>
    <dgm:pt modelId="{2A53CCF2-C856-468E-926E-755A2F5064D9}" type="sibTrans" cxnId="{49612103-0372-4F0C-B92C-A9D4B4EFBDC4}">
      <dgm:prSet/>
      <dgm:spPr/>
      <dgm:t>
        <a:bodyPr/>
        <a:lstStyle/>
        <a:p>
          <a:endParaRPr lang="en-US"/>
        </a:p>
      </dgm:t>
    </dgm:pt>
    <dgm:pt modelId="{DFDB46BF-0908-46F0-A86E-55064000767D}">
      <dgm:prSet/>
      <dgm:spPr/>
      <dgm:t>
        <a:bodyPr/>
        <a:lstStyle/>
        <a:p>
          <a:r>
            <a:rPr lang="bg-BG"/>
            <a:t>Атанас Муртин – работа по </a:t>
          </a:r>
          <a:r>
            <a:rPr lang="en-US"/>
            <a:t>Data layer </a:t>
          </a:r>
          <a:r>
            <a:rPr lang="bg-BG"/>
            <a:t>и функционалност</a:t>
          </a:r>
          <a:endParaRPr lang="en-US"/>
        </a:p>
      </dgm:t>
    </dgm:pt>
    <dgm:pt modelId="{BB1505CC-1290-4B5A-ABD2-7674825DCCC7}" type="parTrans" cxnId="{5A8C26F9-2815-41D0-9A9D-A158B04C5438}">
      <dgm:prSet/>
      <dgm:spPr/>
      <dgm:t>
        <a:bodyPr/>
        <a:lstStyle/>
        <a:p>
          <a:endParaRPr lang="en-US"/>
        </a:p>
      </dgm:t>
    </dgm:pt>
    <dgm:pt modelId="{63121E86-6B5C-4B56-90C6-489DC2D7F4F4}" type="sibTrans" cxnId="{5A8C26F9-2815-41D0-9A9D-A158B04C5438}">
      <dgm:prSet/>
      <dgm:spPr/>
      <dgm:t>
        <a:bodyPr/>
        <a:lstStyle/>
        <a:p>
          <a:endParaRPr lang="en-US"/>
        </a:p>
      </dgm:t>
    </dgm:pt>
    <dgm:pt modelId="{C0DDCDCE-B7A5-4D91-8BFC-DE7BFFCA0BD7}">
      <dgm:prSet/>
      <dgm:spPr/>
      <dgm:t>
        <a:bodyPr/>
        <a:lstStyle/>
        <a:p>
          <a:r>
            <a:rPr lang="bg-BG"/>
            <a:t>Николай Гагов – работа по </a:t>
          </a:r>
          <a:r>
            <a:rPr lang="en-US"/>
            <a:t>Data layer </a:t>
          </a:r>
          <a:r>
            <a:rPr lang="bg-BG"/>
            <a:t>и функционалност</a:t>
          </a:r>
          <a:endParaRPr lang="en-US"/>
        </a:p>
      </dgm:t>
    </dgm:pt>
    <dgm:pt modelId="{03C18944-EA3F-45A2-9662-369A3541CCF2}" type="parTrans" cxnId="{68494466-9A98-4DF5-8980-EBC654F83186}">
      <dgm:prSet/>
      <dgm:spPr/>
      <dgm:t>
        <a:bodyPr/>
        <a:lstStyle/>
        <a:p>
          <a:endParaRPr lang="en-US"/>
        </a:p>
      </dgm:t>
    </dgm:pt>
    <dgm:pt modelId="{498F6882-E207-4247-9375-4AB3089F027A}" type="sibTrans" cxnId="{68494466-9A98-4DF5-8980-EBC654F83186}">
      <dgm:prSet/>
      <dgm:spPr/>
      <dgm:t>
        <a:bodyPr/>
        <a:lstStyle/>
        <a:p>
          <a:endParaRPr lang="en-US"/>
        </a:p>
      </dgm:t>
    </dgm:pt>
    <dgm:pt modelId="{0D296414-A1B5-417F-8C78-B0CDE3920A49}" type="pres">
      <dgm:prSet presAssocID="{0BBA2156-2C8F-4039-9A7C-3B38412844D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557CF3D-D4EE-4B56-9D64-8D6BA382F703}" type="pres">
      <dgm:prSet presAssocID="{19969C12-9223-4537-826A-D7310132FBAE}" presName="root" presStyleCnt="0"/>
      <dgm:spPr/>
    </dgm:pt>
    <dgm:pt modelId="{228EE78F-14D4-4283-B5D7-4093DC9744DE}" type="pres">
      <dgm:prSet presAssocID="{19969C12-9223-4537-826A-D7310132FBAE}" presName="rootComposite" presStyleCnt="0"/>
      <dgm:spPr/>
    </dgm:pt>
    <dgm:pt modelId="{E2B1795E-BA39-43D1-A3EA-F6A6FFF23434}" type="pres">
      <dgm:prSet presAssocID="{19969C12-9223-4537-826A-D7310132FBAE}" presName="rootText" presStyleLbl="node1" presStyleIdx="0" presStyleCnt="3"/>
      <dgm:spPr/>
    </dgm:pt>
    <dgm:pt modelId="{BDD7B6A7-5F26-4AD7-BAD2-3D610E4482A5}" type="pres">
      <dgm:prSet presAssocID="{19969C12-9223-4537-826A-D7310132FBAE}" presName="rootConnector" presStyleLbl="node1" presStyleIdx="0" presStyleCnt="3"/>
      <dgm:spPr/>
    </dgm:pt>
    <dgm:pt modelId="{C8F73428-7D75-4A0C-AD6C-FB70FBE32708}" type="pres">
      <dgm:prSet presAssocID="{19969C12-9223-4537-826A-D7310132FBAE}" presName="childShape" presStyleCnt="0"/>
      <dgm:spPr/>
    </dgm:pt>
    <dgm:pt modelId="{4737655D-B258-45F6-8A4D-8C5E0134BF26}" type="pres">
      <dgm:prSet presAssocID="{DFDB46BF-0908-46F0-A86E-55064000767D}" presName="root" presStyleCnt="0"/>
      <dgm:spPr/>
    </dgm:pt>
    <dgm:pt modelId="{CD043A76-06E8-426A-A4B5-B17B5DA1863D}" type="pres">
      <dgm:prSet presAssocID="{DFDB46BF-0908-46F0-A86E-55064000767D}" presName="rootComposite" presStyleCnt="0"/>
      <dgm:spPr/>
    </dgm:pt>
    <dgm:pt modelId="{B9F191D0-69BA-42B5-BE9C-12EA9EC6477B}" type="pres">
      <dgm:prSet presAssocID="{DFDB46BF-0908-46F0-A86E-55064000767D}" presName="rootText" presStyleLbl="node1" presStyleIdx="1" presStyleCnt="3"/>
      <dgm:spPr/>
    </dgm:pt>
    <dgm:pt modelId="{CA02DB24-885C-410D-9A99-83DD51FD23C5}" type="pres">
      <dgm:prSet presAssocID="{DFDB46BF-0908-46F0-A86E-55064000767D}" presName="rootConnector" presStyleLbl="node1" presStyleIdx="1" presStyleCnt="3"/>
      <dgm:spPr/>
    </dgm:pt>
    <dgm:pt modelId="{A4FC0160-8791-42D2-9D8F-4FA25298F979}" type="pres">
      <dgm:prSet presAssocID="{DFDB46BF-0908-46F0-A86E-55064000767D}" presName="childShape" presStyleCnt="0"/>
      <dgm:spPr/>
    </dgm:pt>
    <dgm:pt modelId="{18DF64FF-14C9-4F5A-A99F-4A95682E92BA}" type="pres">
      <dgm:prSet presAssocID="{C0DDCDCE-B7A5-4D91-8BFC-DE7BFFCA0BD7}" presName="root" presStyleCnt="0"/>
      <dgm:spPr/>
    </dgm:pt>
    <dgm:pt modelId="{250A1235-723E-4ECF-B11E-0798E358AEC9}" type="pres">
      <dgm:prSet presAssocID="{C0DDCDCE-B7A5-4D91-8BFC-DE7BFFCA0BD7}" presName="rootComposite" presStyleCnt="0"/>
      <dgm:spPr/>
    </dgm:pt>
    <dgm:pt modelId="{71333D7C-193C-4F4B-B3A9-B7885CA51D66}" type="pres">
      <dgm:prSet presAssocID="{C0DDCDCE-B7A5-4D91-8BFC-DE7BFFCA0BD7}" presName="rootText" presStyleLbl="node1" presStyleIdx="2" presStyleCnt="3"/>
      <dgm:spPr/>
    </dgm:pt>
    <dgm:pt modelId="{802000D8-DFB1-4400-A70D-EF17791A32F9}" type="pres">
      <dgm:prSet presAssocID="{C0DDCDCE-B7A5-4D91-8BFC-DE7BFFCA0BD7}" presName="rootConnector" presStyleLbl="node1" presStyleIdx="2" presStyleCnt="3"/>
      <dgm:spPr/>
    </dgm:pt>
    <dgm:pt modelId="{A42C6CCA-5A9D-4F9D-A1B0-95812586E9DE}" type="pres">
      <dgm:prSet presAssocID="{C0DDCDCE-B7A5-4D91-8BFC-DE7BFFCA0BD7}" presName="childShape" presStyleCnt="0"/>
      <dgm:spPr/>
    </dgm:pt>
  </dgm:ptLst>
  <dgm:cxnLst>
    <dgm:cxn modelId="{49612103-0372-4F0C-B92C-A9D4B4EFBDC4}" srcId="{0BBA2156-2C8F-4039-9A7C-3B38412844D0}" destId="{19969C12-9223-4537-826A-D7310132FBAE}" srcOrd="0" destOrd="0" parTransId="{2F717EB5-1FD9-4F7D-A2C2-7967ED825568}" sibTransId="{2A53CCF2-C856-468E-926E-755A2F5064D9}"/>
    <dgm:cxn modelId="{96CD2516-41DA-4BC7-8CEF-BD60F3F92D18}" type="presOf" srcId="{DFDB46BF-0908-46F0-A86E-55064000767D}" destId="{B9F191D0-69BA-42B5-BE9C-12EA9EC6477B}" srcOrd="0" destOrd="0" presId="urn:microsoft.com/office/officeart/2005/8/layout/hierarchy3"/>
    <dgm:cxn modelId="{E96F3031-7B2A-4CE2-97EA-ACE39C0E81CD}" type="presOf" srcId="{C0DDCDCE-B7A5-4D91-8BFC-DE7BFFCA0BD7}" destId="{71333D7C-193C-4F4B-B3A9-B7885CA51D66}" srcOrd="0" destOrd="0" presId="urn:microsoft.com/office/officeart/2005/8/layout/hierarchy3"/>
    <dgm:cxn modelId="{C6B03E66-1501-4E20-8CFC-105E18CA2BB7}" type="presOf" srcId="{DFDB46BF-0908-46F0-A86E-55064000767D}" destId="{CA02DB24-885C-410D-9A99-83DD51FD23C5}" srcOrd="1" destOrd="0" presId="urn:microsoft.com/office/officeart/2005/8/layout/hierarchy3"/>
    <dgm:cxn modelId="{68494466-9A98-4DF5-8980-EBC654F83186}" srcId="{0BBA2156-2C8F-4039-9A7C-3B38412844D0}" destId="{C0DDCDCE-B7A5-4D91-8BFC-DE7BFFCA0BD7}" srcOrd="2" destOrd="0" parTransId="{03C18944-EA3F-45A2-9662-369A3541CCF2}" sibTransId="{498F6882-E207-4247-9375-4AB3089F027A}"/>
    <dgm:cxn modelId="{F5B18189-15F0-4325-A7E3-7441FA6EE6FC}" type="presOf" srcId="{19969C12-9223-4537-826A-D7310132FBAE}" destId="{E2B1795E-BA39-43D1-A3EA-F6A6FFF23434}" srcOrd="0" destOrd="0" presId="urn:microsoft.com/office/officeart/2005/8/layout/hierarchy3"/>
    <dgm:cxn modelId="{A5A7A1A9-7A7A-4F67-9B7B-8BE95972588E}" type="presOf" srcId="{C0DDCDCE-B7A5-4D91-8BFC-DE7BFFCA0BD7}" destId="{802000D8-DFB1-4400-A70D-EF17791A32F9}" srcOrd="1" destOrd="0" presId="urn:microsoft.com/office/officeart/2005/8/layout/hierarchy3"/>
    <dgm:cxn modelId="{F7BB3CD3-4FE1-41B1-B2E1-8FD1B609FCD1}" type="presOf" srcId="{19969C12-9223-4537-826A-D7310132FBAE}" destId="{BDD7B6A7-5F26-4AD7-BAD2-3D610E4482A5}" srcOrd="1" destOrd="0" presId="urn:microsoft.com/office/officeart/2005/8/layout/hierarchy3"/>
    <dgm:cxn modelId="{A76747E4-62A7-4024-BB1B-2FD2E3AED0F3}" type="presOf" srcId="{0BBA2156-2C8F-4039-9A7C-3B38412844D0}" destId="{0D296414-A1B5-417F-8C78-B0CDE3920A49}" srcOrd="0" destOrd="0" presId="urn:microsoft.com/office/officeart/2005/8/layout/hierarchy3"/>
    <dgm:cxn modelId="{5A8C26F9-2815-41D0-9A9D-A158B04C5438}" srcId="{0BBA2156-2C8F-4039-9A7C-3B38412844D0}" destId="{DFDB46BF-0908-46F0-A86E-55064000767D}" srcOrd="1" destOrd="0" parTransId="{BB1505CC-1290-4B5A-ABD2-7674825DCCC7}" sibTransId="{63121E86-6B5C-4B56-90C6-489DC2D7F4F4}"/>
    <dgm:cxn modelId="{E0E4B39D-8848-4A26-BAFA-D3B31898F876}" type="presParOf" srcId="{0D296414-A1B5-417F-8C78-B0CDE3920A49}" destId="{3557CF3D-D4EE-4B56-9D64-8D6BA382F703}" srcOrd="0" destOrd="0" presId="urn:microsoft.com/office/officeart/2005/8/layout/hierarchy3"/>
    <dgm:cxn modelId="{EEB34365-22A5-4A1F-B231-FD9BDBDDBFFB}" type="presParOf" srcId="{3557CF3D-D4EE-4B56-9D64-8D6BA382F703}" destId="{228EE78F-14D4-4283-B5D7-4093DC9744DE}" srcOrd="0" destOrd="0" presId="urn:microsoft.com/office/officeart/2005/8/layout/hierarchy3"/>
    <dgm:cxn modelId="{054217ED-18E1-450C-B879-B8E2C79BA921}" type="presParOf" srcId="{228EE78F-14D4-4283-B5D7-4093DC9744DE}" destId="{E2B1795E-BA39-43D1-A3EA-F6A6FFF23434}" srcOrd="0" destOrd="0" presId="urn:microsoft.com/office/officeart/2005/8/layout/hierarchy3"/>
    <dgm:cxn modelId="{C55A1F39-9F64-4C30-913F-3E2CD2F77034}" type="presParOf" srcId="{228EE78F-14D4-4283-B5D7-4093DC9744DE}" destId="{BDD7B6A7-5F26-4AD7-BAD2-3D610E4482A5}" srcOrd="1" destOrd="0" presId="urn:microsoft.com/office/officeart/2005/8/layout/hierarchy3"/>
    <dgm:cxn modelId="{E01F34B9-2651-4244-9874-E6705C0A684A}" type="presParOf" srcId="{3557CF3D-D4EE-4B56-9D64-8D6BA382F703}" destId="{C8F73428-7D75-4A0C-AD6C-FB70FBE32708}" srcOrd="1" destOrd="0" presId="urn:microsoft.com/office/officeart/2005/8/layout/hierarchy3"/>
    <dgm:cxn modelId="{8F0EC75F-C65C-4128-966F-2C2D92563F7C}" type="presParOf" srcId="{0D296414-A1B5-417F-8C78-B0CDE3920A49}" destId="{4737655D-B258-45F6-8A4D-8C5E0134BF26}" srcOrd="1" destOrd="0" presId="urn:microsoft.com/office/officeart/2005/8/layout/hierarchy3"/>
    <dgm:cxn modelId="{54F3BEBE-ADEE-42C3-ACB6-85EEC05F4957}" type="presParOf" srcId="{4737655D-B258-45F6-8A4D-8C5E0134BF26}" destId="{CD043A76-06E8-426A-A4B5-B17B5DA1863D}" srcOrd="0" destOrd="0" presId="urn:microsoft.com/office/officeart/2005/8/layout/hierarchy3"/>
    <dgm:cxn modelId="{C176386D-A515-44A6-83F7-99C5B5BA6AB8}" type="presParOf" srcId="{CD043A76-06E8-426A-A4B5-B17B5DA1863D}" destId="{B9F191D0-69BA-42B5-BE9C-12EA9EC6477B}" srcOrd="0" destOrd="0" presId="urn:microsoft.com/office/officeart/2005/8/layout/hierarchy3"/>
    <dgm:cxn modelId="{99FF6797-E867-4575-BD67-B56B28429D2D}" type="presParOf" srcId="{CD043A76-06E8-426A-A4B5-B17B5DA1863D}" destId="{CA02DB24-885C-410D-9A99-83DD51FD23C5}" srcOrd="1" destOrd="0" presId="urn:microsoft.com/office/officeart/2005/8/layout/hierarchy3"/>
    <dgm:cxn modelId="{CA8DCF58-7B7D-47B5-8087-7AEE22A9EB17}" type="presParOf" srcId="{4737655D-B258-45F6-8A4D-8C5E0134BF26}" destId="{A4FC0160-8791-42D2-9D8F-4FA25298F979}" srcOrd="1" destOrd="0" presId="urn:microsoft.com/office/officeart/2005/8/layout/hierarchy3"/>
    <dgm:cxn modelId="{AFD4F4D7-4DA4-4DA6-B225-2232A87B0B1E}" type="presParOf" srcId="{0D296414-A1B5-417F-8C78-B0CDE3920A49}" destId="{18DF64FF-14C9-4F5A-A99F-4A95682E92BA}" srcOrd="2" destOrd="0" presId="urn:microsoft.com/office/officeart/2005/8/layout/hierarchy3"/>
    <dgm:cxn modelId="{4C6491FB-D350-48E1-B1C8-048933FDC547}" type="presParOf" srcId="{18DF64FF-14C9-4F5A-A99F-4A95682E92BA}" destId="{250A1235-723E-4ECF-B11E-0798E358AEC9}" srcOrd="0" destOrd="0" presId="urn:microsoft.com/office/officeart/2005/8/layout/hierarchy3"/>
    <dgm:cxn modelId="{8D829045-EFD2-475B-A966-E6634E971536}" type="presParOf" srcId="{250A1235-723E-4ECF-B11E-0798E358AEC9}" destId="{71333D7C-193C-4F4B-B3A9-B7885CA51D66}" srcOrd="0" destOrd="0" presId="urn:microsoft.com/office/officeart/2005/8/layout/hierarchy3"/>
    <dgm:cxn modelId="{B179FE13-9614-4BBF-8C09-A59E695C4203}" type="presParOf" srcId="{250A1235-723E-4ECF-B11E-0798E358AEC9}" destId="{802000D8-DFB1-4400-A70D-EF17791A32F9}" srcOrd="1" destOrd="0" presId="urn:microsoft.com/office/officeart/2005/8/layout/hierarchy3"/>
    <dgm:cxn modelId="{01C6BD2F-F8CA-4A5C-B78A-7A491C3A43F8}" type="presParOf" srcId="{18DF64FF-14C9-4F5A-A99F-4A95682E92BA}" destId="{A42C6CCA-5A9D-4F9D-A1B0-95812586E9D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2D373D-EB58-4273-93D7-28FB0CB092E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B34CEA8-DE94-4829-94BE-845AA3205FF2}">
      <dgm:prSet custT="1"/>
      <dgm:spPr/>
      <dgm:t>
        <a:bodyPr/>
        <a:lstStyle/>
        <a:p>
          <a:r>
            <a:rPr lang="bg-BG" sz="2400" dirty="0"/>
            <a:t>Замисъл на идеята за приложението;</a:t>
          </a:r>
          <a:endParaRPr lang="en-US" sz="2400" dirty="0"/>
        </a:p>
      </dgm:t>
    </dgm:pt>
    <dgm:pt modelId="{C5E6214A-BE53-446B-886E-83A7AFB2AB5B}" type="parTrans" cxnId="{B2B50A2E-BC98-498E-918B-9A57E43A0D55}">
      <dgm:prSet/>
      <dgm:spPr/>
      <dgm:t>
        <a:bodyPr/>
        <a:lstStyle/>
        <a:p>
          <a:endParaRPr lang="en-US" sz="2000"/>
        </a:p>
      </dgm:t>
    </dgm:pt>
    <dgm:pt modelId="{3EB04CD8-10C0-44C2-A3D5-F61E6A58FB34}" type="sibTrans" cxnId="{B2B50A2E-BC98-498E-918B-9A57E43A0D55}">
      <dgm:prSet custT="1"/>
      <dgm:spPr/>
      <dgm:t>
        <a:bodyPr/>
        <a:lstStyle/>
        <a:p>
          <a:endParaRPr lang="en-US" sz="600"/>
        </a:p>
      </dgm:t>
    </dgm:pt>
    <dgm:pt modelId="{DBCFB3E8-3B4B-4C41-8216-276B5D830BF3}">
      <dgm:prSet custT="1"/>
      <dgm:spPr/>
      <dgm:t>
        <a:bodyPr/>
        <a:lstStyle/>
        <a:p>
          <a:r>
            <a:rPr lang="bg-BG" sz="2400" dirty="0"/>
            <a:t>Създаване на </a:t>
          </a:r>
          <a:r>
            <a:rPr lang="en-US" sz="2400" dirty="0"/>
            <a:t>GitHub Repository;</a:t>
          </a:r>
        </a:p>
      </dgm:t>
    </dgm:pt>
    <dgm:pt modelId="{346D775B-1203-4172-9C23-99E8E2F5932C}" type="parTrans" cxnId="{B2F58C58-5AE6-459E-B89F-3113C9A0E21A}">
      <dgm:prSet/>
      <dgm:spPr/>
      <dgm:t>
        <a:bodyPr/>
        <a:lstStyle/>
        <a:p>
          <a:endParaRPr lang="en-US" sz="2000"/>
        </a:p>
      </dgm:t>
    </dgm:pt>
    <dgm:pt modelId="{D630A2B4-59EA-473A-9C90-64A8CC10C69C}" type="sibTrans" cxnId="{B2F58C58-5AE6-459E-B89F-3113C9A0E21A}">
      <dgm:prSet custT="1"/>
      <dgm:spPr/>
      <dgm:t>
        <a:bodyPr/>
        <a:lstStyle/>
        <a:p>
          <a:endParaRPr lang="en-US" sz="600"/>
        </a:p>
      </dgm:t>
    </dgm:pt>
    <dgm:pt modelId="{DA394E40-CFCB-4692-8B90-BCC57D57C5FC}">
      <dgm:prSet custT="1"/>
      <dgm:spPr/>
      <dgm:t>
        <a:bodyPr/>
        <a:lstStyle/>
        <a:p>
          <a:r>
            <a:rPr lang="bg-BG" sz="2400" dirty="0"/>
            <a:t>Разпределяне на ролите;</a:t>
          </a:r>
          <a:endParaRPr lang="en-US" sz="2400" dirty="0"/>
        </a:p>
      </dgm:t>
    </dgm:pt>
    <dgm:pt modelId="{58DFD97C-A283-4FC5-9718-0D57439B6365}" type="parTrans" cxnId="{24645F02-DF80-4363-A2F2-C3CA86D4FC93}">
      <dgm:prSet/>
      <dgm:spPr/>
      <dgm:t>
        <a:bodyPr/>
        <a:lstStyle/>
        <a:p>
          <a:endParaRPr lang="en-US" sz="2000"/>
        </a:p>
      </dgm:t>
    </dgm:pt>
    <dgm:pt modelId="{DB3BF2E8-8D03-4D59-B5E6-F7F6EB2A6C92}" type="sibTrans" cxnId="{24645F02-DF80-4363-A2F2-C3CA86D4FC93}">
      <dgm:prSet custT="1"/>
      <dgm:spPr/>
      <dgm:t>
        <a:bodyPr/>
        <a:lstStyle/>
        <a:p>
          <a:endParaRPr lang="en-US" sz="600"/>
        </a:p>
      </dgm:t>
    </dgm:pt>
    <dgm:pt modelId="{03F7E145-0C1E-4E4C-871A-F7EE7080FD2C}">
      <dgm:prSet custT="1"/>
      <dgm:spPr/>
      <dgm:t>
        <a:bodyPr/>
        <a:lstStyle/>
        <a:p>
          <a:r>
            <a:rPr lang="bg-BG" sz="2400" dirty="0"/>
            <a:t>Създаване на проекта и неговото структуриране</a:t>
          </a:r>
          <a:r>
            <a:rPr lang="en-US" sz="2400" dirty="0"/>
            <a:t>;</a:t>
          </a:r>
        </a:p>
      </dgm:t>
    </dgm:pt>
    <dgm:pt modelId="{0F40466A-2186-4F27-92C8-BBD1A568ECF3}" type="parTrans" cxnId="{175F0FE1-5BAC-4448-8549-0CF31A5C2FED}">
      <dgm:prSet/>
      <dgm:spPr/>
      <dgm:t>
        <a:bodyPr/>
        <a:lstStyle/>
        <a:p>
          <a:endParaRPr lang="en-US" sz="2000"/>
        </a:p>
      </dgm:t>
    </dgm:pt>
    <dgm:pt modelId="{E9F3208B-AD10-47B3-A5F8-59BE9E4DA0A0}" type="sibTrans" cxnId="{175F0FE1-5BAC-4448-8549-0CF31A5C2FED}">
      <dgm:prSet custT="1"/>
      <dgm:spPr/>
      <dgm:t>
        <a:bodyPr/>
        <a:lstStyle/>
        <a:p>
          <a:endParaRPr lang="en-US" sz="600"/>
        </a:p>
      </dgm:t>
    </dgm:pt>
    <dgm:pt modelId="{42291BE0-E2C5-4AE3-B085-C315973EE9BA}">
      <dgm:prSet custT="1"/>
      <dgm:spPr/>
      <dgm:t>
        <a:bodyPr/>
        <a:lstStyle/>
        <a:p>
          <a:r>
            <a:rPr lang="bg-BG" sz="2400"/>
            <a:t>Работа по отделните части на проекта</a:t>
          </a:r>
          <a:r>
            <a:rPr lang="en-US" sz="2400"/>
            <a:t>;</a:t>
          </a:r>
        </a:p>
      </dgm:t>
    </dgm:pt>
    <dgm:pt modelId="{7103648B-7898-474A-9FD1-6FC43D84BC69}" type="parTrans" cxnId="{3B5148C4-2069-4C0C-8311-62B61BD04DBC}">
      <dgm:prSet/>
      <dgm:spPr/>
      <dgm:t>
        <a:bodyPr/>
        <a:lstStyle/>
        <a:p>
          <a:endParaRPr lang="en-US" sz="2000"/>
        </a:p>
      </dgm:t>
    </dgm:pt>
    <dgm:pt modelId="{E3B0E138-30CF-4CEA-A743-2CD8ECA05224}" type="sibTrans" cxnId="{3B5148C4-2069-4C0C-8311-62B61BD04DBC}">
      <dgm:prSet custT="1"/>
      <dgm:spPr/>
      <dgm:t>
        <a:bodyPr/>
        <a:lstStyle/>
        <a:p>
          <a:endParaRPr lang="en-US" sz="600"/>
        </a:p>
      </dgm:t>
    </dgm:pt>
    <dgm:pt modelId="{DDDF4CA3-6BAE-4BD9-AA78-A3542BDB86F0}">
      <dgm:prSet custT="1"/>
      <dgm:spPr/>
      <dgm:t>
        <a:bodyPr/>
        <a:lstStyle/>
        <a:p>
          <a:r>
            <a:rPr lang="bg-BG" sz="2400"/>
            <a:t>Изчистване на бъгове</a:t>
          </a:r>
          <a:r>
            <a:rPr lang="en-US" sz="2400"/>
            <a:t>;</a:t>
          </a:r>
        </a:p>
      </dgm:t>
    </dgm:pt>
    <dgm:pt modelId="{2F6B51CC-2564-4C93-A400-C4658F5D5ECE}" type="parTrans" cxnId="{2E9D7600-4036-4D99-8E45-EB8FD04CAFDD}">
      <dgm:prSet/>
      <dgm:spPr/>
      <dgm:t>
        <a:bodyPr/>
        <a:lstStyle/>
        <a:p>
          <a:endParaRPr lang="en-US" sz="2000"/>
        </a:p>
      </dgm:t>
    </dgm:pt>
    <dgm:pt modelId="{FAC82DFD-C8D5-474F-8145-6C05FBFD9450}" type="sibTrans" cxnId="{2E9D7600-4036-4D99-8E45-EB8FD04CAFDD}">
      <dgm:prSet custT="1"/>
      <dgm:spPr/>
      <dgm:t>
        <a:bodyPr/>
        <a:lstStyle/>
        <a:p>
          <a:endParaRPr lang="en-US" sz="600"/>
        </a:p>
      </dgm:t>
    </dgm:pt>
    <dgm:pt modelId="{57CCD08D-2137-43AF-A684-01BD7C84CBCF}">
      <dgm:prSet custT="1"/>
      <dgm:spPr/>
      <dgm:t>
        <a:bodyPr/>
        <a:lstStyle/>
        <a:p>
          <a:r>
            <a:rPr lang="bg-BG" sz="2400"/>
            <a:t>Представяне</a:t>
          </a:r>
          <a:r>
            <a:rPr lang="en-US" sz="2400"/>
            <a:t>.</a:t>
          </a:r>
        </a:p>
      </dgm:t>
    </dgm:pt>
    <dgm:pt modelId="{A4BA758C-93CB-48EC-9A63-3AC049D4A94B}" type="parTrans" cxnId="{8DF34F67-E8D1-4137-8BC5-7B84DE26C35E}">
      <dgm:prSet/>
      <dgm:spPr/>
      <dgm:t>
        <a:bodyPr/>
        <a:lstStyle/>
        <a:p>
          <a:endParaRPr lang="en-US" sz="2000"/>
        </a:p>
      </dgm:t>
    </dgm:pt>
    <dgm:pt modelId="{E22E10E7-DF00-45DE-B9FD-9E6584B04F7B}" type="sibTrans" cxnId="{8DF34F67-E8D1-4137-8BC5-7B84DE26C35E}">
      <dgm:prSet/>
      <dgm:spPr/>
      <dgm:t>
        <a:bodyPr/>
        <a:lstStyle/>
        <a:p>
          <a:endParaRPr lang="en-US" sz="2000"/>
        </a:p>
      </dgm:t>
    </dgm:pt>
    <dgm:pt modelId="{A2B95D60-0108-48BE-9FC5-38FBA4C2803B}" type="pres">
      <dgm:prSet presAssocID="{9E2D373D-EB58-4273-93D7-28FB0CB092E6}" presName="Name0" presStyleCnt="0">
        <dgm:presLayoutVars>
          <dgm:dir/>
          <dgm:resizeHandles val="exact"/>
        </dgm:presLayoutVars>
      </dgm:prSet>
      <dgm:spPr/>
    </dgm:pt>
    <dgm:pt modelId="{F66DF2F0-84C4-4CE0-ABE6-6D5521221CA5}" type="pres">
      <dgm:prSet presAssocID="{DB34CEA8-DE94-4829-94BE-845AA3205FF2}" presName="node" presStyleLbl="node1" presStyleIdx="0" presStyleCnt="7">
        <dgm:presLayoutVars>
          <dgm:bulletEnabled val="1"/>
        </dgm:presLayoutVars>
      </dgm:prSet>
      <dgm:spPr/>
    </dgm:pt>
    <dgm:pt modelId="{8E5376FD-93BA-4944-86E7-3552262ADE8C}" type="pres">
      <dgm:prSet presAssocID="{3EB04CD8-10C0-44C2-A3D5-F61E6A58FB34}" presName="sibTrans" presStyleLbl="sibTrans1D1" presStyleIdx="0" presStyleCnt="6"/>
      <dgm:spPr/>
    </dgm:pt>
    <dgm:pt modelId="{5F6C3CA4-581A-4949-9B47-E6C023561F23}" type="pres">
      <dgm:prSet presAssocID="{3EB04CD8-10C0-44C2-A3D5-F61E6A58FB34}" presName="connectorText" presStyleLbl="sibTrans1D1" presStyleIdx="0" presStyleCnt="6"/>
      <dgm:spPr/>
    </dgm:pt>
    <dgm:pt modelId="{AC9A7454-5BA5-4EB1-AC13-14FF03F2E1F6}" type="pres">
      <dgm:prSet presAssocID="{DBCFB3E8-3B4B-4C41-8216-276B5D830BF3}" presName="node" presStyleLbl="node1" presStyleIdx="1" presStyleCnt="7">
        <dgm:presLayoutVars>
          <dgm:bulletEnabled val="1"/>
        </dgm:presLayoutVars>
      </dgm:prSet>
      <dgm:spPr/>
    </dgm:pt>
    <dgm:pt modelId="{4F4CB45A-44FA-4FA6-BE4F-12591E18D6EF}" type="pres">
      <dgm:prSet presAssocID="{D630A2B4-59EA-473A-9C90-64A8CC10C69C}" presName="sibTrans" presStyleLbl="sibTrans1D1" presStyleIdx="1" presStyleCnt="6"/>
      <dgm:spPr/>
    </dgm:pt>
    <dgm:pt modelId="{E994F056-FC5A-4A4C-89DD-F25D320AA6B5}" type="pres">
      <dgm:prSet presAssocID="{D630A2B4-59EA-473A-9C90-64A8CC10C69C}" presName="connectorText" presStyleLbl="sibTrans1D1" presStyleIdx="1" presStyleCnt="6"/>
      <dgm:spPr/>
    </dgm:pt>
    <dgm:pt modelId="{F6BFF5E3-0E53-49C9-9BEE-315D7872E751}" type="pres">
      <dgm:prSet presAssocID="{DA394E40-CFCB-4692-8B90-BCC57D57C5FC}" presName="node" presStyleLbl="node1" presStyleIdx="2" presStyleCnt="7">
        <dgm:presLayoutVars>
          <dgm:bulletEnabled val="1"/>
        </dgm:presLayoutVars>
      </dgm:prSet>
      <dgm:spPr/>
    </dgm:pt>
    <dgm:pt modelId="{91374027-D34F-4193-B01D-7EA806259D48}" type="pres">
      <dgm:prSet presAssocID="{DB3BF2E8-8D03-4D59-B5E6-F7F6EB2A6C92}" presName="sibTrans" presStyleLbl="sibTrans1D1" presStyleIdx="2" presStyleCnt="6"/>
      <dgm:spPr/>
    </dgm:pt>
    <dgm:pt modelId="{CA99BACC-64A0-46E4-A170-F18D1399A0BF}" type="pres">
      <dgm:prSet presAssocID="{DB3BF2E8-8D03-4D59-B5E6-F7F6EB2A6C92}" presName="connectorText" presStyleLbl="sibTrans1D1" presStyleIdx="2" presStyleCnt="6"/>
      <dgm:spPr/>
    </dgm:pt>
    <dgm:pt modelId="{B2993011-0BA7-46E2-AB9A-2AE5FFAE900C}" type="pres">
      <dgm:prSet presAssocID="{03F7E145-0C1E-4E4C-871A-F7EE7080FD2C}" presName="node" presStyleLbl="node1" presStyleIdx="3" presStyleCnt="7">
        <dgm:presLayoutVars>
          <dgm:bulletEnabled val="1"/>
        </dgm:presLayoutVars>
      </dgm:prSet>
      <dgm:spPr/>
    </dgm:pt>
    <dgm:pt modelId="{F13EF472-10B7-4D96-AC1F-1F7EF21651DC}" type="pres">
      <dgm:prSet presAssocID="{E9F3208B-AD10-47B3-A5F8-59BE9E4DA0A0}" presName="sibTrans" presStyleLbl="sibTrans1D1" presStyleIdx="3" presStyleCnt="6"/>
      <dgm:spPr/>
    </dgm:pt>
    <dgm:pt modelId="{2D734B6C-E5D1-47E9-B894-0E7012539F40}" type="pres">
      <dgm:prSet presAssocID="{E9F3208B-AD10-47B3-A5F8-59BE9E4DA0A0}" presName="connectorText" presStyleLbl="sibTrans1D1" presStyleIdx="3" presStyleCnt="6"/>
      <dgm:spPr/>
    </dgm:pt>
    <dgm:pt modelId="{16B80345-C151-4EE4-98C8-F1C3F1031E95}" type="pres">
      <dgm:prSet presAssocID="{42291BE0-E2C5-4AE3-B085-C315973EE9BA}" presName="node" presStyleLbl="node1" presStyleIdx="4" presStyleCnt="7">
        <dgm:presLayoutVars>
          <dgm:bulletEnabled val="1"/>
        </dgm:presLayoutVars>
      </dgm:prSet>
      <dgm:spPr/>
    </dgm:pt>
    <dgm:pt modelId="{9DB695C2-F983-4186-9A80-0F52D01F1855}" type="pres">
      <dgm:prSet presAssocID="{E3B0E138-30CF-4CEA-A743-2CD8ECA05224}" presName="sibTrans" presStyleLbl="sibTrans1D1" presStyleIdx="4" presStyleCnt="6"/>
      <dgm:spPr/>
    </dgm:pt>
    <dgm:pt modelId="{2B824FF7-5E04-4DB9-9065-BA248666D2AB}" type="pres">
      <dgm:prSet presAssocID="{E3B0E138-30CF-4CEA-A743-2CD8ECA05224}" presName="connectorText" presStyleLbl="sibTrans1D1" presStyleIdx="4" presStyleCnt="6"/>
      <dgm:spPr/>
    </dgm:pt>
    <dgm:pt modelId="{DE724CCC-A39A-4689-A91C-B9063362DD42}" type="pres">
      <dgm:prSet presAssocID="{DDDF4CA3-6BAE-4BD9-AA78-A3542BDB86F0}" presName="node" presStyleLbl="node1" presStyleIdx="5" presStyleCnt="7">
        <dgm:presLayoutVars>
          <dgm:bulletEnabled val="1"/>
        </dgm:presLayoutVars>
      </dgm:prSet>
      <dgm:spPr/>
    </dgm:pt>
    <dgm:pt modelId="{72E46762-49B8-44E5-A7A0-446651FF79A0}" type="pres">
      <dgm:prSet presAssocID="{FAC82DFD-C8D5-474F-8145-6C05FBFD9450}" presName="sibTrans" presStyleLbl="sibTrans1D1" presStyleIdx="5" presStyleCnt="6"/>
      <dgm:spPr/>
    </dgm:pt>
    <dgm:pt modelId="{D9910B58-EC11-40A4-A1BB-14F9AC6A550E}" type="pres">
      <dgm:prSet presAssocID="{FAC82DFD-C8D5-474F-8145-6C05FBFD9450}" presName="connectorText" presStyleLbl="sibTrans1D1" presStyleIdx="5" presStyleCnt="6"/>
      <dgm:spPr/>
    </dgm:pt>
    <dgm:pt modelId="{4E959D39-A813-4EC7-A45C-FC639390D3C9}" type="pres">
      <dgm:prSet presAssocID="{57CCD08D-2137-43AF-A684-01BD7C84CBCF}" presName="node" presStyleLbl="node1" presStyleIdx="6" presStyleCnt="7">
        <dgm:presLayoutVars>
          <dgm:bulletEnabled val="1"/>
        </dgm:presLayoutVars>
      </dgm:prSet>
      <dgm:spPr/>
    </dgm:pt>
  </dgm:ptLst>
  <dgm:cxnLst>
    <dgm:cxn modelId="{2E9D7600-4036-4D99-8E45-EB8FD04CAFDD}" srcId="{9E2D373D-EB58-4273-93D7-28FB0CB092E6}" destId="{DDDF4CA3-6BAE-4BD9-AA78-A3542BDB86F0}" srcOrd="5" destOrd="0" parTransId="{2F6B51CC-2564-4C93-A400-C4658F5D5ECE}" sibTransId="{FAC82DFD-C8D5-474F-8145-6C05FBFD9450}"/>
    <dgm:cxn modelId="{24645F02-DF80-4363-A2F2-C3CA86D4FC93}" srcId="{9E2D373D-EB58-4273-93D7-28FB0CB092E6}" destId="{DA394E40-CFCB-4692-8B90-BCC57D57C5FC}" srcOrd="2" destOrd="0" parTransId="{58DFD97C-A283-4FC5-9718-0D57439B6365}" sibTransId="{DB3BF2E8-8D03-4D59-B5E6-F7F6EB2A6C92}"/>
    <dgm:cxn modelId="{3A21320A-BF35-472F-9311-2EB05CE80327}" type="presOf" srcId="{DA394E40-CFCB-4692-8B90-BCC57D57C5FC}" destId="{F6BFF5E3-0E53-49C9-9BEE-315D7872E751}" srcOrd="0" destOrd="0" presId="urn:microsoft.com/office/officeart/2016/7/layout/RepeatingBendingProcessNew"/>
    <dgm:cxn modelId="{C5CEE51D-3994-4162-ACC2-3A7A6BEC93A2}" type="presOf" srcId="{E9F3208B-AD10-47B3-A5F8-59BE9E4DA0A0}" destId="{2D734B6C-E5D1-47E9-B894-0E7012539F40}" srcOrd="1" destOrd="0" presId="urn:microsoft.com/office/officeart/2016/7/layout/RepeatingBendingProcessNew"/>
    <dgm:cxn modelId="{1F177423-3B17-4A4F-92D3-29CF7F7AD828}" type="presOf" srcId="{DB34CEA8-DE94-4829-94BE-845AA3205FF2}" destId="{F66DF2F0-84C4-4CE0-ABE6-6D5521221CA5}" srcOrd="0" destOrd="0" presId="urn:microsoft.com/office/officeart/2016/7/layout/RepeatingBendingProcessNew"/>
    <dgm:cxn modelId="{7DF57E25-0FA2-4904-9F75-2FBFD0ED52D9}" type="presOf" srcId="{FAC82DFD-C8D5-474F-8145-6C05FBFD9450}" destId="{D9910B58-EC11-40A4-A1BB-14F9AC6A550E}" srcOrd="1" destOrd="0" presId="urn:microsoft.com/office/officeart/2016/7/layout/RepeatingBendingProcessNew"/>
    <dgm:cxn modelId="{B2B50A2E-BC98-498E-918B-9A57E43A0D55}" srcId="{9E2D373D-EB58-4273-93D7-28FB0CB092E6}" destId="{DB34CEA8-DE94-4829-94BE-845AA3205FF2}" srcOrd="0" destOrd="0" parTransId="{C5E6214A-BE53-446B-886E-83A7AFB2AB5B}" sibTransId="{3EB04CD8-10C0-44C2-A3D5-F61E6A58FB34}"/>
    <dgm:cxn modelId="{95864336-8194-44F1-87AD-561D32251B24}" type="presOf" srcId="{E3B0E138-30CF-4CEA-A743-2CD8ECA05224}" destId="{2B824FF7-5E04-4DB9-9065-BA248666D2AB}" srcOrd="1" destOrd="0" presId="urn:microsoft.com/office/officeart/2016/7/layout/RepeatingBendingProcessNew"/>
    <dgm:cxn modelId="{2D18B539-DA47-4DDC-B02B-10153F56E21A}" type="presOf" srcId="{FAC82DFD-C8D5-474F-8145-6C05FBFD9450}" destId="{72E46762-49B8-44E5-A7A0-446651FF79A0}" srcOrd="0" destOrd="0" presId="urn:microsoft.com/office/officeart/2016/7/layout/RepeatingBendingProcessNew"/>
    <dgm:cxn modelId="{91E41766-6D87-4BFA-960B-0661DC26FCE2}" type="presOf" srcId="{3EB04CD8-10C0-44C2-A3D5-F61E6A58FB34}" destId="{8E5376FD-93BA-4944-86E7-3552262ADE8C}" srcOrd="0" destOrd="0" presId="urn:microsoft.com/office/officeart/2016/7/layout/RepeatingBendingProcessNew"/>
    <dgm:cxn modelId="{8DF34F67-E8D1-4137-8BC5-7B84DE26C35E}" srcId="{9E2D373D-EB58-4273-93D7-28FB0CB092E6}" destId="{57CCD08D-2137-43AF-A684-01BD7C84CBCF}" srcOrd="6" destOrd="0" parTransId="{A4BA758C-93CB-48EC-9A63-3AC049D4A94B}" sibTransId="{E22E10E7-DF00-45DE-B9FD-9E6584B04F7B}"/>
    <dgm:cxn modelId="{77CBAE67-7383-4909-85B2-809CE00BF680}" type="presOf" srcId="{DB3BF2E8-8D03-4D59-B5E6-F7F6EB2A6C92}" destId="{91374027-D34F-4193-B01D-7EA806259D48}" srcOrd="0" destOrd="0" presId="urn:microsoft.com/office/officeart/2016/7/layout/RepeatingBendingProcessNew"/>
    <dgm:cxn modelId="{7FFDD347-0CDA-4652-9023-FC3B15D66D71}" type="presOf" srcId="{03F7E145-0C1E-4E4C-871A-F7EE7080FD2C}" destId="{B2993011-0BA7-46E2-AB9A-2AE5FFAE900C}" srcOrd="0" destOrd="0" presId="urn:microsoft.com/office/officeart/2016/7/layout/RepeatingBendingProcessNew"/>
    <dgm:cxn modelId="{1972886E-C865-4AFE-9AD5-ACFA046D79FF}" type="presOf" srcId="{E9F3208B-AD10-47B3-A5F8-59BE9E4DA0A0}" destId="{F13EF472-10B7-4D96-AC1F-1F7EF21651DC}" srcOrd="0" destOrd="0" presId="urn:microsoft.com/office/officeart/2016/7/layout/RepeatingBendingProcessNew"/>
    <dgm:cxn modelId="{B2F58C58-5AE6-459E-B89F-3113C9A0E21A}" srcId="{9E2D373D-EB58-4273-93D7-28FB0CB092E6}" destId="{DBCFB3E8-3B4B-4C41-8216-276B5D830BF3}" srcOrd="1" destOrd="0" parTransId="{346D775B-1203-4172-9C23-99E8E2F5932C}" sibTransId="{D630A2B4-59EA-473A-9C90-64A8CC10C69C}"/>
    <dgm:cxn modelId="{AE86C37A-4649-4473-BA44-70858D560BCD}" type="presOf" srcId="{3EB04CD8-10C0-44C2-A3D5-F61E6A58FB34}" destId="{5F6C3CA4-581A-4949-9B47-E6C023561F23}" srcOrd="1" destOrd="0" presId="urn:microsoft.com/office/officeart/2016/7/layout/RepeatingBendingProcessNew"/>
    <dgm:cxn modelId="{9BDFDE88-A433-4C2C-8B87-FFAB219CBD9C}" type="presOf" srcId="{D630A2B4-59EA-473A-9C90-64A8CC10C69C}" destId="{4F4CB45A-44FA-4FA6-BE4F-12591E18D6EF}" srcOrd="0" destOrd="0" presId="urn:microsoft.com/office/officeart/2016/7/layout/RepeatingBendingProcessNew"/>
    <dgm:cxn modelId="{2BC05999-1861-4729-B56F-ED48ABF26BEA}" type="presOf" srcId="{DB3BF2E8-8D03-4D59-B5E6-F7F6EB2A6C92}" destId="{CA99BACC-64A0-46E4-A170-F18D1399A0BF}" srcOrd="1" destOrd="0" presId="urn:microsoft.com/office/officeart/2016/7/layout/RepeatingBendingProcessNew"/>
    <dgm:cxn modelId="{8DB4E6A4-5C24-4C8E-BE16-440D745804BC}" type="presOf" srcId="{42291BE0-E2C5-4AE3-B085-C315973EE9BA}" destId="{16B80345-C151-4EE4-98C8-F1C3F1031E95}" srcOrd="0" destOrd="0" presId="urn:microsoft.com/office/officeart/2016/7/layout/RepeatingBendingProcessNew"/>
    <dgm:cxn modelId="{F993AAA9-53A8-4D2E-8899-E9BF70EE6C37}" type="presOf" srcId="{DDDF4CA3-6BAE-4BD9-AA78-A3542BDB86F0}" destId="{DE724CCC-A39A-4689-A91C-B9063362DD42}" srcOrd="0" destOrd="0" presId="urn:microsoft.com/office/officeart/2016/7/layout/RepeatingBendingProcessNew"/>
    <dgm:cxn modelId="{3B5148C4-2069-4C0C-8311-62B61BD04DBC}" srcId="{9E2D373D-EB58-4273-93D7-28FB0CB092E6}" destId="{42291BE0-E2C5-4AE3-B085-C315973EE9BA}" srcOrd="4" destOrd="0" parTransId="{7103648B-7898-474A-9FD1-6FC43D84BC69}" sibTransId="{E3B0E138-30CF-4CEA-A743-2CD8ECA05224}"/>
    <dgm:cxn modelId="{5C512EC8-F704-49EF-A81F-8CBDB9A8C15C}" type="presOf" srcId="{9E2D373D-EB58-4273-93D7-28FB0CB092E6}" destId="{A2B95D60-0108-48BE-9FC5-38FBA4C2803B}" srcOrd="0" destOrd="0" presId="urn:microsoft.com/office/officeart/2016/7/layout/RepeatingBendingProcessNew"/>
    <dgm:cxn modelId="{7058A4D7-3912-4EFD-A08E-6AB49923F38D}" type="presOf" srcId="{DBCFB3E8-3B4B-4C41-8216-276B5D830BF3}" destId="{AC9A7454-5BA5-4EB1-AC13-14FF03F2E1F6}" srcOrd="0" destOrd="0" presId="urn:microsoft.com/office/officeart/2016/7/layout/RepeatingBendingProcessNew"/>
    <dgm:cxn modelId="{175F0FE1-5BAC-4448-8549-0CF31A5C2FED}" srcId="{9E2D373D-EB58-4273-93D7-28FB0CB092E6}" destId="{03F7E145-0C1E-4E4C-871A-F7EE7080FD2C}" srcOrd="3" destOrd="0" parTransId="{0F40466A-2186-4F27-92C8-BBD1A568ECF3}" sibTransId="{E9F3208B-AD10-47B3-A5F8-59BE9E4DA0A0}"/>
    <dgm:cxn modelId="{F523A4E4-AAD9-445E-B494-286A88A2B4F9}" type="presOf" srcId="{E3B0E138-30CF-4CEA-A743-2CD8ECA05224}" destId="{9DB695C2-F983-4186-9A80-0F52D01F1855}" srcOrd="0" destOrd="0" presId="urn:microsoft.com/office/officeart/2016/7/layout/RepeatingBendingProcessNew"/>
    <dgm:cxn modelId="{7F86A1E5-FBFB-4525-85B7-8A4596DF9624}" type="presOf" srcId="{D630A2B4-59EA-473A-9C90-64A8CC10C69C}" destId="{E994F056-FC5A-4A4C-89DD-F25D320AA6B5}" srcOrd="1" destOrd="0" presId="urn:microsoft.com/office/officeart/2016/7/layout/RepeatingBendingProcessNew"/>
    <dgm:cxn modelId="{598077F7-95DD-4A1D-A261-DC69ECE47EBA}" type="presOf" srcId="{57CCD08D-2137-43AF-A684-01BD7C84CBCF}" destId="{4E959D39-A813-4EC7-A45C-FC639390D3C9}" srcOrd="0" destOrd="0" presId="urn:microsoft.com/office/officeart/2016/7/layout/RepeatingBendingProcessNew"/>
    <dgm:cxn modelId="{945F432B-8882-4078-B8E4-0421DF148003}" type="presParOf" srcId="{A2B95D60-0108-48BE-9FC5-38FBA4C2803B}" destId="{F66DF2F0-84C4-4CE0-ABE6-6D5521221CA5}" srcOrd="0" destOrd="0" presId="urn:microsoft.com/office/officeart/2016/7/layout/RepeatingBendingProcessNew"/>
    <dgm:cxn modelId="{7CA792F1-DFD6-47C3-B0E6-4715B1A5B3D9}" type="presParOf" srcId="{A2B95D60-0108-48BE-9FC5-38FBA4C2803B}" destId="{8E5376FD-93BA-4944-86E7-3552262ADE8C}" srcOrd="1" destOrd="0" presId="urn:microsoft.com/office/officeart/2016/7/layout/RepeatingBendingProcessNew"/>
    <dgm:cxn modelId="{1B2243CD-75B1-4BBF-B99D-9382362493D6}" type="presParOf" srcId="{8E5376FD-93BA-4944-86E7-3552262ADE8C}" destId="{5F6C3CA4-581A-4949-9B47-E6C023561F23}" srcOrd="0" destOrd="0" presId="urn:microsoft.com/office/officeart/2016/7/layout/RepeatingBendingProcessNew"/>
    <dgm:cxn modelId="{CCF7CF8C-512F-4A06-854D-92E65AA7454C}" type="presParOf" srcId="{A2B95D60-0108-48BE-9FC5-38FBA4C2803B}" destId="{AC9A7454-5BA5-4EB1-AC13-14FF03F2E1F6}" srcOrd="2" destOrd="0" presId="urn:microsoft.com/office/officeart/2016/7/layout/RepeatingBendingProcessNew"/>
    <dgm:cxn modelId="{599A6C97-2A3F-40FB-BD4B-3CE8BF2FAD06}" type="presParOf" srcId="{A2B95D60-0108-48BE-9FC5-38FBA4C2803B}" destId="{4F4CB45A-44FA-4FA6-BE4F-12591E18D6EF}" srcOrd="3" destOrd="0" presId="urn:microsoft.com/office/officeart/2016/7/layout/RepeatingBendingProcessNew"/>
    <dgm:cxn modelId="{0F12049D-C317-49C7-A255-B275FA09C11C}" type="presParOf" srcId="{4F4CB45A-44FA-4FA6-BE4F-12591E18D6EF}" destId="{E994F056-FC5A-4A4C-89DD-F25D320AA6B5}" srcOrd="0" destOrd="0" presId="urn:microsoft.com/office/officeart/2016/7/layout/RepeatingBendingProcessNew"/>
    <dgm:cxn modelId="{0A6EDF75-97C0-4BCA-B2EC-EB628B691141}" type="presParOf" srcId="{A2B95D60-0108-48BE-9FC5-38FBA4C2803B}" destId="{F6BFF5E3-0E53-49C9-9BEE-315D7872E751}" srcOrd="4" destOrd="0" presId="urn:microsoft.com/office/officeart/2016/7/layout/RepeatingBendingProcessNew"/>
    <dgm:cxn modelId="{B64E4473-EC82-43F3-A744-7F7D7B507E7C}" type="presParOf" srcId="{A2B95D60-0108-48BE-9FC5-38FBA4C2803B}" destId="{91374027-D34F-4193-B01D-7EA806259D48}" srcOrd="5" destOrd="0" presId="urn:microsoft.com/office/officeart/2016/7/layout/RepeatingBendingProcessNew"/>
    <dgm:cxn modelId="{1CA56E51-9A51-499A-AEEA-E2F122C21A4B}" type="presParOf" srcId="{91374027-D34F-4193-B01D-7EA806259D48}" destId="{CA99BACC-64A0-46E4-A170-F18D1399A0BF}" srcOrd="0" destOrd="0" presId="urn:microsoft.com/office/officeart/2016/7/layout/RepeatingBendingProcessNew"/>
    <dgm:cxn modelId="{264BA07D-9104-4469-B7AB-234AEDAAB950}" type="presParOf" srcId="{A2B95D60-0108-48BE-9FC5-38FBA4C2803B}" destId="{B2993011-0BA7-46E2-AB9A-2AE5FFAE900C}" srcOrd="6" destOrd="0" presId="urn:microsoft.com/office/officeart/2016/7/layout/RepeatingBendingProcessNew"/>
    <dgm:cxn modelId="{7E25A48F-1DE4-4FD8-BA35-3BD76C7A20C1}" type="presParOf" srcId="{A2B95D60-0108-48BE-9FC5-38FBA4C2803B}" destId="{F13EF472-10B7-4D96-AC1F-1F7EF21651DC}" srcOrd="7" destOrd="0" presId="urn:microsoft.com/office/officeart/2016/7/layout/RepeatingBendingProcessNew"/>
    <dgm:cxn modelId="{2DE8AD0E-0E84-4002-B362-3B379E3095B7}" type="presParOf" srcId="{F13EF472-10B7-4D96-AC1F-1F7EF21651DC}" destId="{2D734B6C-E5D1-47E9-B894-0E7012539F40}" srcOrd="0" destOrd="0" presId="urn:microsoft.com/office/officeart/2016/7/layout/RepeatingBendingProcessNew"/>
    <dgm:cxn modelId="{66DBB748-B940-4E3C-952D-FB6E20D39A52}" type="presParOf" srcId="{A2B95D60-0108-48BE-9FC5-38FBA4C2803B}" destId="{16B80345-C151-4EE4-98C8-F1C3F1031E95}" srcOrd="8" destOrd="0" presId="urn:microsoft.com/office/officeart/2016/7/layout/RepeatingBendingProcessNew"/>
    <dgm:cxn modelId="{4CEDA2CA-C89C-4FEE-84F6-F998B95C1B25}" type="presParOf" srcId="{A2B95D60-0108-48BE-9FC5-38FBA4C2803B}" destId="{9DB695C2-F983-4186-9A80-0F52D01F1855}" srcOrd="9" destOrd="0" presId="urn:microsoft.com/office/officeart/2016/7/layout/RepeatingBendingProcessNew"/>
    <dgm:cxn modelId="{1B336F58-783F-49A4-AA84-E138D1CE372A}" type="presParOf" srcId="{9DB695C2-F983-4186-9A80-0F52D01F1855}" destId="{2B824FF7-5E04-4DB9-9065-BA248666D2AB}" srcOrd="0" destOrd="0" presId="urn:microsoft.com/office/officeart/2016/7/layout/RepeatingBendingProcessNew"/>
    <dgm:cxn modelId="{4A12E1A5-82AB-46A2-A2BC-6507306BAAFE}" type="presParOf" srcId="{A2B95D60-0108-48BE-9FC5-38FBA4C2803B}" destId="{DE724CCC-A39A-4689-A91C-B9063362DD42}" srcOrd="10" destOrd="0" presId="urn:microsoft.com/office/officeart/2016/7/layout/RepeatingBendingProcessNew"/>
    <dgm:cxn modelId="{1D69C3FA-308C-4F30-B449-119F90C1995F}" type="presParOf" srcId="{A2B95D60-0108-48BE-9FC5-38FBA4C2803B}" destId="{72E46762-49B8-44E5-A7A0-446651FF79A0}" srcOrd="11" destOrd="0" presId="urn:microsoft.com/office/officeart/2016/7/layout/RepeatingBendingProcessNew"/>
    <dgm:cxn modelId="{0CF92FF7-6873-49DA-92C2-A8A8C5633C60}" type="presParOf" srcId="{72E46762-49B8-44E5-A7A0-446651FF79A0}" destId="{D9910B58-EC11-40A4-A1BB-14F9AC6A550E}" srcOrd="0" destOrd="0" presId="urn:microsoft.com/office/officeart/2016/7/layout/RepeatingBendingProcessNew"/>
    <dgm:cxn modelId="{07BC5AD3-1AF7-4E0B-9054-B2201544B919}" type="presParOf" srcId="{A2B95D60-0108-48BE-9FC5-38FBA4C2803B}" destId="{4E959D39-A813-4EC7-A45C-FC639390D3C9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4B96B5-6BC0-4159-A299-593FA2011A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B64CC6-9170-4CAD-83FC-9C2628A1B96F}">
      <dgm:prSet/>
      <dgm:spPr/>
      <dgm:t>
        <a:bodyPr/>
        <a:lstStyle/>
        <a:p>
          <a:r>
            <a:rPr lang="bg-BG" b="1" dirty="0"/>
            <a:t>Използвани технологии</a:t>
          </a:r>
          <a:endParaRPr lang="en-US" dirty="0"/>
        </a:p>
      </dgm:t>
    </dgm:pt>
    <dgm:pt modelId="{32B8646C-520F-4FFD-95BA-E93DD55A22F5}" type="parTrans" cxnId="{1032BBC7-5DEA-454D-B90B-8F8A30D20457}">
      <dgm:prSet/>
      <dgm:spPr/>
      <dgm:t>
        <a:bodyPr/>
        <a:lstStyle/>
        <a:p>
          <a:endParaRPr lang="en-US"/>
        </a:p>
      </dgm:t>
    </dgm:pt>
    <dgm:pt modelId="{AD737C97-5AF6-491F-AF17-6E9F21F83489}" type="sibTrans" cxnId="{1032BBC7-5DEA-454D-B90B-8F8A30D20457}">
      <dgm:prSet/>
      <dgm:spPr/>
      <dgm:t>
        <a:bodyPr/>
        <a:lstStyle/>
        <a:p>
          <a:endParaRPr lang="en-US"/>
        </a:p>
      </dgm:t>
    </dgm:pt>
    <dgm:pt modelId="{A26E9C37-58A8-4AA5-8E6A-B983BCAF7CDF}">
      <dgm:prSet/>
      <dgm:spPr/>
      <dgm:t>
        <a:bodyPr/>
        <a:lstStyle/>
        <a:p>
          <a:r>
            <a:rPr lang="bg-BG" b="1"/>
            <a:t>Описание и скрийншоти на приложението</a:t>
          </a:r>
          <a:endParaRPr lang="en-US"/>
        </a:p>
      </dgm:t>
    </dgm:pt>
    <dgm:pt modelId="{7A8DDDAE-2A36-429E-B7DD-5305BDC828B3}" type="parTrans" cxnId="{9E999209-47AE-4942-A9C5-A76B8CBE277E}">
      <dgm:prSet/>
      <dgm:spPr/>
      <dgm:t>
        <a:bodyPr/>
        <a:lstStyle/>
        <a:p>
          <a:endParaRPr lang="en-US"/>
        </a:p>
      </dgm:t>
    </dgm:pt>
    <dgm:pt modelId="{0A631DCE-262C-4287-A92F-76B66FE517F2}" type="sibTrans" cxnId="{9E999209-47AE-4942-A9C5-A76B8CBE277E}">
      <dgm:prSet/>
      <dgm:spPr/>
      <dgm:t>
        <a:bodyPr/>
        <a:lstStyle/>
        <a:p>
          <a:endParaRPr lang="en-US"/>
        </a:p>
      </dgm:t>
    </dgm:pt>
    <dgm:pt modelId="{50FAFB92-2FC9-43DA-AB31-DC2F82F0466B}">
      <dgm:prSet/>
      <dgm:spPr/>
      <dgm:t>
        <a:bodyPr/>
        <a:lstStyle/>
        <a:p>
          <a:r>
            <a:rPr lang="bg-BG" b="1"/>
            <a:t>Програмен код на по-важните методи</a:t>
          </a:r>
          <a:endParaRPr lang="en-US"/>
        </a:p>
      </dgm:t>
    </dgm:pt>
    <dgm:pt modelId="{99CD7AA0-409E-4653-899E-37FB892BC32A}" type="parTrans" cxnId="{9F6C15B4-9F3A-452D-93A8-A158A134C7B0}">
      <dgm:prSet/>
      <dgm:spPr/>
      <dgm:t>
        <a:bodyPr/>
        <a:lstStyle/>
        <a:p>
          <a:endParaRPr lang="en-US"/>
        </a:p>
      </dgm:t>
    </dgm:pt>
    <dgm:pt modelId="{63F25D29-C049-477F-BC6E-E1F44AA5E1FC}" type="sibTrans" cxnId="{9F6C15B4-9F3A-452D-93A8-A158A134C7B0}">
      <dgm:prSet/>
      <dgm:spPr/>
      <dgm:t>
        <a:bodyPr/>
        <a:lstStyle/>
        <a:p>
          <a:endParaRPr lang="en-US"/>
        </a:p>
      </dgm:t>
    </dgm:pt>
    <dgm:pt modelId="{9EED398B-0CC5-4778-8CCF-256142D50C38}" type="pres">
      <dgm:prSet presAssocID="{694B96B5-6BC0-4159-A299-593FA2011AC1}" presName="linear" presStyleCnt="0">
        <dgm:presLayoutVars>
          <dgm:animLvl val="lvl"/>
          <dgm:resizeHandles val="exact"/>
        </dgm:presLayoutVars>
      </dgm:prSet>
      <dgm:spPr/>
    </dgm:pt>
    <dgm:pt modelId="{E15C9567-CBE0-4F04-84CF-ED36C1847C38}" type="pres">
      <dgm:prSet presAssocID="{71B64CC6-9170-4CAD-83FC-9C2628A1B96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C2E27C3-AD8B-45F8-B1E0-C429CE77A70E}" type="pres">
      <dgm:prSet presAssocID="{AD737C97-5AF6-491F-AF17-6E9F21F83489}" presName="spacer" presStyleCnt="0"/>
      <dgm:spPr/>
    </dgm:pt>
    <dgm:pt modelId="{9C660D09-96BC-4BDA-A9EC-E4D09D4BBE96}" type="pres">
      <dgm:prSet presAssocID="{A26E9C37-58A8-4AA5-8E6A-B983BCAF7CD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EEB82DF-C4F5-4153-BAAF-C064125D9F81}" type="pres">
      <dgm:prSet presAssocID="{0A631DCE-262C-4287-A92F-76B66FE517F2}" presName="spacer" presStyleCnt="0"/>
      <dgm:spPr/>
    </dgm:pt>
    <dgm:pt modelId="{04D36001-896C-4E8A-9970-0E5AE2BDA8B3}" type="pres">
      <dgm:prSet presAssocID="{50FAFB92-2FC9-43DA-AB31-DC2F82F0466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E999209-47AE-4942-A9C5-A76B8CBE277E}" srcId="{694B96B5-6BC0-4159-A299-593FA2011AC1}" destId="{A26E9C37-58A8-4AA5-8E6A-B983BCAF7CDF}" srcOrd="1" destOrd="0" parTransId="{7A8DDDAE-2A36-429E-B7DD-5305BDC828B3}" sibTransId="{0A631DCE-262C-4287-A92F-76B66FE517F2}"/>
    <dgm:cxn modelId="{FA4CFA33-4DDF-41D5-9323-9601F91C5403}" type="presOf" srcId="{71B64CC6-9170-4CAD-83FC-9C2628A1B96F}" destId="{E15C9567-CBE0-4F04-84CF-ED36C1847C38}" srcOrd="0" destOrd="0" presId="urn:microsoft.com/office/officeart/2005/8/layout/vList2"/>
    <dgm:cxn modelId="{9F6C15B4-9F3A-452D-93A8-A158A134C7B0}" srcId="{694B96B5-6BC0-4159-A299-593FA2011AC1}" destId="{50FAFB92-2FC9-43DA-AB31-DC2F82F0466B}" srcOrd="2" destOrd="0" parTransId="{99CD7AA0-409E-4653-899E-37FB892BC32A}" sibTransId="{63F25D29-C049-477F-BC6E-E1F44AA5E1FC}"/>
    <dgm:cxn modelId="{1032BBC7-5DEA-454D-B90B-8F8A30D20457}" srcId="{694B96B5-6BC0-4159-A299-593FA2011AC1}" destId="{71B64CC6-9170-4CAD-83FC-9C2628A1B96F}" srcOrd="0" destOrd="0" parTransId="{32B8646C-520F-4FFD-95BA-E93DD55A22F5}" sibTransId="{AD737C97-5AF6-491F-AF17-6E9F21F83489}"/>
    <dgm:cxn modelId="{1F2A1CC8-797D-4E69-B876-D2EA44990C78}" type="presOf" srcId="{50FAFB92-2FC9-43DA-AB31-DC2F82F0466B}" destId="{04D36001-896C-4E8A-9970-0E5AE2BDA8B3}" srcOrd="0" destOrd="0" presId="urn:microsoft.com/office/officeart/2005/8/layout/vList2"/>
    <dgm:cxn modelId="{5D40B4DD-8BB2-4FB6-AF4E-B009F3B850C5}" type="presOf" srcId="{A26E9C37-58A8-4AA5-8E6A-B983BCAF7CDF}" destId="{9C660D09-96BC-4BDA-A9EC-E4D09D4BBE96}" srcOrd="0" destOrd="0" presId="urn:microsoft.com/office/officeart/2005/8/layout/vList2"/>
    <dgm:cxn modelId="{635188F2-2557-4715-8D79-94274B37E3C0}" type="presOf" srcId="{694B96B5-6BC0-4159-A299-593FA2011AC1}" destId="{9EED398B-0CC5-4778-8CCF-256142D50C38}" srcOrd="0" destOrd="0" presId="urn:microsoft.com/office/officeart/2005/8/layout/vList2"/>
    <dgm:cxn modelId="{7255E905-69F5-4D16-82AE-A22A1BCE1EDA}" type="presParOf" srcId="{9EED398B-0CC5-4778-8CCF-256142D50C38}" destId="{E15C9567-CBE0-4F04-84CF-ED36C1847C38}" srcOrd="0" destOrd="0" presId="urn:microsoft.com/office/officeart/2005/8/layout/vList2"/>
    <dgm:cxn modelId="{96C85236-3956-45EB-9D19-43EB03715BD0}" type="presParOf" srcId="{9EED398B-0CC5-4778-8CCF-256142D50C38}" destId="{EC2E27C3-AD8B-45F8-B1E0-C429CE77A70E}" srcOrd="1" destOrd="0" presId="urn:microsoft.com/office/officeart/2005/8/layout/vList2"/>
    <dgm:cxn modelId="{CAC25B68-0104-4D25-8226-1879B4719F32}" type="presParOf" srcId="{9EED398B-0CC5-4778-8CCF-256142D50C38}" destId="{9C660D09-96BC-4BDA-A9EC-E4D09D4BBE96}" srcOrd="2" destOrd="0" presId="urn:microsoft.com/office/officeart/2005/8/layout/vList2"/>
    <dgm:cxn modelId="{E792363F-FADA-4303-90BE-B9BA28E78244}" type="presParOf" srcId="{9EED398B-0CC5-4778-8CCF-256142D50C38}" destId="{AEEB82DF-C4F5-4153-BAAF-C064125D9F81}" srcOrd="3" destOrd="0" presId="urn:microsoft.com/office/officeart/2005/8/layout/vList2"/>
    <dgm:cxn modelId="{4E92D576-62B2-40C5-9820-9C5ECB8653CE}" type="presParOf" srcId="{9EED398B-0CC5-4778-8CCF-256142D50C38}" destId="{04D36001-896C-4E8A-9970-0E5AE2BDA8B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B1795E-BA39-43D1-A3EA-F6A6FFF23434}">
      <dsp:nvSpPr>
        <dsp:cNvPr id="0" name=""/>
        <dsp:cNvSpPr/>
      </dsp:nvSpPr>
      <dsp:spPr>
        <a:xfrm>
          <a:off x="1346" y="2172697"/>
          <a:ext cx="3150644" cy="15753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600" kern="1200" dirty="0"/>
            <a:t>Петър Сюлеймезян – работа по </a:t>
          </a:r>
          <a:r>
            <a:rPr lang="en-US" sz="2600" kern="1200" dirty="0"/>
            <a:t>Data layer </a:t>
          </a:r>
          <a:r>
            <a:rPr lang="bg-BG" sz="2600" kern="1200" dirty="0"/>
            <a:t>и </a:t>
          </a:r>
          <a:r>
            <a:rPr lang="en-US" sz="2600" kern="1200" dirty="0"/>
            <a:t>Web design</a:t>
          </a:r>
        </a:p>
      </dsp:txBody>
      <dsp:txXfrm>
        <a:off x="47486" y="2218837"/>
        <a:ext cx="3058364" cy="1483042"/>
      </dsp:txXfrm>
    </dsp:sp>
    <dsp:sp modelId="{B9F191D0-69BA-42B5-BE9C-12EA9EC6477B}">
      <dsp:nvSpPr>
        <dsp:cNvPr id="0" name=""/>
        <dsp:cNvSpPr/>
      </dsp:nvSpPr>
      <dsp:spPr>
        <a:xfrm>
          <a:off x="3939652" y="2172697"/>
          <a:ext cx="3150644" cy="15753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600" kern="1200"/>
            <a:t>Атанас Муртин – работа по </a:t>
          </a:r>
          <a:r>
            <a:rPr lang="en-US" sz="2600" kern="1200"/>
            <a:t>Data layer </a:t>
          </a:r>
          <a:r>
            <a:rPr lang="bg-BG" sz="2600" kern="1200"/>
            <a:t>и функционалност</a:t>
          </a:r>
          <a:endParaRPr lang="en-US" sz="2600" kern="1200"/>
        </a:p>
      </dsp:txBody>
      <dsp:txXfrm>
        <a:off x="3985792" y="2218837"/>
        <a:ext cx="3058364" cy="1483042"/>
      </dsp:txXfrm>
    </dsp:sp>
    <dsp:sp modelId="{71333D7C-193C-4F4B-B3A9-B7885CA51D66}">
      <dsp:nvSpPr>
        <dsp:cNvPr id="0" name=""/>
        <dsp:cNvSpPr/>
      </dsp:nvSpPr>
      <dsp:spPr>
        <a:xfrm>
          <a:off x="7877958" y="2172697"/>
          <a:ext cx="3150644" cy="15753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600" kern="1200"/>
            <a:t>Николай Гагов – работа по </a:t>
          </a:r>
          <a:r>
            <a:rPr lang="en-US" sz="2600" kern="1200"/>
            <a:t>Data layer </a:t>
          </a:r>
          <a:r>
            <a:rPr lang="bg-BG" sz="2600" kern="1200"/>
            <a:t>и функционалност</a:t>
          </a:r>
          <a:endParaRPr lang="en-US" sz="2600" kern="1200"/>
        </a:p>
      </dsp:txBody>
      <dsp:txXfrm>
        <a:off x="7924098" y="2218837"/>
        <a:ext cx="3058364" cy="14830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376FD-93BA-4944-86E7-3552262ADE8C}">
      <dsp:nvSpPr>
        <dsp:cNvPr id="0" name=""/>
        <dsp:cNvSpPr/>
      </dsp:nvSpPr>
      <dsp:spPr>
        <a:xfrm>
          <a:off x="2327897" y="1285453"/>
          <a:ext cx="5035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507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566298" y="1328500"/>
        <a:ext cx="26705" cy="5346"/>
      </dsp:txXfrm>
    </dsp:sp>
    <dsp:sp modelId="{F66DF2F0-84C4-4CE0-ABE6-6D5521221CA5}">
      <dsp:nvSpPr>
        <dsp:cNvPr id="0" name=""/>
        <dsp:cNvSpPr/>
      </dsp:nvSpPr>
      <dsp:spPr>
        <a:xfrm>
          <a:off x="7493" y="634512"/>
          <a:ext cx="2322204" cy="13933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0" tIns="119443" rIns="113790" bIns="11944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400" kern="1200" dirty="0"/>
            <a:t>Замисъл на идеята за приложението;</a:t>
          </a:r>
          <a:endParaRPr lang="en-US" sz="2400" kern="1200" dirty="0"/>
        </a:p>
      </dsp:txBody>
      <dsp:txXfrm>
        <a:off x="7493" y="634512"/>
        <a:ext cx="2322204" cy="1393322"/>
      </dsp:txXfrm>
    </dsp:sp>
    <dsp:sp modelId="{4F4CB45A-44FA-4FA6-BE4F-12591E18D6EF}">
      <dsp:nvSpPr>
        <dsp:cNvPr id="0" name=""/>
        <dsp:cNvSpPr/>
      </dsp:nvSpPr>
      <dsp:spPr>
        <a:xfrm>
          <a:off x="5184208" y="1285453"/>
          <a:ext cx="5035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507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422609" y="1328500"/>
        <a:ext cx="26705" cy="5346"/>
      </dsp:txXfrm>
    </dsp:sp>
    <dsp:sp modelId="{AC9A7454-5BA5-4EB1-AC13-14FF03F2E1F6}">
      <dsp:nvSpPr>
        <dsp:cNvPr id="0" name=""/>
        <dsp:cNvSpPr/>
      </dsp:nvSpPr>
      <dsp:spPr>
        <a:xfrm>
          <a:off x="2863804" y="634512"/>
          <a:ext cx="2322204" cy="13933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0" tIns="119443" rIns="113790" bIns="11944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400" kern="1200" dirty="0"/>
            <a:t>Създаване на </a:t>
          </a:r>
          <a:r>
            <a:rPr lang="en-US" sz="2400" kern="1200" dirty="0"/>
            <a:t>GitHub Repository;</a:t>
          </a:r>
        </a:p>
      </dsp:txBody>
      <dsp:txXfrm>
        <a:off x="2863804" y="634512"/>
        <a:ext cx="2322204" cy="1393322"/>
      </dsp:txXfrm>
    </dsp:sp>
    <dsp:sp modelId="{91374027-D34F-4193-B01D-7EA806259D48}">
      <dsp:nvSpPr>
        <dsp:cNvPr id="0" name=""/>
        <dsp:cNvSpPr/>
      </dsp:nvSpPr>
      <dsp:spPr>
        <a:xfrm>
          <a:off x="8040520" y="1285453"/>
          <a:ext cx="5035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507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8278921" y="1328500"/>
        <a:ext cx="26705" cy="5346"/>
      </dsp:txXfrm>
    </dsp:sp>
    <dsp:sp modelId="{F6BFF5E3-0E53-49C9-9BEE-315D7872E751}">
      <dsp:nvSpPr>
        <dsp:cNvPr id="0" name=""/>
        <dsp:cNvSpPr/>
      </dsp:nvSpPr>
      <dsp:spPr>
        <a:xfrm>
          <a:off x="5720116" y="634512"/>
          <a:ext cx="2322204" cy="13933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0" tIns="119443" rIns="113790" bIns="11944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400" kern="1200" dirty="0"/>
            <a:t>Разпределяне на ролите;</a:t>
          </a:r>
          <a:endParaRPr lang="en-US" sz="2400" kern="1200" dirty="0"/>
        </a:p>
      </dsp:txBody>
      <dsp:txXfrm>
        <a:off x="5720116" y="634512"/>
        <a:ext cx="2322204" cy="1393322"/>
      </dsp:txXfrm>
    </dsp:sp>
    <dsp:sp modelId="{F13EF472-10B7-4D96-AC1F-1F7EF21651DC}">
      <dsp:nvSpPr>
        <dsp:cNvPr id="0" name=""/>
        <dsp:cNvSpPr/>
      </dsp:nvSpPr>
      <dsp:spPr>
        <a:xfrm>
          <a:off x="1168595" y="2026034"/>
          <a:ext cx="8568934" cy="503507"/>
        </a:xfrm>
        <a:custGeom>
          <a:avLst/>
          <a:gdLst/>
          <a:ahLst/>
          <a:cxnLst/>
          <a:rect l="0" t="0" r="0" b="0"/>
          <a:pathLst>
            <a:path>
              <a:moveTo>
                <a:pt x="8568934" y="0"/>
              </a:moveTo>
              <a:lnTo>
                <a:pt x="8568934" y="268853"/>
              </a:lnTo>
              <a:lnTo>
                <a:pt x="0" y="268853"/>
              </a:lnTo>
              <a:lnTo>
                <a:pt x="0" y="503507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238423" y="2275115"/>
        <a:ext cx="429278" cy="5346"/>
      </dsp:txXfrm>
    </dsp:sp>
    <dsp:sp modelId="{B2993011-0BA7-46E2-AB9A-2AE5FFAE900C}">
      <dsp:nvSpPr>
        <dsp:cNvPr id="0" name=""/>
        <dsp:cNvSpPr/>
      </dsp:nvSpPr>
      <dsp:spPr>
        <a:xfrm>
          <a:off x="8576427" y="634512"/>
          <a:ext cx="2322204" cy="13933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0" tIns="119443" rIns="113790" bIns="11944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400" kern="1200" dirty="0"/>
            <a:t>Създаване на проекта и неговото структуриране</a:t>
          </a:r>
          <a:r>
            <a:rPr lang="en-US" sz="2400" kern="1200" dirty="0"/>
            <a:t>;</a:t>
          </a:r>
        </a:p>
      </dsp:txBody>
      <dsp:txXfrm>
        <a:off x="8576427" y="634512"/>
        <a:ext cx="2322204" cy="1393322"/>
      </dsp:txXfrm>
    </dsp:sp>
    <dsp:sp modelId="{9DB695C2-F983-4186-9A80-0F52D01F1855}">
      <dsp:nvSpPr>
        <dsp:cNvPr id="0" name=""/>
        <dsp:cNvSpPr/>
      </dsp:nvSpPr>
      <dsp:spPr>
        <a:xfrm>
          <a:off x="2327897" y="3212883"/>
          <a:ext cx="5035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507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566298" y="3255930"/>
        <a:ext cx="26705" cy="5346"/>
      </dsp:txXfrm>
    </dsp:sp>
    <dsp:sp modelId="{16B80345-C151-4EE4-98C8-F1C3F1031E95}">
      <dsp:nvSpPr>
        <dsp:cNvPr id="0" name=""/>
        <dsp:cNvSpPr/>
      </dsp:nvSpPr>
      <dsp:spPr>
        <a:xfrm>
          <a:off x="7493" y="2561942"/>
          <a:ext cx="2322204" cy="13933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0" tIns="119443" rIns="113790" bIns="11944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400" kern="1200"/>
            <a:t>Работа по отделните части на проекта</a:t>
          </a:r>
          <a:r>
            <a:rPr lang="en-US" sz="2400" kern="1200"/>
            <a:t>;</a:t>
          </a:r>
        </a:p>
      </dsp:txBody>
      <dsp:txXfrm>
        <a:off x="7493" y="2561942"/>
        <a:ext cx="2322204" cy="1393322"/>
      </dsp:txXfrm>
    </dsp:sp>
    <dsp:sp modelId="{72E46762-49B8-44E5-A7A0-446651FF79A0}">
      <dsp:nvSpPr>
        <dsp:cNvPr id="0" name=""/>
        <dsp:cNvSpPr/>
      </dsp:nvSpPr>
      <dsp:spPr>
        <a:xfrm>
          <a:off x="5184208" y="3212883"/>
          <a:ext cx="5035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507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422609" y="3255930"/>
        <a:ext cx="26705" cy="5346"/>
      </dsp:txXfrm>
    </dsp:sp>
    <dsp:sp modelId="{DE724CCC-A39A-4689-A91C-B9063362DD42}">
      <dsp:nvSpPr>
        <dsp:cNvPr id="0" name=""/>
        <dsp:cNvSpPr/>
      </dsp:nvSpPr>
      <dsp:spPr>
        <a:xfrm>
          <a:off x="2863804" y="2561942"/>
          <a:ext cx="2322204" cy="13933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0" tIns="119443" rIns="113790" bIns="11944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400" kern="1200"/>
            <a:t>Изчистване на бъгове</a:t>
          </a:r>
          <a:r>
            <a:rPr lang="en-US" sz="2400" kern="1200"/>
            <a:t>;</a:t>
          </a:r>
        </a:p>
      </dsp:txBody>
      <dsp:txXfrm>
        <a:off x="2863804" y="2561942"/>
        <a:ext cx="2322204" cy="1393322"/>
      </dsp:txXfrm>
    </dsp:sp>
    <dsp:sp modelId="{4E959D39-A813-4EC7-A45C-FC639390D3C9}">
      <dsp:nvSpPr>
        <dsp:cNvPr id="0" name=""/>
        <dsp:cNvSpPr/>
      </dsp:nvSpPr>
      <dsp:spPr>
        <a:xfrm>
          <a:off x="5720116" y="2561942"/>
          <a:ext cx="2322204" cy="13933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0" tIns="119443" rIns="113790" bIns="11944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400" kern="1200"/>
            <a:t>Представяне</a:t>
          </a:r>
          <a:r>
            <a:rPr lang="en-US" sz="2400" kern="1200"/>
            <a:t>.</a:t>
          </a:r>
        </a:p>
      </dsp:txBody>
      <dsp:txXfrm>
        <a:off x="5720116" y="2561942"/>
        <a:ext cx="2322204" cy="13933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5C9567-CBE0-4F04-84CF-ED36C1847C38}">
      <dsp:nvSpPr>
        <dsp:cNvPr id="0" name=""/>
        <dsp:cNvSpPr/>
      </dsp:nvSpPr>
      <dsp:spPr>
        <a:xfrm>
          <a:off x="0" y="107512"/>
          <a:ext cx="11029615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4400" b="1" kern="1200" dirty="0"/>
            <a:t>Използвани технологии</a:t>
          </a:r>
          <a:endParaRPr lang="en-US" sz="4400" kern="1200" dirty="0"/>
        </a:p>
      </dsp:txBody>
      <dsp:txXfrm>
        <a:off x="51517" y="159029"/>
        <a:ext cx="10926581" cy="952306"/>
      </dsp:txXfrm>
    </dsp:sp>
    <dsp:sp modelId="{9C660D09-96BC-4BDA-A9EC-E4D09D4BBE96}">
      <dsp:nvSpPr>
        <dsp:cNvPr id="0" name=""/>
        <dsp:cNvSpPr/>
      </dsp:nvSpPr>
      <dsp:spPr>
        <a:xfrm>
          <a:off x="0" y="1289572"/>
          <a:ext cx="11029615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4400" b="1" kern="1200"/>
            <a:t>Описание и скрийншоти на приложението</a:t>
          </a:r>
          <a:endParaRPr lang="en-US" sz="4400" kern="1200"/>
        </a:p>
      </dsp:txBody>
      <dsp:txXfrm>
        <a:off x="51517" y="1341089"/>
        <a:ext cx="10926581" cy="952306"/>
      </dsp:txXfrm>
    </dsp:sp>
    <dsp:sp modelId="{04D36001-896C-4E8A-9970-0E5AE2BDA8B3}">
      <dsp:nvSpPr>
        <dsp:cNvPr id="0" name=""/>
        <dsp:cNvSpPr/>
      </dsp:nvSpPr>
      <dsp:spPr>
        <a:xfrm>
          <a:off x="0" y="2471633"/>
          <a:ext cx="11029615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4400" b="1" kern="1200"/>
            <a:t>Програмен код на по-важните методи</a:t>
          </a:r>
          <a:endParaRPr lang="en-US" sz="4400" kern="1200"/>
        </a:p>
      </dsp:txBody>
      <dsp:txXfrm>
        <a:off x="51517" y="2523150"/>
        <a:ext cx="10926581" cy="952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3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35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5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4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6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23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32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24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4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03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2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286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0056E0-E0CA-D1C2-80B5-A2AAB2D5C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0" r="1142" b="119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B2392-47ED-5CAB-4040-AC00719E4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8345" y="1524001"/>
            <a:ext cx="3208866" cy="3478384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Модул </a:t>
            </a:r>
            <a:r>
              <a:rPr lang="en-US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13 </a:t>
            </a:r>
            <a:r>
              <a:rPr lang="bg-BG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СИ: Курсов проект</a:t>
            </a:r>
            <a:r>
              <a:rPr lang="en-US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bg-BG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„</a:t>
            </a:r>
            <a:r>
              <a:rPr lang="en-US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Rent a car</a:t>
            </a:r>
            <a:r>
              <a:rPr lang="bg-BG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br>
              <a:rPr lang="en-US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0CEB4-310D-9736-2966-E489F44BD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8345" y="5145513"/>
            <a:ext cx="3208866" cy="738820"/>
          </a:xfrm>
        </p:spPr>
        <p:txBody>
          <a:bodyPr>
            <a:normAutofit/>
          </a:bodyPr>
          <a:lstStyle/>
          <a:p>
            <a:r>
              <a:rPr lang="bg-BG">
                <a:solidFill>
                  <a:srgbClr val="FFFFFF">
                    <a:alpha val="75000"/>
                  </a:srgb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Николай Гагов, Атанас Муртин, Петър Сюлеймезян</a:t>
            </a:r>
            <a:endParaRPr lang="en-US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811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4FF76B29-D3B0-E91B-6342-FF8D28D87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716" y="1021278"/>
            <a:ext cx="3503222" cy="4952010"/>
          </a:xfrm>
          <a:prstGeom prst="rect">
            <a:avLst/>
          </a:prstGeom>
        </p:spPr>
      </p:pic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97EB0A1-3F67-DF60-B2CF-E89683F68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793" y="1021278"/>
            <a:ext cx="3503221" cy="4952010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6EF8D4BC-DF62-B910-F6A8-6D1FFC4A83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39" y="1021278"/>
            <a:ext cx="3503221" cy="495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07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7F2BB43-1E8B-40A7-9733-9AEE76BFE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2499BD-C67D-4CD4-9747-4DCC7EF1F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D02CAC-A533-4E24-84A6-B3171E16A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DBAF48-B17B-4AA7-9E99-4EC0C9905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946306D-5ADD-463A-949A-DEEBA39D7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73A035-1F9A-4381-AC96-683CD2D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4ED641-0671-4D88-92E6-026A8C9F1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02EF2F-E7B1-40FC-885B-C4D89902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80D5DB-9658-40A6-A418-7C699822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223D5F3-ECF0-4C96-E881-6D66FC235E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"/>
          <a:stretch/>
        </p:blipFill>
        <p:spPr>
          <a:xfrm>
            <a:off x="446534" y="599724"/>
            <a:ext cx="5614416" cy="614546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3A9A82D-BF16-D959-63A1-5EA07E8F41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-2072" r="2" b="-1748"/>
          <a:stretch/>
        </p:blipFill>
        <p:spPr>
          <a:xfrm>
            <a:off x="6208634" y="467435"/>
            <a:ext cx="5626608" cy="627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59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7F2BB43-1E8B-40A7-9733-9AEE76BFE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2499BD-C67D-4CD4-9747-4DCC7EF1F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D02CAC-A533-4E24-84A6-B3171E16A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DBAF48-B17B-4AA7-9E99-4EC0C9905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54BAB-0ABA-6389-108F-DF1DD6F6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20431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effectLst/>
              </a:rPr>
              <a:t>Програмен код на по-важните методи</a:t>
            </a:r>
            <a:br>
              <a:rPr lang="en-US" sz="3600">
                <a:effectLst/>
              </a:rPr>
            </a:br>
            <a:endParaRPr lang="en-US" sz="36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33BEA8E-34B1-0147-C541-BE63611C6A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33" r="-19762" b="-2"/>
          <a:stretch/>
        </p:blipFill>
        <p:spPr>
          <a:xfrm>
            <a:off x="1" y="2495444"/>
            <a:ext cx="5142016" cy="389688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24C7029-B4C4-2802-2FA8-625BAC879B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" r="2" b="6168"/>
          <a:stretch/>
        </p:blipFill>
        <p:spPr>
          <a:xfrm>
            <a:off x="4291428" y="2495444"/>
            <a:ext cx="7501437" cy="408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26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946306D-5ADD-463A-949A-DEEBA39D7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73A035-1F9A-4381-AC96-683CD2D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4ED641-0671-4D88-92E6-026A8C9F1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02EF2F-E7B1-40FC-885B-C4D89902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80D5DB-9658-40A6-A418-7C699822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ECE118B-FA74-4081-0DE1-39D9DF688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17" y="869586"/>
            <a:ext cx="5188415" cy="518683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47D1A5E-E18C-9826-792C-CCFF07049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069" y="869586"/>
            <a:ext cx="5188413" cy="518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16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9F9A74-7BF9-C70C-00DC-A666A2740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bg-BG" sz="3700" b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Развитие и нововъведения</a:t>
            </a:r>
            <a:br>
              <a:rPr lang="en-US" sz="37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37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44CFE-0D65-4C3F-CD71-A8F0CFA7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Екипът ни има за цел да развие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 </a:t>
            </a:r>
            <a:r>
              <a:rPr lang="bg-B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страницата на каталога в посока подновен дизайн, по-удобен интерфейс и усъвършенстване в сферата на кибер защитата на сайта. Нововъведени ще бъдат повече възможности за търсене(по име на потребител и по година на производство на автомобила) и по-ясен интерфейс за отхвърлеите заявките, създадени от потребителя и отказани от администратора.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9039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FE02C-ADA6-76D7-6EEB-978A3A9AC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bg-BG" sz="4000" b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Заключение</a:t>
            </a:r>
            <a:br>
              <a:rPr lang="en-US" sz="40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4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8E252-FF64-0F7A-8D84-D6AF3DA56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„</a:t>
            </a: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Rent a car</a:t>
            </a:r>
            <a:r>
              <a:rPr lang="bg-BG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 е проект на амбициозни млади програмисти, които желаят да се развиват в сферата на уеб програмирането. Следният сайт предоставя възможност за наем на автомобил в онлайн среда.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00460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45D0B-503A-912F-A0F9-ABE76C3AA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53" y="1145591"/>
            <a:ext cx="4206240" cy="4836415"/>
          </a:xfrm>
        </p:spPr>
        <p:txBody>
          <a:bodyPr anchor="ctr">
            <a:normAutofit fontScale="90000"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ru-RU" sz="40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Използвана литература</a:t>
            </a:r>
            <a:br>
              <a:rPr lang="ru-RU" sz="40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40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Използваната литература за създаването на проекта е:</a:t>
            </a:r>
            <a:br>
              <a:rPr lang="ru-RU" sz="40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40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BFE52-720F-C8B1-1BFF-BD4534868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bg-B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Обучителни материали(презентации, задачи), предоставени от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Foundation </a:t>
            </a:r>
            <a:r>
              <a:rPr lang="bg-B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 Национална програма „Обучение за ИТ кариера“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bg-BG" sz="2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https://github.com/aalishov/School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bg-BG" sz="2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https://stackoverflow.com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https://fontawesome.com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2000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https://getbootstrap.com</a:t>
            </a:r>
            <a:endParaRPr lang="en-US" sz="20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Google Images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4991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17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person, wearing, suit&#10;&#10;Description automatically generated">
            <a:extLst>
              <a:ext uri="{FF2B5EF4-FFF2-40B4-BE49-F238E27FC236}">
                <a16:creationId xmlns:a16="http://schemas.microsoft.com/office/drawing/2014/main" id="{9037FF90-0F9C-3925-F74C-A5A1FD5BB8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8" r="59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Rectangle 19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85571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E70D9-9CF8-C335-E2CD-5EA62479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1. Цели</a:t>
            </a:r>
          </a:p>
        </p:txBody>
      </p:sp>
    </p:spTree>
    <p:extLst>
      <p:ext uri="{BB962C8B-B14F-4D97-AF65-F5344CB8AC3E}">
        <p14:creationId xmlns:p14="http://schemas.microsoft.com/office/powerpoint/2010/main" val="148939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70D24-5673-5715-804C-655E26E87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73" y="1124998"/>
            <a:ext cx="10805161" cy="46080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Основна цел на нашия проект е да демонстрираме нашите знания по уеб програмиране, чрез представяне на нашия проект „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Rent a car</a:t>
            </a:r>
            <a:r>
              <a:rPr lang="bg-BG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 - приложение, което представя възможността да се регистрирате и да наемете желания от вас автомобил.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66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2D781-CE6D-8081-7180-0A1F7D1FE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bg-BG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Разпределение на ролите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A7B91E-DCAD-DBCF-F4F9-305B71EE53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545019"/>
              </p:ext>
            </p:extLst>
          </p:nvPr>
        </p:nvGraphicFramePr>
        <p:xfrm>
          <a:off x="581192" y="937281"/>
          <a:ext cx="11029950" cy="592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6038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0BDC88A-176A-4C74-9A93-7C0BC765F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F81E05-F529-4DFE-AFC8-E3E964F95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5422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58E157-7D0A-4F9C-8B70-83F2B7AA9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5421"/>
            <a:ext cx="6248454" cy="585973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53A2D5-0E95-6FA1-6E04-8593A8C1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546" y="1024820"/>
            <a:ext cx="5676603" cy="472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0" kern="1200" cap="all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Основни</a:t>
            </a:r>
            <a:r>
              <a:rPr lang="en-US" sz="5400" b="0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5400" b="0" kern="1200" cap="all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етапи</a:t>
            </a:r>
            <a:r>
              <a:rPr lang="en-US" sz="5400" b="0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в </a:t>
            </a:r>
            <a:r>
              <a:rPr lang="en-US" sz="5400" b="0" kern="1200" cap="all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реализирането</a:t>
            </a:r>
            <a:r>
              <a:rPr lang="en-US" sz="5400" b="0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5400" b="0" kern="1200" cap="all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на</a:t>
            </a:r>
            <a:r>
              <a:rPr lang="en-US" sz="5400" b="0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5400" b="0" kern="1200" cap="all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проекта</a:t>
            </a:r>
            <a:br>
              <a:rPr lang="en-US" sz="5100" b="0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5100" b="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77A541-1F4E-4C7A-B7E2-4D5926B76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3"/>
            <a:ext cx="3615595" cy="5863293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99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B35BB5-1630-45F0-B55C-B6847DF21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EF5146-0A37-42B3-AF51-CBFCE4002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5C6BB3-F359-4E0C-B8DA-4CEA9EE8C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12FDBA-7374-4A50-B15C-1C421A40B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9D451D-9C66-42CF-BC10-324A4F64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E23700-118E-42C6-5595-BB811E6DF2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754507"/>
              </p:ext>
            </p:extLst>
          </p:nvPr>
        </p:nvGraphicFramePr>
        <p:xfrm>
          <a:off x="642938" y="548640"/>
          <a:ext cx="10906125" cy="4589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4382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34A34-BD9A-53F5-0617-D3E21915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1387901"/>
          </a:xfrm>
        </p:spPr>
        <p:txBody>
          <a:bodyPr>
            <a:normAutofit/>
          </a:bodyPr>
          <a:lstStyle/>
          <a:p>
            <a:pPr algn="ctr"/>
            <a:r>
              <a:rPr lang="bg-BG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Реализация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3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EF74CC-F587-42FF-8F54-F2C4B51662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476043"/>
              </p:ext>
            </p:extLst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10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E5800-5A72-E51C-6538-391A2F8F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64" y="1133717"/>
            <a:ext cx="4076149" cy="4608003"/>
          </a:xfrm>
        </p:spPr>
        <p:txBody>
          <a:bodyPr anchor="ctr">
            <a:normAutofit/>
          </a:bodyPr>
          <a:lstStyle/>
          <a:p>
            <a:r>
              <a:rPr lang="bg-BG" sz="40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Използвани технологии:</a:t>
            </a:r>
            <a:br>
              <a:rPr lang="en-US" sz="40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B4570-8C72-6D95-7F51-1E3E909B0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5" y="1133717"/>
            <a:ext cx="6143248" cy="4608003"/>
          </a:xfrm>
        </p:spPr>
        <p:txBody>
          <a:bodyPr>
            <a:normAutofit/>
          </a:bodyPr>
          <a:lstStyle/>
          <a:p>
            <a:pPr marL="457200" marR="0" indent="353060"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Работа с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Visual Studio (C#, CSHTML)</a:t>
            </a:r>
          </a:p>
          <a:p>
            <a:pPr marL="457200" marR="0" indent="353060"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Работа с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 SQL</a:t>
            </a: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SSMS</a:t>
            </a:r>
          </a:p>
          <a:p>
            <a:pPr marL="457200" marR="0" indent="35306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NuGet Packages Entity Framework</a:t>
            </a:r>
          </a:p>
          <a:p>
            <a:pPr marL="457200" marR="0" indent="353060"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Работа с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Git,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Github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indent="353060">
              <a:spcBef>
                <a:spcPts val="0"/>
              </a:spcBef>
              <a:spcAft>
                <a:spcPts val="80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Работа с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 </a:t>
            </a: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Font Awesome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5509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C2811D4-5347-4268-B736-DF29160D7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11819"/>
            <a:ext cx="4576634" cy="4235946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11F0B-D13E-EE98-72CA-040FE774D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283" y="4281268"/>
            <a:ext cx="3412067" cy="897047"/>
          </a:xfrm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bg-BG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Описание и скрийншоти на приложението</a:t>
            </a:r>
            <a:br>
              <a:rPr lang="en-US" sz="2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7" name="Picture 6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864D2B29-D04E-A0C0-B9EF-50D2D18206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0" b="-1"/>
          <a:stretch/>
        </p:blipFill>
        <p:spPr>
          <a:xfrm>
            <a:off x="4578270" y="-2"/>
            <a:ext cx="761373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4EFA34C-3CB6-4E42-AA45-8B85EB878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0517" y="-460"/>
            <a:ext cx="9144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313C9E-0227-4919-B36E-DE3343267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9" y="2560620"/>
            <a:ext cx="4581144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8A47776-B876-68C4-1EAC-DE2E69AFED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3" b="-648"/>
          <a:stretch/>
        </p:blipFill>
        <p:spPr>
          <a:xfrm>
            <a:off x="20" y="2"/>
            <a:ext cx="4578252" cy="275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80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362</Words>
  <Application>Microsoft Office PowerPoint</Application>
  <PresentationFormat>Widescreen</PresentationFormat>
  <Paragraphs>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Franklin Gothic Book</vt:lpstr>
      <vt:lpstr>Franklin Gothic Demi</vt:lpstr>
      <vt:lpstr>Gill Sans MT</vt:lpstr>
      <vt:lpstr>Wingdings 2</vt:lpstr>
      <vt:lpstr>DividendVTI</vt:lpstr>
      <vt:lpstr>Модул 13 СИ: Курсов проект: „Rent a car” </vt:lpstr>
      <vt:lpstr>1. Цели</vt:lpstr>
      <vt:lpstr>PowerPoint Presentation</vt:lpstr>
      <vt:lpstr>Разпределение на ролите</vt:lpstr>
      <vt:lpstr>Основни етапи в реализирането на проекта </vt:lpstr>
      <vt:lpstr>PowerPoint Presentation</vt:lpstr>
      <vt:lpstr>Реализация </vt:lpstr>
      <vt:lpstr>Използвани технологии: </vt:lpstr>
      <vt:lpstr>Описание и скрийншоти на приложението </vt:lpstr>
      <vt:lpstr>PowerPoint Presentation</vt:lpstr>
      <vt:lpstr>PowerPoint Presentation</vt:lpstr>
      <vt:lpstr>Програмен код на по-важните методи </vt:lpstr>
      <vt:lpstr>PowerPoint Presentation</vt:lpstr>
      <vt:lpstr>Развитие и нововъведения </vt:lpstr>
      <vt:lpstr>Заключение </vt:lpstr>
      <vt:lpstr> Използвана литература Използваната литература за създаването на проекта е: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 13 СИ: Курсов проект: „Rent a car” </dc:title>
  <dc:creator>Петър Сюлеймезян</dc:creator>
  <cp:lastModifiedBy>Атанас Муртин</cp:lastModifiedBy>
  <cp:revision>2</cp:revision>
  <dcterms:created xsi:type="dcterms:W3CDTF">2023-04-09T11:40:08Z</dcterms:created>
  <dcterms:modified xsi:type="dcterms:W3CDTF">2023-04-09T12:15:45Z</dcterms:modified>
</cp:coreProperties>
</file>