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58" r:id="rId5"/>
    <p:sldId id="280" r:id="rId6"/>
    <p:sldId id="265" r:id="rId7"/>
    <p:sldId id="284" r:id="rId8"/>
    <p:sldId id="263" r:id="rId9"/>
    <p:sldId id="287" r:id="rId10"/>
    <p:sldId id="268" r:id="rId11"/>
    <p:sldId id="279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83" r:id="rId20"/>
    <p:sldId id="285" r:id="rId21"/>
    <p:sldId id="286" r:id="rId22"/>
    <p:sldId id="281" r:id="rId23"/>
    <p:sldId id="275" r:id="rId24"/>
    <p:sldId id="276" r:id="rId25"/>
    <p:sldId id="277" r:id="rId26"/>
    <p:sldId id="278" r:id="rId27"/>
    <p:sldId id="288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8267C-90BA-49D0-9C6E-621BAC2DD14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FAB403-9874-414F-AFCC-F5F61A01D6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EXAMINING THE DATA </a:t>
          </a:r>
        </a:p>
      </dgm:t>
    </dgm:pt>
    <dgm:pt modelId="{1A5AC6BC-9152-47F0-A4F6-06A4187A42CA}" type="parTrans" cxnId="{652E8B1A-1129-4B37-9266-230B899E22B0}">
      <dgm:prSet/>
      <dgm:spPr/>
      <dgm:t>
        <a:bodyPr/>
        <a:lstStyle/>
        <a:p>
          <a:endParaRPr lang="en-US"/>
        </a:p>
      </dgm:t>
    </dgm:pt>
    <dgm:pt modelId="{BF21EAED-C4B1-456A-ADDE-DDEC61D06785}" type="sibTrans" cxnId="{652E8B1A-1129-4B37-9266-230B899E22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12A087-FBC2-4CA1-A3C1-2570110E1A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Decompose the Data</a:t>
          </a:r>
        </a:p>
      </dgm:t>
    </dgm:pt>
    <dgm:pt modelId="{F9CBD2BB-B221-4DEE-B4B1-5552150FA587}" type="parTrans" cxnId="{5E1CF53E-9E6F-43A2-8394-73D54A36EE4A}">
      <dgm:prSet/>
      <dgm:spPr/>
      <dgm:t>
        <a:bodyPr/>
        <a:lstStyle/>
        <a:p>
          <a:endParaRPr lang="en-US"/>
        </a:p>
      </dgm:t>
    </dgm:pt>
    <dgm:pt modelId="{400FD039-35BC-41CD-8EE0-743CDC968187}" type="sibTrans" cxnId="{5E1CF53E-9E6F-43A2-8394-73D54A36EE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E97078-7215-490C-8D09-BE70430AB9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Fitting an ARIMA model</a:t>
          </a:r>
        </a:p>
      </dgm:t>
    </dgm:pt>
    <dgm:pt modelId="{8487797C-D562-4E09-87A3-BFB4278759DF}" type="parTrans" cxnId="{06FD35C4-C500-4C53-9850-13E970B21DA6}">
      <dgm:prSet/>
      <dgm:spPr/>
      <dgm:t>
        <a:bodyPr/>
        <a:lstStyle/>
        <a:p>
          <a:endParaRPr lang="en-US"/>
        </a:p>
      </dgm:t>
    </dgm:pt>
    <dgm:pt modelId="{516F2948-14C1-45EF-A8C7-9840F284A449}" type="sibTrans" cxnId="{06FD35C4-C500-4C53-9850-13E970B21DA6}">
      <dgm:prSet/>
      <dgm:spPr/>
      <dgm:t>
        <a:bodyPr/>
        <a:lstStyle/>
        <a:p>
          <a:endParaRPr lang="en-US"/>
        </a:p>
      </dgm:t>
    </dgm:pt>
    <dgm:pt modelId="{AF7A52D1-3740-4480-B073-1C4257CC440C}" type="pres">
      <dgm:prSet presAssocID="{7CB8267C-90BA-49D0-9C6E-621BAC2DD141}" presName="root" presStyleCnt="0">
        <dgm:presLayoutVars>
          <dgm:dir/>
          <dgm:resizeHandles val="exact"/>
        </dgm:presLayoutVars>
      </dgm:prSet>
      <dgm:spPr/>
    </dgm:pt>
    <dgm:pt modelId="{97E55A90-B090-47C6-9C2B-5C68726CB13D}" type="pres">
      <dgm:prSet presAssocID="{5DFAB403-9874-414F-AFCC-F5F61A01D67B}" presName="compNode" presStyleCnt="0"/>
      <dgm:spPr/>
    </dgm:pt>
    <dgm:pt modelId="{9DD616B5-3439-4C7D-9763-293C31C9FF22}" type="pres">
      <dgm:prSet presAssocID="{5DFAB403-9874-414F-AFCC-F5F61A01D67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AD366B1-08E7-4560-8530-6B9847FE2282}" type="pres">
      <dgm:prSet presAssocID="{5DFAB403-9874-414F-AFCC-F5F61A01D6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17887C6-AFEB-4850-A355-D8E4E7FDDC5B}" type="pres">
      <dgm:prSet presAssocID="{5DFAB403-9874-414F-AFCC-F5F61A01D67B}" presName="spaceRect" presStyleCnt="0"/>
      <dgm:spPr/>
    </dgm:pt>
    <dgm:pt modelId="{78BDF3D9-967B-4060-8BF7-1340B50413DC}" type="pres">
      <dgm:prSet presAssocID="{5DFAB403-9874-414F-AFCC-F5F61A01D67B}" presName="textRect" presStyleLbl="revTx" presStyleIdx="0" presStyleCnt="3">
        <dgm:presLayoutVars>
          <dgm:chMax val="1"/>
          <dgm:chPref val="1"/>
        </dgm:presLayoutVars>
      </dgm:prSet>
      <dgm:spPr/>
    </dgm:pt>
    <dgm:pt modelId="{FE4446E3-9329-4CE0-A0E2-20186BBEE6C5}" type="pres">
      <dgm:prSet presAssocID="{BF21EAED-C4B1-456A-ADDE-DDEC61D06785}" presName="sibTrans" presStyleCnt="0"/>
      <dgm:spPr/>
    </dgm:pt>
    <dgm:pt modelId="{5D3E4DA3-7BDD-46BD-A9B0-8991994075DB}" type="pres">
      <dgm:prSet presAssocID="{8E12A087-FBC2-4CA1-A3C1-2570110E1A47}" presName="compNode" presStyleCnt="0"/>
      <dgm:spPr/>
    </dgm:pt>
    <dgm:pt modelId="{3B0BF688-BED7-411E-8CFB-34E826EC9A38}" type="pres">
      <dgm:prSet presAssocID="{8E12A087-FBC2-4CA1-A3C1-2570110E1A4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5112E84-BABA-452B-A529-1773E97D6177}" type="pres">
      <dgm:prSet presAssocID="{8E12A087-FBC2-4CA1-A3C1-2570110E1A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24841A-79E2-47CD-8EB0-B0BF3DBD94DD}" type="pres">
      <dgm:prSet presAssocID="{8E12A087-FBC2-4CA1-A3C1-2570110E1A47}" presName="spaceRect" presStyleCnt="0"/>
      <dgm:spPr/>
    </dgm:pt>
    <dgm:pt modelId="{699EEA6A-B587-4595-8E91-7095B78434BF}" type="pres">
      <dgm:prSet presAssocID="{8E12A087-FBC2-4CA1-A3C1-2570110E1A47}" presName="textRect" presStyleLbl="revTx" presStyleIdx="1" presStyleCnt="3">
        <dgm:presLayoutVars>
          <dgm:chMax val="1"/>
          <dgm:chPref val="1"/>
        </dgm:presLayoutVars>
      </dgm:prSet>
      <dgm:spPr/>
    </dgm:pt>
    <dgm:pt modelId="{26A49544-F60B-4C25-A679-01F95EF40CC7}" type="pres">
      <dgm:prSet presAssocID="{400FD039-35BC-41CD-8EE0-743CDC968187}" presName="sibTrans" presStyleCnt="0"/>
      <dgm:spPr/>
    </dgm:pt>
    <dgm:pt modelId="{16D48B6D-AEE0-4F50-B778-5CEC0351F22A}" type="pres">
      <dgm:prSet presAssocID="{FFE97078-7215-490C-8D09-BE70430AB960}" presName="compNode" presStyleCnt="0"/>
      <dgm:spPr/>
    </dgm:pt>
    <dgm:pt modelId="{D8F69CC4-8739-4E27-97EB-661F4153A189}" type="pres">
      <dgm:prSet presAssocID="{FFE97078-7215-490C-8D09-BE70430AB96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DF4A087-7691-4516-9178-A44F71136CD2}" type="pres">
      <dgm:prSet presAssocID="{FFE97078-7215-490C-8D09-BE70430AB9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AC54977F-7062-4CF3-8F8F-67FE79927E83}" type="pres">
      <dgm:prSet presAssocID="{FFE97078-7215-490C-8D09-BE70430AB960}" presName="spaceRect" presStyleCnt="0"/>
      <dgm:spPr/>
    </dgm:pt>
    <dgm:pt modelId="{5E14F969-2707-47AB-85BE-E328C4A55682}" type="pres">
      <dgm:prSet presAssocID="{FFE97078-7215-490C-8D09-BE70430AB96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2E8B1A-1129-4B37-9266-230B899E22B0}" srcId="{7CB8267C-90BA-49D0-9C6E-621BAC2DD141}" destId="{5DFAB403-9874-414F-AFCC-F5F61A01D67B}" srcOrd="0" destOrd="0" parTransId="{1A5AC6BC-9152-47F0-A4F6-06A4187A42CA}" sibTransId="{BF21EAED-C4B1-456A-ADDE-DDEC61D06785}"/>
    <dgm:cxn modelId="{5E1CF53E-9E6F-43A2-8394-73D54A36EE4A}" srcId="{7CB8267C-90BA-49D0-9C6E-621BAC2DD141}" destId="{8E12A087-FBC2-4CA1-A3C1-2570110E1A47}" srcOrd="1" destOrd="0" parTransId="{F9CBD2BB-B221-4DEE-B4B1-5552150FA587}" sibTransId="{400FD039-35BC-41CD-8EE0-743CDC968187}"/>
    <dgm:cxn modelId="{EBDE8C40-4F97-4503-B727-DE2BAD0CA8E4}" type="presOf" srcId="{FFE97078-7215-490C-8D09-BE70430AB960}" destId="{5E14F969-2707-47AB-85BE-E328C4A55682}" srcOrd="0" destOrd="0" presId="urn:microsoft.com/office/officeart/2018/5/layout/IconLeafLabelList"/>
    <dgm:cxn modelId="{603EF540-F9D3-4FC1-A757-E7E1E3500AC9}" type="presOf" srcId="{8E12A087-FBC2-4CA1-A3C1-2570110E1A47}" destId="{699EEA6A-B587-4595-8E91-7095B78434BF}" srcOrd="0" destOrd="0" presId="urn:microsoft.com/office/officeart/2018/5/layout/IconLeafLabelList"/>
    <dgm:cxn modelId="{7A9BD348-8C39-4602-884A-7C02742B7242}" type="presOf" srcId="{7CB8267C-90BA-49D0-9C6E-621BAC2DD141}" destId="{AF7A52D1-3740-4480-B073-1C4257CC440C}" srcOrd="0" destOrd="0" presId="urn:microsoft.com/office/officeart/2018/5/layout/IconLeafLabelList"/>
    <dgm:cxn modelId="{06FD35C4-C500-4C53-9850-13E970B21DA6}" srcId="{7CB8267C-90BA-49D0-9C6E-621BAC2DD141}" destId="{FFE97078-7215-490C-8D09-BE70430AB960}" srcOrd="2" destOrd="0" parTransId="{8487797C-D562-4E09-87A3-BFB4278759DF}" sibTransId="{516F2948-14C1-45EF-A8C7-9840F284A449}"/>
    <dgm:cxn modelId="{2E2A96F3-F40A-4C3E-A122-F8AD03FCF82C}" type="presOf" srcId="{5DFAB403-9874-414F-AFCC-F5F61A01D67B}" destId="{78BDF3D9-967B-4060-8BF7-1340B50413DC}" srcOrd="0" destOrd="0" presId="urn:microsoft.com/office/officeart/2018/5/layout/IconLeafLabelList"/>
    <dgm:cxn modelId="{4530B7F0-487A-456C-B63A-177287967F1D}" type="presParOf" srcId="{AF7A52D1-3740-4480-B073-1C4257CC440C}" destId="{97E55A90-B090-47C6-9C2B-5C68726CB13D}" srcOrd="0" destOrd="0" presId="urn:microsoft.com/office/officeart/2018/5/layout/IconLeafLabelList"/>
    <dgm:cxn modelId="{E9853817-28B0-45DB-80BC-EFA9A8114E33}" type="presParOf" srcId="{97E55A90-B090-47C6-9C2B-5C68726CB13D}" destId="{9DD616B5-3439-4C7D-9763-293C31C9FF22}" srcOrd="0" destOrd="0" presId="urn:microsoft.com/office/officeart/2018/5/layout/IconLeafLabelList"/>
    <dgm:cxn modelId="{0FDDD2B2-89FE-496B-9E0F-81A20BB88196}" type="presParOf" srcId="{97E55A90-B090-47C6-9C2B-5C68726CB13D}" destId="{FAD366B1-08E7-4560-8530-6B9847FE2282}" srcOrd="1" destOrd="0" presId="urn:microsoft.com/office/officeart/2018/5/layout/IconLeafLabelList"/>
    <dgm:cxn modelId="{1A62AD07-F9A6-4978-AC31-01E96B1F329B}" type="presParOf" srcId="{97E55A90-B090-47C6-9C2B-5C68726CB13D}" destId="{417887C6-AFEB-4850-A355-D8E4E7FDDC5B}" srcOrd="2" destOrd="0" presId="urn:microsoft.com/office/officeart/2018/5/layout/IconLeafLabelList"/>
    <dgm:cxn modelId="{D0063A75-D14B-4C8A-81FE-5A4F317F3359}" type="presParOf" srcId="{97E55A90-B090-47C6-9C2B-5C68726CB13D}" destId="{78BDF3D9-967B-4060-8BF7-1340B50413DC}" srcOrd="3" destOrd="0" presId="urn:microsoft.com/office/officeart/2018/5/layout/IconLeafLabelList"/>
    <dgm:cxn modelId="{F7B03C1E-503F-4600-AC54-678EBC9A63F9}" type="presParOf" srcId="{AF7A52D1-3740-4480-B073-1C4257CC440C}" destId="{FE4446E3-9329-4CE0-A0E2-20186BBEE6C5}" srcOrd="1" destOrd="0" presId="urn:microsoft.com/office/officeart/2018/5/layout/IconLeafLabelList"/>
    <dgm:cxn modelId="{B275C892-7406-43BA-AF59-42632B491887}" type="presParOf" srcId="{AF7A52D1-3740-4480-B073-1C4257CC440C}" destId="{5D3E4DA3-7BDD-46BD-A9B0-8991994075DB}" srcOrd="2" destOrd="0" presId="urn:microsoft.com/office/officeart/2018/5/layout/IconLeafLabelList"/>
    <dgm:cxn modelId="{267A775E-00BA-4A09-A42C-A2AB4F118A1C}" type="presParOf" srcId="{5D3E4DA3-7BDD-46BD-A9B0-8991994075DB}" destId="{3B0BF688-BED7-411E-8CFB-34E826EC9A38}" srcOrd="0" destOrd="0" presId="urn:microsoft.com/office/officeart/2018/5/layout/IconLeafLabelList"/>
    <dgm:cxn modelId="{68E69C04-9794-4E6B-A316-C2EB66824E4D}" type="presParOf" srcId="{5D3E4DA3-7BDD-46BD-A9B0-8991994075DB}" destId="{A5112E84-BABA-452B-A529-1773E97D6177}" srcOrd="1" destOrd="0" presId="urn:microsoft.com/office/officeart/2018/5/layout/IconLeafLabelList"/>
    <dgm:cxn modelId="{60F69D16-B5C3-40FC-B4B5-AF457D516B61}" type="presParOf" srcId="{5D3E4DA3-7BDD-46BD-A9B0-8991994075DB}" destId="{5C24841A-79E2-47CD-8EB0-B0BF3DBD94DD}" srcOrd="2" destOrd="0" presId="urn:microsoft.com/office/officeart/2018/5/layout/IconLeafLabelList"/>
    <dgm:cxn modelId="{88900ECF-A5C0-400A-8E88-6953816076FE}" type="presParOf" srcId="{5D3E4DA3-7BDD-46BD-A9B0-8991994075DB}" destId="{699EEA6A-B587-4595-8E91-7095B78434BF}" srcOrd="3" destOrd="0" presId="urn:microsoft.com/office/officeart/2018/5/layout/IconLeafLabelList"/>
    <dgm:cxn modelId="{48AB8148-EEB2-48EC-A951-712849ED6F29}" type="presParOf" srcId="{AF7A52D1-3740-4480-B073-1C4257CC440C}" destId="{26A49544-F60B-4C25-A679-01F95EF40CC7}" srcOrd="3" destOrd="0" presId="urn:microsoft.com/office/officeart/2018/5/layout/IconLeafLabelList"/>
    <dgm:cxn modelId="{2FB31856-030B-4A76-A0EA-1FEF63D2A54B}" type="presParOf" srcId="{AF7A52D1-3740-4480-B073-1C4257CC440C}" destId="{16D48B6D-AEE0-4F50-B778-5CEC0351F22A}" srcOrd="4" destOrd="0" presId="urn:microsoft.com/office/officeart/2018/5/layout/IconLeafLabelList"/>
    <dgm:cxn modelId="{857EB204-C873-4E56-A259-5701CCFDC58E}" type="presParOf" srcId="{16D48B6D-AEE0-4F50-B778-5CEC0351F22A}" destId="{D8F69CC4-8739-4E27-97EB-661F4153A189}" srcOrd="0" destOrd="0" presId="urn:microsoft.com/office/officeart/2018/5/layout/IconLeafLabelList"/>
    <dgm:cxn modelId="{6A4C71D6-9608-4CD8-878E-67A9F76B53DE}" type="presParOf" srcId="{16D48B6D-AEE0-4F50-B778-5CEC0351F22A}" destId="{2DF4A087-7691-4516-9178-A44F71136CD2}" srcOrd="1" destOrd="0" presId="urn:microsoft.com/office/officeart/2018/5/layout/IconLeafLabelList"/>
    <dgm:cxn modelId="{95D35ADC-C60B-400E-BB12-B8AA13C99888}" type="presParOf" srcId="{16D48B6D-AEE0-4F50-B778-5CEC0351F22A}" destId="{AC54977F-7062-4CF3-8F8F-67FE79927E83}" srcOrd="2" destOrd="0" presId="urn:microsoft.com/office/officeart/2018/5/layout/IconLeafLabelList"/>
    <dgm:cxn modelId="{1187A0BE-C686-4025-9F79-F928FA05FDC0}" type="presParOf" srcId="{16D48B6D-AEE0-4F50-B778-5CEC0351F22A}" destId="{5E14F969-2707-47AB-85BE-E328C4A5568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0666E1-CCDD-4416-ADD3-E12B1DEE4C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7DF047-51C9-454B-8B56-BDECF34DB7C9}">
      <dgm:prSet/>
      <dgm:spPr/>
      <dgm:t>
        <a:bodyPr/>
        <a:lstStyle/>
        <a:p>
          <a:r>
            <a:rPr lang="en-US"/>
            <a:t>Restrict the gun issuance Law</a:t>
          </a:r>
        </a:p>
      </dgm:t>
    </dgm:pt>
    <dgm:pt modelId="{65D2CD37-C916-4230-A0DA-00BA317E7EB4}" type="parTrans" cxnId="{044CF57C-00AE-4C20-9364-398C602F2746}">
      <dgm:prSet/>
      <dgm:spPr/>
      <dgm:t>
        <a:bodyPr/>
        <a:lstStyle/>
        <a:p>
          <a:endParaRPr lang="en-US"/>
        </a:p>
      </dgm:t>
    </dgm:pt>
    <dgm:pt modelId="{F99613D3-3698-4C6B-8567-7F00D5607CE0}" type="sibTrans" cxnId="{044CF57C-00AE-4C20-9364-398C602F2746}">
      <dgm:prSet/>
      <dgm:spPr/>
      <dgm:t>
        <a:bodyPr/>
        <a:lstStyle/>
        <a:p>
          <a:endParaRPr lang="en-US"/>
        </a:p>
      </dgm:t>
    </dgm:pt>
    <dgm:pt modelId="{45CDD544-B838-486B-B93E-AC034627F2DE}">
      <dgm:prSet/>
      <dgm:spPr/>
      <dgm:t>
        <a:bodyPr/>
        <a:lstStyle/>
        <a:p>
          <a:r>
            <a:rPr lang="en-US"/>
            <a:t>Invest in smart gun technology</a:t>
          </a:r>
        </a:p>
      </dgm:t>
    </dgm:pt>
    <dgm:pt modelId="{190470C3-83A5-45CF-A9F8-30A143F51910}" type="parTrans" cxnId="{696C54D8-3EBC-4766-A47B-A22145B77B6C}">
      <dgm:prSet/>
      <dgm:spPr/>
      <dgm:t>
        <a:bodyPr/>
        <a:lstStyle/>
        <a:p>
          <a:endParaRPr lang="en-US"/>
        </a:p>
      </dgm:t>
    </dgm:pt>
    <dgm:pt modelId="{5700C9BB-16D2-4EE5-B411-A8518AA60FFD}" type="sibTrans" cxnId="{696C54D8-3EBC-4766-A47B-A22145B77B6C}">
      <dgm:prSet/>
      <dgm:spPr/>
      <dgm:t>
        <a:bodyPr/>
        <a:lstStyle/>
        <a:p>
          <a:endParaRPr lang="en-US"/>
        </a:p>
      </dgm:t>
    </dgm:pt>
    <dgm:pt modelId="{1EA4DB71-9FCB-4D21-8596-239B949CCD52}">
      <dgm:prSet/>
      <dgm:spPr/>
      <dgm:t>
        <a:bodyPr/>
        <a:lstStyle/>
        <a:p>
          <a:r>
            <a:rPr lang="en-US"/>
            <a:t>Strengthen the background checks</a:t>
          </a:r>
        </a:p>
      </dgm:t>
    </dgm:pt>
    <dgm:pt modelId="{CC50BDD6-F7ED-4CD3-96DE-0DABA0A812F0}" type="parTrans" cxnId="{EEE099FD-9C5C-402B-B297-0D8911819DE8}">
      <dgm:prSet/>
      <dgm:spPr/>
      <dgm:t>
        <a:bodyPr/>
        <a:lstStyle/>
        <a:p>
          <a:endParaRPr lang="en-US"/>
        </a:p>
      </dgm:t>
    </dgm:pt>
    <dgm:pt modelId="{A35A4EE2-58D2-4FF6-8D0F-904DDB53EB6E}" type="sibTrans" cxnId="{EEE099FD-9C5C-402B-B297-0D8911819DE8}">
      <dgm:prSet/>
      <dgm:spPr/>
      <dgm:t>
        <a:bodyPr/>
        <a:lstStyle/>
        <a:p>
          <a:endParaRPr lang="en-US"/>
        </a:p>
      </dgm:t>
    </dgm:pt>
    <dgm:pt modelId="{2B6FC287-4540-40B4-B3C8-8660083B2BB6}">
      <dgm:prSet/>
      <dgm:spPr/>
      <dgm:t>
        <a:bodyPr/>
        <a:lstStyle/>
        <a:p>
          <a:r>
            <a:rPr lang="en-US" dirty="0"/>
            <a:t>Reduce firearm access to youth and individuals who are at risk of harming themselves or others</a:t>
          </a:r>
        </a:p>
      </dgm:t>
    </dgm:pt>
    <dgm:pt modelId="{786CC653-ABC2-4224-B559-0D3A2BC7D18D}" type="parTrans" cxnId="{AD749252-86A6-40FD-9A69-EEEABCC61B06}">
      <dgm:prSet/>
      <dgm:spPr/>
      <dgm:t>
        <a:bodyPr/>
        <a:lstStyle/>
        <a:p>
          <a:endParaRPr lang="en-US"/>
        </a:p>
      </dgm:t>
    </dgm:pt>
    <dgm:pt modelId="{554F7B57-7F78-424D-917D-1902192E12F9}" type="sibTrans" cxnId="{AD749252-86A6-40FD-9A69-EEEABCC61B06}">
      <dgm:prSet/>
      <dgm:spPr/>
      <dgm:t>
        <a:bodyPr/>
        <a:lstStyle/>
        <a:p>
          <a:endParaRPr lang="en-US"/>
        </a:p>
      </dgm:t>
    </dgm:pt>
    <dgm:pt modelId="{84F7411F-6E10-4DAF-8C82-B7F735EAA991}">
      <dgm:prSet/>
      <dgm:spPr/>
      <dgm:t>
        <a:bodyPr/>
        <a:lstStyle/>
        <a:p>
          <a:r>
            <a:rPr lang="en-US" dirty="0"/>
            <a:t>Insist on mandatory training and licensing for owners.</a:t>
          </a:r>
        </a:p>
      </dgm:t>
    </dgm:pt>
    <dgm:pt modelId="{35370D59-AFAA-44B2-B17D-F5E26E488853}" type="parTrans" cxnId="{C05FC5F0-0A9A-4900-B604-A0B9627CE307}">
      <dgm:prSet/>
      <dgm:spPr/>
      <dgm:t>
        <a:bodyPr/>
        <a:lstStyle/>
        <a:p>
          <a:endParaRPr lang="en-US"/>
        </a:p>
      </dgm:t>
    </dgm:pt>
    <dgm:pt modelId="{CDCED923-0E61-4012-931F-F7136BA50458}" type="sibTrans" cxnId="{C05FC5F0-0A9A-4900-B604-A0B9627CE307}">
      <dgm:prSet/>
      <dgm:spPr/>
      <dgm:t>
        <a:bodyPr/>
        <a:lstStyle/>
        <a:p>
          <a:endParaRPr lang="en-US"/>
        </a:p>
      </dgm:t>
    </dgm:pt>
    <dgm:pt modelId="{17190CF4-50ED-461E-89E6-1B240B1BB830}">
      <dgm:prSet/>
      <dgm:spPr/>
      <dgm:t>
        <a:bodyPr/>
        <a:lstStyle/>
        <a:p>
          <a:r>
            <a:rPr lang="en-US" dirty="0"/>
            <a:t>Require safe and secure gun storage</a:t>
          </a:r>
        </a:p>
      </dgm:t>
    </dgm:pt>
    <dgm:pt modelId="{204DEA19-FA90-4FE6-B00A-C93F28E62EEF}" type="parTrans" cxnId="{C9682F52-6104-41AA-9374-977BA2825A0C}">
      <dgm:prSet/>
      <dgm:spPr/>
      <dgm:t>
        <a:bodyPr/>
        <a:lstStyle/>
        <a:p>
          <a:endParaRPr lang="en-US"/>
        </a:p>
      </dgm:t>
    </dgm:pt>
    <dgm:pt modelId="{28DB0BC9-648B-43FC-8827-D57048632214}" type="sibTrans" cxnId="{C9682F52-6104-41AA-9374-977BA2825A0C}">
      <dgm:prSet/>
      <dgm:spPr/>
      <dgm:t>
        <a:bodyPr/>
        <a:lstStyle/>
        <a:p>
          <a:endParaRPr lang="en-US"/>
        </a:p>
      </dgm:t>
    </dgm:pt>
    <dgm:pt modelId="{BD549776-DA2D-48B9-BD23-0225FC1FEBF8}">
      <dgm:prSet/>
      <dgm:spPr/>
      <dgm:t>
        <a:bodyPr/>
        <a:lstStyle/>
        <a:p>
          <a:r>
            <a:rPr lang="en-US" dirty="0"/>
            <a:t>Eliminate funding restrictions on gun violence research</a:t>
          </a:r>
        </a:p>
      </dgm:t>
    </dgm:pt>
    <dgm:pt modelId="{C5F5404E-0BD3-4B97-9966-359A07C0F463}" type="parTrans" cxnId="{6726EF90-C164-41E1-9533-A445AED79B60}">
      <dgm:prSet/>
      <dgm:spPr/>
      <dgm:t>
        <a:bodyPr/>
        <a:lstStyle/>
        <a:p>
          <a:endParaRPr lang="en-US"/>
        </a:p>
      </dgm:t>
    </dgm:pt>
    <dgm:pt modelId="{63B1F3E2-8286-4B5F-B51D-F3CED95D117B}" type="sibTrans" cxnId="{6726EF90-C164-41E1-9533-A445AED79B60}">
      <dgm:prSet/>
      <dgm:spPr/>
      <dgm:t>
        <a:bodyPr/>
        <a:lstStyle/>
        <a:p>
          <a:endParaRPr lang="en-US"/>
        </a:p>
      </dgm:t>
    </dgm:pt>
    <dgm:pt modelId="{B1762C09-AF97-43A0-9A03-5EB9444586CA}" type="pres">
      <dgm:prSet presAssocID="{BF0666E1-CCDD-4416-ADD3-E12B1DEE4C40}" presName="root" presStyleCnt="0">
        <dgm:presLayoutVars>
          <dgm:dir/>
          <dgm:resizeHandles val="exact"/>
        </dgm:presLayoutVars>
      </dgm:prSet>
      <dgm:spPr/>
    </dgm:pt>
    <dgm:pt modelId="{650F069B-381C-4FEE-8576-028A2A0A6860}" type="pres">
      <dgm:prSet presAssocID="{B77DF047-51C9-454B-8B56-BDECF34DB7C9}" presName="compNode" presStyleCnt="0"/>
      <dgm:spPr/>
    </dgm:pt>
    <dgm:pt modelId="{64338538-4268-48EB-9A9F-33A696F96802}" type="pres">
      <dgm:prSet presAssocID="{B77DF047-51C9-454B-8B56-BDECF34DB7C9}" presName="bgRect" presStyleLbl="bgShp" presStyleIdx="0" presStyleCnt="7" custLinFactNeighborX="-1332" custLinFactNeighborY="-49300"/>
      <dgm:spPr/>
    </dgm:pt>
    <dgm:pt modelId="{B2900135-8B36-48DC-B56B-00BDBE6EE743}" type="pres">
      <dgm:prSet presAssocID="{B77DF047-51C9-454B-8B56-BDECF34DB7C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6CE53B4-34FF-41A7-A3EF-BD80E0310B1C}" type="pres">
      <dgm:prSet presAssocID="{B77DF047-51C9-454B-8B56-BDECF34DB7C9}" presName="spaceRect" presStyleCnt="0"/>
      <dgm:spPr/>
    </dgm:pt>
    <dgm:pt modelId="{96143FDE-EFE4-4ACF-8703-8943C597D29F}" type="pres">
      <dgm:prSet presAssocID="{B77DF047-51C9-454B-8B56-BDECF34DB7C9}" presName="parTx" presStyleLbl="revTx" presStyleIdx="0" presStyleCnt="7">
        <dgm:presLayoutVars>
          <dgm:chMax val="0"/>
          <dgm:chPref val="0"/>
        </dgm:presLayoutVars>
      </dgm:prSet>
      <dgm:spPr/>
    </dgm:pt>
    <dgm:pt modelId="{F0124FB4-73CB-48D6-B35F-E712FD535F2D}" type="pres">
      <dgm:prSet presAssocID="{F99613D3-3698-4C6B-8567-7F00D5607CE0}" presName="sibTrans" presStyleCnt="0"/>
      <dgm:spPr/>
    </dgm:pt>
    <dgm:pt modelId="{6C38E69F-EA12-492A-9CA2-8F819A4D6DCA}" type="pres">
      <dgm:prSet presAssocID="{45CDD544-B838-486B-B93E-AC034627F2DE}" presName="compNode" presStyleCnt="0"/>
      <dgm:spPr/>
    </dgm:pt>
    <dgm:pt modelId="{C3883AF8-58D6-435C-BAA9-51A6CDF7C77D}" type="pres">
      <dgm:prSet presAssocID="{45CDD544-B838-486B-B93E-AC034627F2DE}" presName="bgRect" presStyleLbl="bgShp" presStyleIdx="1" presStyleCnt="7"/>
      <dgm:spPr/>
    </dgm:pt>
    <dgm:pt modelId="{1195915C-511A-467D-854D-29141FADB072}" type="pres">
      <dgm:prSet presAssocID="{45CDD544-B838-486B-B93E-AC034627F2D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970439-872D-4913-939E-82DE65BB1FFB}" type="pres">
      <dgm:prSet presAssocID="{45CDD544-B838-486B-B93E-AC034627F2DE}" presName="spaceRect" presStyleCnt="0"/>
      <dgm:spPr/>
    </dgm:pt>
    <dgm:pt modelId="{9D815BD6-D0C7-47C9-A801-F216714C47DD}" type="pres">
      <dgm:prSet presAssocID="{45CDD544-B838-486B-B93E-AC034627F2DE}" presName="parTx" presStyleLbl="revTx" presStyleIdx="1" presStyleCnt="7">
        <dgm:presLayoutVars>
          <dgm:chMax val="0"/>
          <dgm:chPref val="0"/>
        </dgm:presLayoutVars>
      </dgm:prSet>
      <dgm:spPr/>
    </dgm:pt>
    <dgm:pt modelId="{9C38FF52-AA25-49C6-B542-181D3DEBCB53}" type="pres">
      <dgm:prSet presAssocID="{5700C9BB-16D2-4EE5-B411-A8518AA60FFD}" presName="sibTrans" presStyleCnt="0"/>
      <dgm:spPr/>
    </dgm:pt>
    <dgm:pt modelId="{19A825F4-27CF-4B1F-BB43-63687B56AD92}" type="pres">
      <dgm:prSet presAssocID="{1EA4DB71-9FCB-4D21-8596-239B949CCD52}" presName="compNode" presStyleCnt="0"/>
      <dgm:spPr/>
    </dgm:pt>
    <dgm:pt modelId="{8E72A499-59A3-4BE2-8119-BAACCAF3A09C}" type="pres">
      <dgm:prSet presAssocID="{1EA4DB71-9FCB-4D21-8596-239B949CCD52}" presName="bgRect" presStyleLbl="bgShp" presStyleIdx="2" presStyleCnt="7"/>
      <dgm:spPr/>
    </dgm:pt>
    <dgm:pt modelId="{FAD1C749-BB82-43D7-9810-B9BFF0D2B284}" type="pres">
      <dgm:prSet presAssocID="{1EA4DB71-9FCB-4D21-8596-239B949CCD5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A4CEAC19-6994-485D-A871-65CC9DF760A3}" type="pres">
      <dgm:prSet presAssocID="{1EA4DB71-9FCB-4D21-8596-239B949CCD52}" presName="spaceRect" presStyleCnt="0"/>
      <dgm:spPr/>
    </dgm:pt>
    <dgm:pt modelId="{CAF445DA-D724-418E-81F1-D0560BE51894}" type="pres">
      <dgm:prSet presAssocID="{1EA4DB71-9FCB-4D21-8596-239B949CCD52}" presName="parTx" presStyleLbl="revTx" presStyleIdx="2" presStyleCnt="7">
        <dgm:presLayoutVars>
          <dgm:chMax val="0"/>
          <dgm:chPref val="0"/>
        </dgm:presLayoutVars>
      </dgm:prSet>
      <dgm:spPr/>
    </dgm:pt>
    <dgm:pt modelId="{66A4AB13-C708-431B-833D-F5305FEA9BEA}" type="pres">
      <dgm:prSet presAssocID="{A35A4EE2-58D2-4FF6-8D0F-904DDB53EB6E}" presName="sibTrans" presStyleCnt="0"/>
      <dgm:spPr/>
    </dgm:pt>
    <dgm:pt modelId="{DF8E8EC1-E4FF-444A-AC64-F9F08E110A9B}" type="pres">
      <dgm:prSet presAssocID="{2B6FC287-4540-40B4-B3C8-8660083B2BB6}" presName="compNode" presStyleCnt="0"/>
      <dgm:spPr/>
    </dgm:pt>
    <dgm:pt modelId="{0AD6B8D3-C72B-4890-BC40-BD06517C68EA}" type="pres">
      <dgm:prSet presAssocID="{2B6FC287-4540-40B4-B3C8-8660083B2BB6}" presName="bgRect" presStyleLbl="bgShp" presStyleIdx="3" presStyleCnt="7"/>
      <dgm:spPr/>
    </dgm:pt>
    <dgm:pt modelId="{9176D1BC-7F80-41FE-B8FC-BF58EF350F91}" type="pres">
      <dgm:prSet presAssocID="{2B6FC287-4540-40B4-B3C8-8660083B2BB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eelchair Access"/>
        </a:ext>
      </dgm:extLst>
    </dgm:pt>
    <dgm:pt modelId="{6E7DEDDE-44F8-4DA9-A973-D51B5D13DB5E}" type="pres">
      <dgm:prSet presAssocID="{2B6FC287-4540-40B4-B3C8-8660083B2BB6}" presName="spaceRect" presStyleCnt="0"/>
      <dgm:spPr/>
    </dgm:pt>
    <dgm:pt modelId="{CC86C671-5F39-48A4-B7C1-5B34FD68652F}" type="pres">
      <dgm:prSet presAssocID="{2B6FC287-4540-40B4-B3C8-8660083B2BB6}" presName="parTx" presStyleLbl="revTx" presStyleIdx="3" presStyleCnt="7">
        <dgm:presLayoutVars>
          <dgm:chMax val="0"/>
          <dgm:chPref val="0"/>
        </dgm:presLayoutVars>
      </dgm:prSet>
      <dgm:spPr/>
    </dgm:pt>
    <dgm:pt modelId="{6871FAAC-8FEC-4371-BAEC-1BB3E0BD5518}" type="pres">
      <dgm:prSet presAssocID="{554F7B57-7F78-424D-917D-1902192E12F9}" presName="sibTrans" presStyleCnt="0"/>
      <dgm:spPr/>
    </dgm:pt>
    <dgm:pt modelId="{FD386E1E-1010-40C3-AC81-DCFC8DDBE229}" type="pres">
      <dgm:prSet presAssocID="{84F7411F-6E10-4DAF-8C82-B7F735EAA991}" presName="compNode" presStyleCnt="0"/>
      <dgm:spPr/>
    </dgm:pt>
    <dgm:pt modelId="{A64C7ACC-3551-4DF3-B98F-80EEBB11622C}" type="pres">
      <dgm:prSet presAssocID="{84F7411F-6E10-4DAF-8C82-B7F735EAA991}" presName="bgRect" presStyleLbl="bgShp" presStyleIdx="4" presStyleCnt="7"/>
      <dgm:spPr/>
    </dgm:pt>
    <dgm:pt modelId="{505648EA-C2E7-4119-A22E-2F9A72845BC3}" type="pres">
      <dgm:prSet presAssocID="{84F7411F-6E10-4DAF-8C82-B7F735EAA99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F1FFB29-85D9-416D-96CE-7F141CDC0558}" type="pres">
      <dgm:prSet presAssocID="{84F7411F-6E10-4DAF-8C82-B7F735EAA991}" presName="spaceRect" presStyleCnt="0"/>
      <dgm:spPr/>
    </dgm:pt>
    <dgm:pt modelId="{C5C892CE-059B-41B7-8EBC-98797A1B9488}" type="pres">
      <dgm:prSet presAssocID="{84F7411F-6E10-4DAF-8C82-B7F735EAA991}" presName="parTx" presStyleLbl="revTx" presStyleIdx="4" presStyleCnt="7">
        <dgm:presLayoutVars>
          <dgm:chMax val="0"/>
          <dgm:chPref val="0"/>
        </dgm:presLayoutVars>
      </dgm:prSet>
      <dgm:spPr/>
    </dgm:pt>
    <dgm:pt modelId="{A005BEF3-9D4D-418D-8AFA-BE171083232C}" type="pres">
      <dgm:prSet presAssocID="{CDCED923-0E61-4012-931F-F7136BA50458}" presName="sibTrans" presStyleCnt="0"/>
      <dgm:spPr/>
    </dgm:pt>
    <dgm:pt modelId="{14AE8D31-9C24-43F7-B248-CA761CF72ABA}" type="pres">
      <dgm:prSet presAssocID="{17190CF4-50ED-461E-89E6-1B240B1BB830}" presName="compNode" presStyleCnt="0"/>
      <dgm:spPr/>
    </dgm:pt>
    <dgm:pt modelId="{2D188B2F-610B-4110-84DA-53147079F2A8}" type="pres">
      <dgm:prSet presAssocID="{17190CF4-50ED-461E-89E6-1B240B1BB830}" presName="bgRect" presStyleLbl="bgShp" presStyleIdx="5" presStyleCnt="7"/>
      <dgm:spPr/>
    </dgm:pt>
    <dgm:pt modelId="{9C062831-A018-47F8-9434-01EBA1150567}" type="pres">
      <dgm:prSet presAssocID="{17190CF4-50ED-461E-89E6-1B240B1BB83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1788EA1-82C6-4411-BB6E-170905B95971}" type="pres">
      <dgm:prSet presAssocID="{17190CF4-50ED-461E-89E6-1B240B1BB830}" presName="spaceRect" presStyleCnt="0"/>
      <dgm:spPr/>
    </dgm:pt>
    <dgm:pt modelId="{10449A1C-65BB-4037-AC3A-BD6BFCE20112}" type="pres">
      <dgm:prSet presAssocID="{17190CF4-50ED-461E-89E6-1B240B1BB830}" presName="parTx" presStyleLbl="revTx" presStyleIdx="5" presStyleCnt="7">
        <dgm:presLayoutVars>
          <dgm:chMax val="0"/>
          <dgm:chPref val="0"/>
        </dgm:presLayoutVars>
      </dgm:prSet>
      <dgm:spPr/>
    </dgm:pt>
    <dgm:pt modelId="{FD8C9530-57D2-4CB6-BF1F-D1EEB1C51A1D}" type="pres">
      <dgm:prSet presAssocID="{28DB0BC9-648B-43FC-8827-D57048632214}" presName="sibTrans" presStyleCnt="0"/>
      <dgm:spPr/>
    </dgm:pt>
    <dgm:pt modelId="{9703FD0A-B33D-451A-8039-913AF2D62676}" type="pres">
      <dgm:prSet presAssocID="{BD549776-DA2D-48B9-BD23-0225FC1FEBF8}" presName="compNode" presStyleCnt="0"/>
      <dgm:spPr/>
    </dgm:pt>
    <dgm:pt modelId="{DFFC3B57-2FD3-49BC-86C0-F22F1FA5115E}" type="pres">
      <dgm:prSet presAssocID="{BD549776-DA2D-48B9-BD23-0225FC1FEBF8}" presName="bgRect" presStyleLbl="bgShp" presStyleIdx="6" presStyleCnt="7"/>
      <dgm:spPr/>
    </dgm:pt>
    <dgm:pt modelId="{DE0B3C77-3162-4F6C-A1DE-C6041CC9FBB0}" type="pres">
      <dgm:prSet presAssocID="{BD549776-DA2D-48B9-BD23-0225FC1FEBF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8AD40075-22B2-4013-A394-495B04C38AD1}" type="pres">
      <dgm:prSet presAssocID="{BD549776-DA2D-48B9-BD23-0225FC1FEBF8}" presName="spaceRect" presStyleCnt="0"/>
      <dgm:spPr/>
    </dgm:pt>
    <dgm:pt modelId="{AE06BE5A-AFE5-4260-BAB7-0A58A5501B23}" type="pres">
      <dgm:prSet presAssocID="{BD549776-DA2D-48B9-BD23-0225FC1FEBF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CF14F4B-A648-4AD4-9069-C86875A0190D}" type="presOf" srcId="{2B6FC287-4540-40B4-B3C8-8660083B2BB6}" destId="{CC86C671-5F39-48A4-B7C1-5B34FD68652F}" srcOrd="0" destOrd="0" presId="urn:microsoft.com/office/officeart/2018/2/layout/IconVerticalSolidList"/>
    <dgm:cxn modelId="{1A447150-8C9F-493E-B472-A678729F6355}" type="presOf" srcId="{B77DF047-51C9-454B-8B56-BDECF34DB7C9}" destId="{96143FDE-EFE4-4ACF-8703-8943C597D29F}" srcOrd="0" destOrd="0" presId="urn:microsoft.com/office/officeart/2018/2/layout/IconVerticalSolidList"/>
    <dgm:cxn modelId="{857B2D51-E23F-4B12-812A-2E55763FD49C}" type="presOf" srcId="{BF0666E1-CCDD-4416-ADD3-E12B1DEE4C40}" destId="{B1762C09-AF97-43A0-9A03-5EB9444586CA}" srcOrd="0" destOrd="0" presId="urn:microsoft.com/office/officeart/2018/2/layout/IconVerticalSolidList"/>
    <dgm:cxn modelId="{C9682F52-6104-41AA-9374-977BA2825A0C}" srcId="{BF0666E1-CCDD-4416-ADD3-E12B1DEE4C40}" destId="{17190CF4-50ED-461E-89E6-1B240B1BB830}" srcOrd="5" destOrd="0" parTransId="{204DEA19-FA90-4FE6-B00A-C93F28E62EEF}" sibTransId="{28DB0BC9-648B-43FC-8827-D57048632214}"/>
    <dgm:cxn modelId="{AD749252-86A6-40FD-9A69-EEEABCC61B06}" srcId="{BF0666E1-CCDD-4416-ADD3-E12B1DEE4C40}" destId="{2B6FC287-4540-40B4-B3C8-8660083B2BB6}" srcOrd="3" destOrd="0" parTransId="{786CC653-ABC2-4224-B559-0D3A2BC7D18D}" sibTransId="{554F7B57-7F78-424D-917D-1902192E12F9}"/>
    <dgm:cxn modelId="{450AC372-FCB7-43B5-825F-1C7BE41AA68D}" type="presOf" srcId="{BD549776-DA2D-48B9-BD23-0225FC1FEBF8}" destId="{AE06BE5A-AFE5-4260-BAB7-0A58A5501B23}" srcOrd="0" destOrd="0" presId="urn:microsoft.com/office/officeart/2018/2/layout/IconVerticalSolidList"/>
    <dgm:cxn modelId="{7B7F8459-9B92-4468-8F73-A2A4AC07A61E}" type="presOf" srcId="{84F7411F-6E10-4DAF-8C82-B7F735EAA991}" destId="{C5C892CE-059B-41B7-8EBC-98797A1B9488}" srcOrd="0" destOrd="0" presId="urn:microsoft.com/office/officeart/2018/2/layout/IconVerticalSolidList"/>
    <dgm:cxn modelId="{044CF57C-00AE-4C20-9364-398C602F2746}" srcId="{BF0666E1-CCDD-4416-ADD3-E12B1DEE4C40}" destId="{B77DF047-51C9-454B-8B56-BDECF34DB7C9}" srcOrd="0" destOrd="0" parTransId="{65D2CD37-C916-4230-A0DA-00BA317E7EB4}" sibTransId="{F99613D3-3698-4C6B-8567-7F00D5607CE0}"/>
    <dgm:cxn modelId="{6726EF90-C164-41E1-9533-A445AED79B60}" srcId="{BF0666E1-CCDD-4416-ADD3-E12B1DEE4C40}" destId="{BD549776-DA2D-48B9-BD23-0225FC1FEBF8}" srcOrd="6" destOrd="0" parTransId="{C5F5404E-0BD3-4B97-9966-359A07C0F463}" sibTransId="{63B1F3E2-8286-4B5F-B51D-F3CED95D117B}"/>
    <dgm:cxn modelId="{7E6449D5-E4AD-43C5-B775-973BF70964C7}" type="presOf" srcId="{45CDD544-B838-486B-B93E-AC034627F2DE}" destId="{9D815BD6-D0C7-47C9-A801-F216714C47DD}" srcOrd="0" destOrd="0" presId="urn:microsoft.com/office/officeart/2018/2/layout/IconVerticalSolidList"/>
    <dgm:cxn modelId="{696C54D8-3EBC-4766-A47B-A22145B77B6C}" srcId="{BF0666E1-CCDD-4416-ADD3-E12B1DEE4C40}" destId="{45CDD544-B838-486B-B93E-AC034627F2DE}" srcOrd="1" destOrd="0" parTransId="{190470C3-83A5-45CF-A9F8-30A143F51910}" sibTransId="{5700C9BB-16D2-4EE5-B411-A8518AA60FFD}"/>
    <dgm:cxn modelId="{6C10BCE2-84C8-4FD9-96CA-349878D2AA79}" type="presOf" srcId="{1EA4DB71-9FCB-4D21-8596-239B949CCD52}" destId="{CAF445DA-D724-418E-81F1-D0560BE51894}" srcOrd="0" destOrd="0" presId="urn:microsoft.com/office/officeart/2018/2/layout/IconVerticalSolidList"/>
    <dgm:cxn modelId="{CD5F88E6-C1B3-4045-BA4F-F82AA8C5FE12}" type="presOf" srcId="{17190CF4-50ED-461E-89E6-1B240B1BB830}" destId="{10449A1C-65BB-4037-AC3A-BD6BFCE20112}" srcOrd="0" destOrd="0" presId="urn:microsoft.com/office/officeart/2018/2/layout/IconVerticalSolidList"/>
    <dgm:cxn modelId="{C05FC5F0-0A9A-4900-B604-A0B9627CE307}" srcId="{BF0666E1-CCDD-4416-ADD3-E12B1DEE4C40}" destId="{84F7411F-6E10-4DAF-8C82-B7F735EAA991}" srcOrd="4" destOrd="0" parTransId="{35370D59-AFAA-44B2-B17D-F5E26E488853}" sibTransId="{CDCED923-0E61-4012-931F-F7136BA50458}"/>
    <dgm:cxn modelId="{EEE099FD-9C5C-402B-B297-0D8911819DE8}" srcId="{BF0666E1-CCDD-4416-ADD3-E12B1DEE4C40}" destId="{1EA4DB71-9FCB-4D21-8596-239B949CCD52}" srcOrd="2" destOrd="0" parTransId="{CC50BDD6-F7ED-4CD3-96DE-0DABA0A812F0}" sibTransId="{A35A4EE2-58D2-4FF6-8D0F-904DDB53EB6E}"/>
    <dgm:cxn modelId="{2A2549E5-A5B4-42CD-84C3-B2E93A9667BC}" type="presParOf" srcId="{B1762C09-AF97-43A0-9A03-5EB9444586CA}" destId="{650F069B-381C-4FEE-8576-028A2A0A6860}" srcOrd="0" destOrd="0" presId="urn:microsoft.com/office/officeart/2018/2/layout/IconVerticalSolidList"/>
    <dgm:cxn modelId="{370C69BC-F40B-4C48-9409-C6C79D56C9EC}" type="presParOf" srcId="{650F069B-381C-4FEE-8576-028A2A0A6860}" destId="{64338538-4268-48EB-9A9F-33A696F96802}" srcOrd="0" destOrd="0" presId="urn:microsoft.com/office/officeart/2018/2/layout/IconVerticalSolidList"/>
    <dgm:cxn modelId="{0F2AF8C3-D4E1-44BA-BBCE-54150CE5B4EF}" type="presParOf" srcId="{650F069B-381C-4FEE-8576-028A2A0A6860}" destId="{B2900135-8B36-48DC-B56B-00BDBE6EE743}" srcOrd="1" destOrd="0" presId="urn:microsoft.com/office/officeart/2018/2/layout/IconVerticalSolidList"/>
    <dgm:cxn modelId="{2A17CEB8-2842-4080-B614-6DE8878EDDD7}" type="presParOf" srcId="{650F069B-381C-4FEE-8576-028A2A0A6860}" destId="{46CE53B4-34FF-41A7-A3EF-BD80E0310B1C}" srcOrd="2" destOrd="0" presId="urn:microsoft.com/office/officeart/2018/2/layout/IconVerticalSolidList"/>
    <dgm:cxn modelId="{85A31830-6B32-43DB-8C94-319BC10EFAD0}" type="presParOf" srcId="{650F069B-381C-4FEE-8576-028A2A0A6860}" destId="{96143FDE-EFE4-4ACF-8703-8943C597D29F}" srcOrd="3" destOrd="0" presId="urn:microsoft.com/office/officeart/2018/2/layout/IconVerticalSolidList"/>
    <dgm:cxn modelId="{05E5E6E5-1BFE-4A4E-A396-B2CD6AF69CEF}" type="presParOf" srcId="{B1762C09-AF97-43A0-9A03-5EB9444586CA}" destId="{F0124FB4-73CB-48D6-B35F-E712FD535F2D}" srcOrd="1" destOrd="0" presId="urn:microsoft.com/office/officeart/2018/2/layout/IconVerticalSolidList"/>
    <dgm:cxn modelId="{CB26C292-6E9B-40E7-804E-962D06AF78AA}" type="presParOf" srcId="{B1762C09-AF97-43A0-9A03-5EB9444586CA}" destId="{6C38E69F-EA12-492A-9CA2-8F819A4D6DCA}" srcOrd="2" destOrd="0" presId="urn:microsoft.com/office/officeart/2018/2/layout/IconVerticalSolidList"/>
    <dgm:cxn modelId="{98DF678F-2493-4E03-9E7B-9FB67320A5E3}" type="presParOf" srcId="{6C38E69F-EA12-492A-9CA2-8F819A4D6DCA}" destId="{C3883AF8-58D6-435C-BAA9-51A6CDF7C77D}" srcOrd="0" destOrd="0" presId="urn:microsoft.com/office/officeart/2018/2/layout/IconVerticalSolidList"/>
    <dgm:cxn modelId="{6D4548AB-F05C-4F49-936D-090E725199C0}" type="presParOf" srcId="{6C38E69F-EA12-492A-9CA2-8F819A4D6DCA}" destId="{1195915C-511A-467D-854D-29141FADB072}" srcOrd="1" destOrd="0" presId="urn:microsoft.com/office/officeart/2018/2/layout/IconVerticalSolidList"/>
    <dgm:cxn modelId="{E50A05D2-E9B0-47C2-9B8E-DF13AF38214E}" type="presParOf" srcId="{6C38E69F-EA12-492A-9CA2-8F819A4D6DCA}" destId="{0F970439-872D-4913-939E-82DE65BB1FFB}" srcOrd="2" destOrd="0" presId="urn:microsoft.com/office/officeart/2018/2/layout/IconVerticalSolidList"/>
    <dgm:cxn modelId="{92B2EFC4-5719-4CF4-A9CF-CDE09977972B}" type="presParOf" srcId="{6C38E69F-EA12-492A-9CA2-8F819A4D6DCA}" destId="{9D815BD6-D0C7-47C9-A801-F216714C47DD}" srcOrd="3" destOrd="0" presId="urn:microsoft.com/office/officeart/2018/2/layout/IconVerticalSolidList"/>
    <dgm:cxn modelId="{717D9C65-AF1C-41B3-B6FB-622741327693}" type="presParOf" srcId="{B1762C09-AF97-43A0-9A03-5EB9444586CA}" destId="{9C38FF52-AA25-49C6-B542-181D3DEBCB53}" srcOrd="3" destOrd="0" presId="urn:microsoft.com/office/officeart/2018/2/layout/IconVerticalSolidList"/>
    <dgm:cxn modelId="{27DA6BBE-796B-4BA7-B91C-9C529B0206A5}" type="presParOf" srcId="{B1762C09-AF97-43A0-9A03-5EB9444586CA}" destId="{19A825F4-27CF-4B1F-BB43-63687B56AD92}" srcOrd="4" destOrd="0" presId="urn:microsoft.com/office/officeart/2018/2/layout/IconVerticalSolidList"/>
    <dgm:cxn modelId="{2FA22BB9-87FA-4C21-8BCE-CC517C43A006}" type="presParOf" srcId="{19A825F4-27CF-4B1F-BB43-63687B56AD92}" destId="{8E72A499-59A3-4BE2-8119-BAACCAF3A09C}" srcOrd="0" destOrd="0" presId="urn:microsoft.com/office/officeart/2018/2/layout/IconVerticalSolidList"/>
    <dgm:cxn modelId="{83EB944C-D934-4BDC-A189-FEEAD70D062A}" type="presParOf" srcId="{19A825F4-27CF-4B1F-BB43-63687B56AD92}" destId="{FAD1C749-BB82-43D7-9810-B9BFF0D2B284}" srcOrd="1" destOrd="0" presId="urn:microsoft.com/office/officeart/2018/2/layout/IconVerticalSolidList"/>
    <dgm:cxn modelId="{15ACC1D5-C5CE-4B3E-A33A-DBF2C07F2C26}" type="presParOf" srcId="{19A825F4-27CF-4B1F-BB43-63687B56AD92}" destId="{A4CEAC19-6994-485D-A871-65CC9DF760A3}" srcOrd="2" destOrd="0" presId="urn:microsoft.com/office/officeart/2018/2/layout/IconVerticalSolidList"/>
    <dgm:cxn modelId="{7CCFEE9E-06F1-42EC-BA01-DAD66D326840}" type="presParOf" srcId="{19A825F4-27CF-4B1F-BB43-63687B56AD92}" destId="{CAF445DA-D724-418E-81F1-D0560BE51894}" srcOrd="3" destOrd="0" presId="urn:microsoft.com/office/officeart/2018/2/layout/IconVerticalSolidList"/>
    <dgm:cxn modelId="{CA6E3EDC-E7DB-4F17-9130-B01D822AFB42}" type="presParOf" srcId="{B1762C09-AF97-43A0-9A03-5EB9444586CA}" destId="{66A4AB13-C708-431B-833D-F5305FEA9BEA}" srcOrd="5" destOrd="0" presId="urn:microsoft.com/office/officeart/2018/2/layout/IconVerticalSolidList"/>
    <dgm:cxn modelId="{24187CA5-F0DC-43C2-B663-396E7B962607}" type="presParOf" srcId="{B1762C09-AF97-43A0-9A03-5EB9444586CA}" destId="{DF8E8EC1-E4FF-444A-AC64-F9F08E110A9B}" srcOrd="6" destOrd="0" presId="urn:microsoft.com/office/officeart/2018/2/layout/IconVerticalSolidList"/>
    <dgm:cxn modelId="{36901A1D-418F-4FB0-AC1B-7EBC1E4F754E}" type="presParOf" srcId="{DF8E8EC1-E4FF-444A-AC64-F9F08E110A9B}" destId="{0AD6B8D3-C72B-4890-BC40-BD06517C68EA}" srcOrd="0" destOrd="0" presId="urn:microsoft.com/office/officeart/2018/2/layout/IconVerticalSolidList"/>
    <dgm:cxn modelId="{0F8DD503-A087-44CF-A85C-11EDADD964C8}" type="presParOf" srcId="{DF8E8EC1-E4FF-444A-AC64-F9F08E110A9B}" destId="{9176D1BC-7F80-41FE-B8FC-BF58EF350F91}" srcOrd="1" destOrd="0" presId="urn:microsoft.com/office/officeart/2018/2/layout/IconVerticalSolidList"/>
    <dgm:cxn modelId="{4CCCE180-D000-400E-82AB-608CFD1E3F06}" type="presParOf" srcId="{DF8E8EC1-E4FF-444A-AC64-F9F08E110A9B}" destId="{6E7DEDDE-44F8-4DA9-A973-D51B5D13DB5E}" srcOrd="2" destOrd="0" presId="urn:microsoft.com/office/officeart/2018/2/layout/IconVerticalSolidList"/>
    <dgm:cxn modelId="{C4A6D265-BBA7-481F-9C9D-82F32603DFF0}" type="presParOf" srcId="{DF8E8EC1-E4FF-444A-AC64-F9F08E110A9B}" destId="{CC86C671-5F39-48A4-B7C1-5B34FD68652F}" srcOrd="3" destOrd="0" presId="urn:microsoft.com/office/officeart/2018/2/layout/IconVerticalSolidList"/>
    <dgm:cxn modelId="{10C72466-A32A-4FB7-990F-C2122A817A4C}" type="presParOf" srcId="{B1762C09-AF97-43A0-9A03-5EB9444586CA}" destId="{6871FAAC-8FEC-4371-BAEC-1BB3E0BD5518}" srcOrd="7" destOrd="0" presId="urn:microsoft.com/office/officeart/2018/2/layout/IconVerticalSolidList"/>
    <dgm:cxn modelId="{46674AB8-3174-41F9-A9B9-E1E42F3AE2C9}" type="presParOf" srcId="{B1762C09-AF97-43A0-9A03-5EB9444586CA}" destId="{FD386E1E-1010-40C3-AC81-DCFC8DDBE229}" srcOrd="8" destOrd="0" presId="urn:microsoft.com/office/officeart/2018/2/layout/IconVerticalSolidList"/>
    <dgm:cxn modelId="{32DFCD75-EB78-43A6-AD93-7DB1FCD4F325}" type="presParOf" srcId="{FD386E1E-1010-40C3-AC81-DCFC8DDBE229}" destId="{A64C7ACC-3551-4DF3-B98F-80EEBB11622C}" srcOrd="0" destOrd="0" presId="urn:microsoft.com/office/officeart/2018/2/layout/IconVerticalSolidList"/>
    <dgm:cxn modelId="{7DB09D03-49F7-40F1-9B41-04BF3B7EB1A4}" type="presParOf" srcId="{FD386E1E-1010-40C3-AC81-DCFC8DDBE229}" destId="{505648EA-C2E7-4119-A22E-2F9A72845BC3}" srcOrd="1" destOrd="0" presId="urn:microsoft.com/office/officeart/2018/2/layout/IconVerticalSolidList"/>
    <dgm:cxn modelId="{49EA751C-172E-4B2D-9BC9-74EEBF8604E9}" type="presParOf" srcId="{FD386E1E-1010-40C3-AC81-DCFC8DDBE229}" destId="{3F1FFB29-85D9-416D-96CE-7F141CDC0558}" srcOrd="2" destOrd="0" presId="urn:microsoft.com/office/officeart/2018/2/layout/IconVerticalSolidList"/>
    <dgm:cxn modelId="{75D2D732-511A-48D6-A415-5F2487A0548C}" type="presParOf" srcId="{FD386E1E-1010-40C3-AC81-DCFC8DDBE229}" destId="{C5C892CE-059B-41B7-8EBC-98797A1B9488}" srcOrd="3" destOrd="0" presId="urn:microsoft.com/office/officeart/2018/2/layout/IconVerticalSolidList"/>
    <dgm:cxn modelId="{46A8E6A7-B652-4ABE-9FD5-367230481BBC}" type="presParOf" srcId="{B1762C09-AF97-43A0-9A03-5EB9444586CA}" destId="{A005BEF3-9D4D-418D-8AFA-BE171083232C}" srcOrd="9" destOrd="0" presId="urn:microsoft.com/office/officeart/2018/2/layout/IconVerticalSolidList"/>
    <dgm:cxn modelId="{0EEB4D5E-8890-405A-A743-E24FEADD3CFE}" type="presParOf" srcId="{B1762C09-AF97-43A0-9A03-5EB9444586CA}" destId="{14AE8D31-9C24-43F7-B248-CA761CF72ABA}" srcOrd="10" destOrd="0" presId="urn:microsoft.com/office/officeart/2018/2/layout/IconVerticalSolidList"/>
    <dgm:cxn modelId="{54B632BF-BC14-4E3D-BEBA-5823B57E0531}" type="presParOf" srcId="{14AE8D31-9C24-43F7-B248-CA761CF72ABA}" destId="{2D188B2F-610B-4110-84DA-53147079F2A8}" srcOrd="0" destOrd="0" presId="urn:microsoft.com/office/officeart/2018/2/layout/IconVerticalSolidList"/>
    <dgm:cxn modelId="{961CBC66-8938-438B-B1C5-205294C7FC78}" type="presParOf" srcId="{14AE8D31-9C24-43F7-B248-CA761CF72ABA}" destId="{9C062831-A018-47F8-9434-01EBA1150567}" srcOrd="1" destOrd="0" presId="urn:microsoft.com/office/officeart/2018/2/layout/IconVerticalSolidList"/>
    <dgm:cxn modelId="{3A3D23F9-6015-4340-BE8F-D5142AB0BD0A}" type="presParOf" srcId="{14AE8D31-9C24-43F7-B248-CA761CF72ABA}" destId="{71788EA1-82C6-4411-BB6E-170905B95971}" srcOrd="2" destOrd="0" presId="urn:microsoft.com/office/officeart/2018/2/layout/IconVerticalSolidList"/>
    <dgm:cxn modelId="{761F31BB-B450-40D8-BDAA-1799165789E5}" type="presParOf" srcId="{14AE8D31-9C24-43F7-B248-CA761CF72ABA}" destId="{10449A1C-65BB-4037-AC3A-BD6BFCE20112}" srcOrd="3" destOrd="0" presId="urn:microsoft.com/office/officeart/2018/2/layout/IconVerticalSolidList"/>
    <dgm:cxn modelId="{2616FC5D-82C5-401E-9FB2-201A3D548F62}" type="presParOf" srcId="{B1762C09-AF97-43A0-9A03-5EB9444586CA}" destId="{FD8C9530-57D2-4CB6-BF1F-D1EEB1C51A1D}" srcOrd="11" destOrd="0" presId="urn:microsoft.com/office/officeart/2018/2/layout/IconVerticalSolidList"/>
    <dgm:cxn modelId="{814245BF-73EC-4099-A8B4-8A6F81633C8A}" type="presParOf" srcId="{B1762C09-AF97-43A0-9A03-5EB9444586CA}" destId="{9703FD0A-B33D-451A-8039-913AF2D62676}" srcOrd="12" destOrd="0" presId="urn:microsoft.com/office/officeart/2018/2/layout/IconVerticalSolidList"/>
    <dgm:cxn modelId="{82D52598-A5E1-4EE7-BC60-61ABB3476A4B}" type="presParOf" srcId="{9703FD0A-B33D-451A-8039-913AF2D62676}" destId="{DFFC3B57-2FD3-49BC-86C0-F22F1FA5115E}" srcOrd="0" destOrd="0" presId="urn:microsoft.com/office/officeart/2018/2/layout/IconVerticalSolidList"/>
    <dgm:cxn modelId="{B9A9900E-FA30-4858-80B5-07DA58B42903}" type="presParOf" srcId="{9703FD0A-B33D-451A-8039-913AF2D62676}" destId="{DE0B3C77-3162-4F6C-A1DE-C6041CC9FBB0}" srcOrd="1" destOrd="0" presId="urn:microsoft.com/office/officeart/2018/2/layout/IconVerticalSolidList"/>
    <dgm:cxn modelId="{A40E5544-A7A6-40C3-97C3-D7859E25F654}" type="presParOf" srcId="{9703FD0A-B33D-451A-8039-913AF2D62676}" destId="{8AD40075-22B2-4013-A394-495B04C38AD1}" srcOrd="2" destOrd="0" presId="urn:microsoft.com/office/officeart/2018/2/layout/IconVerticalSolidList"/>
    <dgm:cxn modelId="{04CD509E-93BD-4B44-88CF-A0C04DEE3611}" type="presParOf" srcId="{9703FD0A-B33D-451A-8039-913AF2D62676}" destId="{AE06BE5A-AFE5-4260-BAB7-0A58A5501B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89FE45-B14A-4463-BE8D-5CBBFEE7EC9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95CFED-DEA3-40A7-94AD-37B24AFB1CAC}">
      <dgm:prSet custT="1"/>
      <dgm:spPr/>
      <dgm:t>
        <a:bodyPr/>
        <a:lstStyle/>
        <a:p>
          <a:r>
            <a:rPr lang="en-US" sz="4400" dirty="0"/>
            <a:t>Open Requirement : </a:t>
          </a:r>
        </a:p>
      </dgm:t>
    </dgm:pt>
    <dgm:pt modelId="{881251A0-E47F-4396-B78B-46C85E8BDEC0}" type="parTrans" cxnId="{C4758E83-9E38-49C2-8297-EFDB6BBD3E11}">
      <dgm:prSet/>
      <dgm:spPr/>
      <dgm:t>
        <a:bodyPr/>
        <a:lstStyle/>
        <a:p>
          <a:endParaRPr lang="en-US"/>
        </a:p>
      </dgm:t>
    </dgm:pt>
    <dgm:pt modelId="{D1D2880C-6EFC-4747-9B82-ADF16EA84970}" type="sibTrans" cxnId="{C4758E83-9E38-49C2-8297-EFDB6BBD3E11}">
      <dgm:prSet/>
      <dgm:spPr/>
      <dgm:t>
        <a:bodyPr/>
        <a:lstStyle/>
        <a:p>
          <a:endParaRPr lang="en-US"/>
        </a:p>
      </dgm:t>
    </dgm:pt>
    <dgm:pt modelId="{67A1AFD4-71B2-4105-BC41-4368DC1281CD}">
      <dgm:prSet custT="1"/>
      <dgm:spPr/>
      <dgm:t>
        <a:bodyPr/>
        <a:lstStyle/>
        <a:p>
          <a:r>
            <a:rPr lang="en-US" sz="3600" kern="1200" dirty="0"/>
            <a:t>Identifying the age group and the gender  </a:t>
          </a:r>
          <a:r>
            <a:rPr lang="en-US" sz="2400" kern="1200" dirty="0"/>
            <a:t>for analyzing which of the group is more involved in crime</a:t>
          </a:r>
          <a:r>
            <a:rPr lang="en-US" sz="3600" kern="1200" dirty="0"/>
            <a:t>.</a:t>
          </a:r>
        </a:p>
      </dgm:t>
    </dgm:pt>
    <dgm:pt modelId="{42054D30-CF7C-42C0-AC67-64CBC73112FA}" type="parTrans" cxnId="{0CAEC8E3-C17F-4EC1-9E52-CE78952118A1}">
      <dgm:prSet/>
      <dgm:spPr/>
      <dgm:t>
        <a:bodyPr/>
        <a:lstStyle/>
        <a:p>
          <a:endParaRPr lang="en-US"/>
        </a:p>
      </dgm:t>
    </dgm:pt>
    <dgm:pt modelId="{F85DFC93-5304-4D8E-B933-CC2DED3D94D7}" type="sibTrans" cxnId="{0CAEC8E3-C17F-4EC1-9E52-CE78952118A1}">
      <dgm:prSet/>
      <dgm:spPr/>
      <dgm:t>
        <a:bodyPr/>
        <a:lstStyle/>
        <a:p>
          <a:endParaRPr lang="en-US"/>
        </a:p>
      </dgm:t>
    </dgm:pt>
    <dgm:pt modelId="{616990C6-EDA2-43AC-BF4F-94F5537C725B}">
      <dgm:prSet custT="1"/>
      <dgm:spPr/>
      <dgm:t>
        <a:bodyPr/>
        <a:lstStyle/>
        <a:p>
          <a:r>
            <a:rPr lang="en-US" sz="3600" kern="1200" dirty="0"/>
            <a:t>Identifying the type of gun    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being used for the crime.</a:t>
          </a:r>
        </a:p>
      </dgm:t>
    </dgm:pt>
    <dgm:pt modelId="{96D071A0-82AC-4184-B4DF-BA3E280600AA}" type="parTrans" cxnId="{B678DCDA-D168-4A38-BCD8-9042BE1D851C}">
      <dgm:prSet/>
      <dgm:spPr/>
      <dgm:t>
        <a:bodyPr/>
        <a:lstStyle/>
        <a:p>
          <a:endParaRPr lang="en-US"/>
        </a:p>
      </dgm:t>
    </dgm:pt>
    <dgm:pt modelId="{2CEC8630-A0D6-4585-AB73-950DB56B2269}" type="sibTrans" cxnId="{B678DCDA-D168-4A38-BCD8-9042BE1D851C}">
      <dgm:prSet/>
      <dgm:spPr/>
      <dgm:t>
        <a:bodyPr/>
        <a:lstStyle/>
        <a:p>
          <a:endParaRPr lang="en-US"/>
        </a:p>
      </dgm:t>
    </dgm:pt>
    <dgm:pt modelId="{1EB528C7-3F53-4B37-9CAA-1A075E8559A7}" type="pres">
      <dgm:prSet presAssocID="{CB89FE45-B14A-4463-BE8D-5CBBFEE7EC9A}" presName="linear" presStyleCnt="0">
        <dgm:presLayoutVars>
          <dgm:animLvl val="lvl"/>
          <dgm:resizeHandles val="exact"/>
        </dgm:presLayoutVars>
      </dgm:prSet>
      <dgm:spPr/>
    </dgm:pt>
    <dgm:pt modelId="{DCA9920A-49C9-446B-906D-90F436AB3887}" type="pres">
      <dgm:prSet presAssocID="{9595CFED-DEA3-40A7-94AD-37B24AFB1CA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4E4A29D-0788-41CC-A8F0-DD4498E7E3D1}" type="pres">
      <dgm:prSet presAssocID="{9595CFED-DEA3-40A7-94AD-37B24AFB1CA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AC9AF19-1007-49DC-82C9-6307085BE6CE}" type="presOf" srcId="{CB89FE45-B14A-4463-BE8D-5CBBFEE7EC9A}" destId="{1EB528C7-3F53-4B37-9CAA-1A075E8559A7}" srcOrd="0" destOrd="0" presId="urn:microsoft.com/office/officeart/2005/8/layout/vList2"/>
    <dgm:cxn modelId="{6916802C-600A-4E16-BDEE-A5FAA442168A}" type="presOf" srcId="{616990C6-EDA2-43AC-BF4F-94F5537C725B}" destId="{B4E4A29D-0788-41CC-A8F0-DD4498E7E3D1}" srcOrd="0" destOrd="1" presId="urn:microsoft.com/office/officeart/2005/8/layout/vList2"/>
    <dgm:cxn modelId="{C4758E83-9E38-49C2-8297-EFDB6BBD3E11}" srcId="{CB89FE45-B14A-4463-BE8D-5CBBFEE7EC9A}" destId="{9595CFED-DEA3-40A7-94AD-37B24AFB1CAC}" srcOrd="0" destOrd="0" parTransId="{881251A0-E47F-4396-B78B-46C85E8BDEC0}" sibTransId="{D1D2880C-6EFC-4747-9B82-ADF16EA84970}"/>
    <dgm:cxn modelId="{9773488E-A96A-45E1-ADD3-67D33C71F44A}" type="presOf" srcId="{9595CFED-DEA3-40A7-94AD-37B24AFB1CAC}" destId="{DCA9920A-49C9-446B-906D-90F436AB3887}" srcOrd="0" destOrd="0" presId="urn:microsoft.com/office/officeart/2005/8/layout/vList2"/>
    <dgm:cxn modelId="{14666EBF-0D5E-4B96-92A6-3451DB474A2F}" type="presOf" srcId="{67A1AFD4-71B2-4105-BC41-4368DC1281CD}" destId="{B4E4A29D-0788-41CC-A8F0-DD4498E7E3D1}" srcOrd="0" destOrd="0" presId="urn:microsoft.com/office/officeart/2005/8/layout/vList2"/>
    <dgm:cxn modelId="{B678DCDA-D168-4A38-BCD8-9042BE1D851C}" srcId="{9595CFED-DEA3-40A7-94AD-37B24AFB1CAC}" destId="{616990C6-EDA2-43AC-BF4F-94F5537C725B}" srcOrd="1" destOrd="0" parTransId="{96D071A0-82AC-4184-B4DF-BA3E280600AA}" sibTransId="{2CEC8630-A0D6-4585-AB73-950DB56B2269}"/>
    <dgm:cxn modelId="{0CAEC8E3-C17F-4EC1-9E52-CE78952118A1}" srcId="{9595CFED-DEA3-40A7-94AD-37B24AFB1CAC}" destId="{67A1AFD4-71B2-4105-BC41-4368DC1281CD}" srcOrd="0" destOrd="0" parTransId="{42054D30-CF7C-42C0-AC67-64CBC73112FA}" sibTransId="{F85DFC93-5304-4D8E-B933-CC2DED3D94D7}"/>
    <dgm:cxn modelId="{1CF24ABE-0498-49CF-A626-0F2C21F8C4D4}" type="presParOf" srcId="{1EB528C7-3F53-4B37-9CAA-1A075E8559A7}" destId="{DCA9920A-49C9-446B-906D-90F436AB3887}" srcOrd="0" destOrd="0" presId="urn:microsoft.com/office/officeart/2005/8/layout/vList2"/>
    <dgm:cxn modelId="{51E95DDF-E939-4AB4-8F16-F3FD8A56E74A}" type="presParOf" srcId="{1EB528C7-3F53-4B37-9CAA-1A075E8559A7}" destId="{B4E4A29D-0788-41CC-A8F0-DD4498E7E3D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616B5-3439-4C7D-9763-293C31C9FF22}">
      <dsp:nvSpPr>
        <dsp:cNvPr id="0" name=""/>
        <dsp:cNvSpPr/>
      </dsp:nvSpPr>
      <dsp:spPr>
        <a:xfrm>
          <a:off x="602489" y="1082944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366B1-08E7-4560-8530-6B9847FE2282}">
      <dsp:nvSpPr>
        <dsp:cNvPr id="0" name=""/>
        <dsp:cNvSpPr/>
      </dsp:nvSpPr>
      <dsp:spPr>
        <a:xfrm>
          <a:off x="946176" y="1426631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DF3D9-967B-4060-8BF7-1340B50413DC}">
      <dsp:nvSpPr>
        <dsp:cNvPr id="0" name=""/>
        <dsp:cNvSpPr/>
      </dsp:nvSpPr>
      <dsp:spPr>
        <a:xfrm>
          <a:off x="86957" y="3197944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EXAMINING THE DATA </a:t>
          </a:r>
        </a:p>
      </dsp:txBody>
      <dsp:txXfrm>
        <a:off x="86957" y="3197944"/>
        <a:ext cx="2643750" cy="720000"/>
      </dsp:txXfrm>
    </dsp:sp>
    <dsp:sp modelId="{3B0BF688-BED7-411E-8CFB-34E826EC9A38}">
      <dsp:nvSpPr>
        <dsp:cNvPr id="0" name=""/>
        <dsp:cNvSpPr/>
      </dsp:nvSpPr>
      <dsp:spPr>
        <a:xfrm>
          <a:off x="3708895" y="1082944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12E84-BABA-452B-A529-1773E97D6177}">
      <dsp:nvSpPr>
        <dsp:cNvPr id="0" name=""/>
        <dsp:cNvSpPr/>
      </dsp:nvSpPr>
      <dsp:spPr>
        <a:xfrm>
          <a:off x="4052582" y="1426631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EEA6A-B587-4595-8E91-7095B78434BF}">
      <dsp:nvSpPr>
        <dsp:cNvPr id="0" name=""/>
        <dsp:cNvSpPr/>
      </dsp:nvSpPr>
      <dsp:spPr>
        <a:xfrm>
          <a:off x="3193364" y="3197944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Decompose the Data</a:t>
          </a:r>
        </a:p>
      </dsp:txBody>
      <dsp:txXfrm>
        <a:off x="3193364" y="3197944"/>
        <a:ext cx="2643750" cy="720000"/>
      </dsp:txXfrm>
    </dsp:sp>
    <dsp:sp modelId="{D8F69CC4-8739-4E27-97EB-661F4153A189}">
      <dsp:nvSpPr>
        <dsp:cNvPr id="0" name=""/>
        <dsp:cNvSpPr/>
      </dsp:nvSpPr>
      <dsp:spPr>
        <a:xfrm>
          <a:off x="6815301" y="1082944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4A087-7691-4516-9178-A44F71136CD2}">
      <dsp:nvSpPr>
        <dsp:cNvPr id="0" name=""/>
        <dsp:cNvSpPr/>
      </dsp:nvSpPr>
      <dsp:spPr>
        <a:xfrm>
          <a:off x="7158989" y="1426631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4F969-2707-47AB-85BE-E328C4A55682}">
      <dsp:nvSpPr>
        <dsp:cNvPr id="0" name=""/>
        <dsp:cNvSpPr/>
      </dsp:nvSpPr>
      <dsp:spPr>
        <a:xfrm>
          <a:off x="6299770" y="3197944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Fitting an ARIMA model</a:t>
          </a:r>
        </a:p>
      </dsp:txBody>
      <dsp:txXfrm>
        <a:off x="6299770" y="3197944"/>
        <a:ext cx="264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38538-4268-48EB-9A9F-33A696F96802}">
      <dsp:nvSpPr>
        <dsp:cNvPr id="0" name=""/>
        <dsp:cNvSpPr/>
      </dsp:nvSpPr>
      <dsp:spPr>
        <a:xfrm>
          <a:off x="0" y="0"/>
          <a:ext cx="7076345" cy="7391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00135-8B36-48DC-B56B-00BDBE6EE743}">
      <dsp:nvSpPr>
        <dsp:cNvPr id="0" name=""/>
        <dsp:cNvSpPr/>
      </dsp:nvSpPr>
      <dsp:spPr>
        <a:xfrm>
          <a:off x="223582" y="166838"/>
          <a:ext cx="406514" cy="406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43FDE-EFE4-4ACF-8703-8943C597D29F}">
      <dsp:nvSpPr>
        <dsp:cNvPr id="0" name=""/>
        <dsp:cNvSpPr/>
      </dsp:nvSpPr>
      <dsp:spPr>
        <a:xfrm>
          <a:off x="853680" y="536"/>
          <a:ext cx="6222664" cy="73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23" tIns="78223" rIns="78223" bIns="782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Restrict the gun issuance Law</a:t>
          </a:r>
        </a:p>
      </dsp:txBody>
      <dsp:txXfrm>
        <a:off x="853680" y="536"/>
        <a:ext cx="6222664" cy="739117"/>
      </dsp:txXfrm>
    </dsp:sp>
    <dsp:sp modelId="{C3883AF8-58D6-435C-BAA9-51A6CDF7C77D}">
      <dsp:nvSpPr>
        <dsp:cNvPr id="0" name=""/>
        <dsp:cNvSpPr/>
      </dsp:nvSpPr>
      <dsp:spPr>
        <a:xfrm>
          <a:off x="0" y="924433"/>
          <a:ext cx="7076345" cy="7391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5915C-511A-467D-854D-29141FADB072}">
      <dsp:nvSpPr>
        <dsp:cNvPr id="0" name=""/>
        <dsp:cNvSpPr/>
      </dsp:nvSpPr>
      <dsp:spPr>
        <a:xfrm>
          <a:off x="223582" y="1090734"/>
          <a:ext cx="406514" cy="406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15BD6-D0C7-47C9-A801-F216714C47DD}">
      <dsp:nvSpPr>
        <dsp:cNvPr id="0" name=""/>
        <dsp:cNvSpPr/>
      </dsp:nvSpPr>
      <dsp:spPr>
        <a:xfrm>
          <a:off x="853680" y="924433"/>
          <a:ext cx="6222664" cy="73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23" tIns="78223" rIns="78223" bIns="782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Invest in smart gun technology</a:t>
          </a:r>
        </a:p>
      </dsp:txBody>
      <dsp:txXfrm>
        <a:off x="853680" y="924433"/>
        <a:ext cx="6222664" cy="739117"/>
      </dsp:txXfrm>
    </dsp:sp>
    <dsp:sp modelId="{8E72A499-59A3-4BE2-8119-BAACCAF3A09C}">
      <dsp:nvSpPr>
        <dsp:cNvPr id="0" name=""/>
        <dsp:cNvSpPr/>
      </dsp:nvSpPr>
      <dsp:spPr>
        <a:xfrm>
          <a:off x="0" y="1848329"/>
          <a:ext cx="7076345" cy="7391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1C749-BB82-43D7-9810-B9BFF0D2B284}">
      <dsp:nvSpPr>
        <dsp:cNvPr id="0" name=""/>
        <dsp:cNvSpPr/>
      </dsp:nvSpPr>
      <dsp:spPr>
        <a:xfrm>
          <a:off x="223582" y="2014630"/>
          <a:ext cx="406514" cy="406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445DA-D724-418E-81F1-D0560BE51894}">
      <dsp:nvSpPr>
        <dsp:cNvPr id="0" name=""/>
        <dsp:cNvSpPr/>
      </dsp:nvSpPr>
      <dsp:spPr>
        <a:xfrm>
          <a:off x="853680" y="1848329"/>
          <a:ext cx="6222664" cy="73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23" tIns="78223" rIns="78223" bIns="782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Strengthen the background checks</a:t>
          </a:r>
        </a:p>
      </dsp:txBody>
      <dsp:txXfrm>
        <a:off x="853680" y="1848329"/>
        <a:ext cx="6222664" cy="739117"/>
      </dsp:txXfrm>
    </dsp:sp>
    <dsp:sp modelId="{0AD6B8D3-C72B-4890-BC40-BD06517C68EA}">
      <dsp:nvSpPr>
        <dsp:cNvPr id="0" name=""/>
        <dsp:cNvSpPr/>
      </dsp:nvSpPr>
      <dsp:spPr>
        <a:xfrm>
          <a:off x="0" y="2772225"/>
          <a:ext cx="7076345" cy="7391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6D1BC-7F80-41FE-B8FC-BF58EF350F91}">
      <dsp:nvSpPr>
        <dsp:cNvPr id="0" name=""/>
        <dsp:cNvSpPr/>
      </dsp:nvSpPr>
      <dsp:spPr>
        <a:xfrm>
          <a:off x="223582" y="2938527"/>
          <a:ext cx="406514" cy="4065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6C671-5F39-48A4-B7C1-5B34FD68652F}">
      <dsp:nvSpPr>
        <dsp:cNvPr id="0" name=""/>
        <dsp:cNvSpPr/>
      </dsp:nvSpPr>
      <dsp:spPr>
        <a:xfrm>
          <a:off x="853680" y="2772225"/>
          <a:ext cx="6222664" cy="73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23" tIns="78223" rIns="78223" bIns="782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Reduce firearm access to youth and individuals who are at risk of harming themselves or others</a:t>
          </a:r>
        </a:p>
      </dsp:txBody>
      <dsp:txXfrm>
        <a:off x="853680" y="2772225"/>
        <a:ext cx="6222664" cy="739117"/>
      </dsp:txXfrm>
    </dsp:sp>
    <dsp:sp modelId="{A64C7ACC-3551-4DF3-B98F-80EEBB11622C}">
      <dsp:nvSpPr>
        <dsp:cNvPr id="0" name=""/>
        <dsp:cNvSpPr/>
      </dsp:nvSpPr>
      <dsp:spPr>
        <a:xfrm>
          <a:off x="0" y="3696122"/>
          <a:ext cx="7076345" cy="7391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648EA-C2E7-4119-A22E-2F9A72845BC3}">
      <dsp:nvSpPr>
        <dsp:cNvPr id="0" name=""/>
        <dsp:cNvSpPr/>
      </dsp:nvSpPr>
      <dsp:spPr>
        <a:xfrm>
          <a:off x="223582" y="3862423"/>
          <a:ext cx="406514" cy="4065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892CE-059B-41B7-8EBC-98797A1B9488}">
      <dsp:nvSpPr>
        <dsp:cNvPr id="0" name=""/>
        <dsp:cNvSpPr/>
      </dsp:nvSpPr>
      <dsp:spPr>
        <a:xfrm>
          <a:off x="853680" y="3696122"/>
          <a:ext cx="6222664" cy="73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23" tIns="78223" rIns="78223" bIns="782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Insist on mandatory training and licensing for owners.</a:t>
          </a:r>
        </a:p>
      </dsp:txBody>
      <dsp:txXfrm>
        <a:off x="853680" y="3696122"/>
        <a:ext cx="6222664" cy="739117"/>
      </dsp:txXfrm>
    </dsp:sp>
    <dsp:sp modelId="{2D188B2F-610B-4110-84DA-53147079F2A8}">
      <dsp:nvSpPr>
        <dsp:cNvPr id="0" name=""/>
        <dsp:cNvSpPr/>
      </dsp:nvSpPr>
      <dsp:spPr>
        <a:xfrm>
          <a:off x="0" y="4620018"/>
          <a:ext cx="7076345" cy="7391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62831-A018-47F8-9434-01EBA1150567}">
      <dsp:nvSpPr>
        <dsp:cNvPr id="0" name=""/>
        <dsp:cNvSpPr/>
      </dsp:nvSpPr>
      <dsp:spPr>
        <a:xfrm>
          <a:off x="223582" y="4786319"/>
          <a:ext cx="406514" cy="4065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49A1C-65BB-4037-AC3A-BD6BFCE20112}">
      <dsp:nvSpPr>
        <dsp:cNvPr id="0" name=""/>
        <dsp:cNvSpPr/>
      </dsp:nvSpPr>
      <dsp:spPr>
        <a:xfrm>
          <a:off x="853680" y="4620018"/>
          <a:ext cx="6222664" cy="73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23" tIns="78223" rIns="78223" bIns="782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Require safe and secure gun storage</a:t>
          </a:r>
        </a:p>
      </dsp:txBody>
      <dsp:txXfrm>
        <a:off x="853680" y="4620018"/>
        <a:ext cx="6222664" cy="739117"/>
      </dsp:txXfrm>
    </dsp:sp>
    <dsp:sp modelId="{DFFC3B57-2FD3-49BC-86C0-F22F1FA5115E}">
      <dsp:nvSpPr>
        <dsp:cNvPr id="0" name=""/>
        <dsp:cNvSpPr/>
      </dsp:nvSpPr>
      <dsp:spPr>
        <a:xfrm>
          <a:off x="0" y="5543914"/>
          <a:ext cx="7076345" cy="7391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B3C77-3162-4F6C-A1DE-C6041CC9FBB0}">
      <dsp:nvSpPr>
        <dsp:cNvPr id="0" name=""/>
        <dsp:cNvSpPr/>
      </dsp:nvSpPr>
      <dsp:spPr>
        <a:xfrm>
          <a:off x="223582" y="5710216"/>
          <a:ext cx="406514" cy="4065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6BE5A-AFE5-4260-BAB7-0A58A5501B23}">
      <dsp:nvSpPr>
        <dsp:cNvPr id="0" name=""/>
        <dsp:cNvSpPr/>
      </dsp:nvSpPr>
      <dsp:spPr>
        <a:xfrm>
          <a:off x="853680" y="5543914"/>
          <a:ext cx="6222664" cy="73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23" tIns="78223" rIns="78223" bIns="782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Eliminate funding restrictions on gun violence research</a:t>
          </a:r>
        </a:p>
      </dsp:txBody>
      <dsp:txXfrm>
        <a:off x="853680" y="5543914"/>
        <a:ext cx="6222664" cy="7391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9920A-49C9-446B-906D-90F436AB3887}">
      <dsp:nvSpPr>
        <dsp:cNvPr id="0" name=""/>
        <dsp:cNvSpPr/>
      </dsp:nvSpPr>
      <dsp:spPr>
        <a:xfrm>
          <a:off x="0" y="666074"/>
          <a:ext cx="6492875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Open Requirement : </a:t>
          </a:r>
        </a:p>
      </dsp:txBody>
      <dsp:txXfrm>
        <a:off x="59399" y="725473"/>
        <a:ext cx="6374077" cy="1098002"/>
      </dsp:txXfrm>
    </dsp:sp>
    <dsp:sp modelId="{B4E4A29D-0788-41CC-A8F0-DD4498E7E3D1}">
      <dsp:nvSpPr>
        <dsp:cNvPr id="0" name=""/>
        <dsp:cNvSpPr/>
      </dsp:nvSpPr>
      <dsp:spPr>
        <a:xfrm>
          <a:off x="0" y="1882875"/>
          <a:ext cx="6492875" cy="255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Identifying the age group and the gender  </a:t>
          </a:r>
          <a:r>
            <a:rPr lang="en-US" sz="2400" kern="1200" dirty="0"/>
            <a:t>for analyzing which of the group is more involved in crime</a:t>
          </a:r>
          <a:r>
            <a:rPr lang="en-US" sz="3600" kern="1200" dirty="0"/>
            <a:t>.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Identifying the type of gun    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being used for the crime.</a:t>
          </a:r>
        </a:p>
      </dsp:txBody>
      <dsp:txXfrm>
        <a:off x="0" y="1882875"/>
        <a:ext cx="6492875" cy="255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A8AFC-AACE-4FFB-931D-ED7646FCA874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AE5A9-908C-470B-809C-BE1147A4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9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vicPerInc</a:t>
            </a:r>
            <a:r>
              <a:rPr lang="en-US" dirty="0"/>
              <a:t>=round(</a:t>
            </a:r>
            <a:r>
              <a:rPr lang="en-US" dirty="0" err="1"/>
              <a:t>sumVic</a:t>
            </a:r>
            <a:r>
              <a:rPr lang="en-US" dirty="0"/>
              <a:t>/sumIncidents,2))</a:t>
            </a:r>
          </a:p>
          <a:p>
            <a:r>
              <a:rPr lang="en-US" dirty="0" err="1"/>
              <a:t>PercDeath</a:t>
            </a:r>
            <a:r>
              <a:rPr lang="en-US" dirty="0"/>
              <a:t>=round(</a:t>
            </a:r>
            <a:r>
              <a:rPr lang="en-US" dirty="0" err="1"/>
              <a:t>sumDeath</a:t>
            </a:r>
            <a:r>
              <a:rPr lang="en-US" dirty="0"/>
              <a:t>/sumVic,2)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E5A9-908C-470B-809C-BE1147A449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0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472B-0DC4-41F4-BED4-74C437715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CB654-65EB-45FD-8873-7A760977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2165-2BDA-4690-9B4C-F5F4CCA2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2F24-95E7-4F81-AB87-15C58887F68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8FD7-1457-4754-941A-4C3A37D5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6B3C-52E6-4502-B2D4-71137847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72AA-0E0E-4A23-BC62-DE789551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E621-C4A4-49FF-9673-87A17AEC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CED82-A02E-4B8C-80D1-50B020F2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44CE-5C48-412F-8363-32871DB9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2F24-95E7-4F81-AB87-15C58887F68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A7C8D-17A9-440E-A432-6674589A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86E8A-86DC-4842-8FD2-5673AF78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72AA-0E0E-4A23-BC62-DE789551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9D642-935C-4846-88DF-3E039AF30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E3FCC-C3CC-4E7D-8554-D51273FC4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BCCCA-3301-49F1-BEC3-0FA1EEFA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2F24-95E7-4F81-AB87-15C58887F68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E71A9-C6B2-4960-B499-4DCA27E1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894D-6346-4D9A-913B-CF8EA417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72AA-0E0E-4A23-BC62-DE789551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BD11-D93E-4ACC-A2E9-E18702CF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F139-B688-4518-AC1C-A761E7F8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2810-1989-4893-8F07-3EA5D2D6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2F24-95E7-4F81-AB87-15C58887F68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2919-FE6A-440E-BBF5-A6CDB3FA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34D9-C544-40CE-85A9-E130781B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72AA-0E0E-4A23-BC62-DE789551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5759-FAC0-40A9-9528-F211E7ED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B65EC-7666-4791-9395-C58060520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85AD-7C53-4605-867D-1004C5A3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2F24-95E7-4F81-AB87-15C58887F68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12E5-5DE4-4639-BDB3-B14F21E4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FF977-49B0-4EE0-BB5B-9859CC65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72AA-0E0E-4A23-BC62-DE789551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9F38-181A-4D82-868E-0E41907A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3E99-7A31-47D6-9C1F-B78B39781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B478B-F910-4C6A-9099-B4F84914E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A8A50-958A-4ED5-AA80-CC45A14C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2F24-95E7-4F81-AB87-15C58887F68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EBF00-BCD2-43A0-8EC3-9DA7F2A8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06A0A-451C-4DBB-A945-B2ECF13E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72AA-0E0E-4A23-BC62-DE789551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3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37B9-2862-42B6-8CB9-115A36E7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CE632-EBBA-4619-969F-2047E692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9682D-CF7C-4DD2-A130-D902B37B9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A30ED-DBC6-4CB2-8ECA-32F12BA17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96AF1-EF65-44D1-90DB-97E0BFF2E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BA49B-04D2-4B0C-82FA-50EB8BA4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2F24-95E7-4F81-AB87-15C58887F68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F7878-BE94-4F40-ACD4-6F7ABB15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0AE0D-AADB-4D76-B70D-9511E3BA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72AA-0E0E-4A23-BC62-DE789551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1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3DCA-B123-4B5F-A197-1655F64B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C9C46-DA45-4844-BBC8-782BFF53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2F24-95E7-4F81-AB87-15C58887F68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85F79-453B-4714-AA60-B79CD891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87814-6457-4DA6-A5B9-12F8BFB8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72AA-0E0E-4A23-BC62-DE789551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6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CD661-65DF-4DBF-A9F5-D1697021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2F24-95E7-4F81-AB87-15C58887F68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DF063-E27B-4699-9C0C-88A7B25E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E8C50-465B-44EB-9941-3BC205C1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72AA-0E0E-4A23-BC62-DE789551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C1C3-619B-476A-9AD8-ACBB5110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665F-EBB0-4212-B580-CD795AC35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374EF-B353-4195-8FE7-57DADBEC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383F1-931E-4648-B148-DB828AC2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2F24-95E7-4F81-AB87-15C58887F68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4C2F-8E0C-4028-B84D-FB96361C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CF11D-1DEC-4A14-833A-AE1D8486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72AA-0E0E-4A23-BC62-DE789551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578B-25AB-48D7-9862-3431566A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B3D56-2642-4A79-9921-044F4AE40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B15F9-66C9-4327-AD09-2E7E1078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AD6F3-3E40-478D-A8A2-DAADD2EC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2F24-95E7-4F81-AB87-15C58887F68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63E57-4366-484B-806C-81946306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D98DF-314B-4B8D-9CE2-40D85BD3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72AA-0E0E-4A23-BC62-DE789551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C98B3-A4E0-4C0E-9801-D93A739A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20E48-4999-4E5F-8729-7C1383543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5B2F9-42DB-4F77-ABB5-21F96601D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42F24-95E7-4F81-AB87-15C58887F68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9A8A-13BD-42A8-AA4A-C9EA32D03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4FD9A-5201-4BD8-A149-2B21925EC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72AA-0E0E-4A23-BC62-DE789551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ACDC4-9728-478C-95E8-3766E48A1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" y="4525347"/>
            <a:ext cx="7518218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 dirty="0">
                <a:latin typeface="Algerian" panose="04020705040A02060702" pitchFamily="82" charset="0"/>
              </a:rPr>
              <a:t>Data Visualization &amp; 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29E0C-F210-442F-8215-C942FC453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</a:t>
            </a:r>
          </a:p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Sharma Nikki</a:t>
            </a:r>
          </a:p>
          <a:p>
            <a:pPr algn="l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1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17006D-93B0-4FE6-9D7D-C2B4181ED20A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DATES WITH HIGHEST NUMBER OF INCIDENTS BEING REPORTED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3BEAF6C-846D-4161-A18B-66F68776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8294" y="2393149"/>
            <a:ext cx="8918289" cy="43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9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12E11-FD8F-43DB-8C6C-905C1F4E7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Analysis of Incidents reported based on cities</a:t>
            </a:r>
          </a:p>
        </p:txBody>
      </p:sp>
    </p:spTree>
    <p:extLst>
      <p:ext uri="{BB962C8B-B14F-4D97-AF65-F5344CB8AC3E}">
        <p14:creationId xmlns:p14="http://schemas.microsoft.com/office/powerpoint/2010/main" val="2180594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E18AA-55B8-4143-B8FB-8B4DC9796E92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3 CITIES BY HIGHEST </a:t>
            </a:r>
            <a:r>
              <a:rPr lang="en-US" sz="3400" dirty="0">
                <a:solidFill>
                  <a:srgbClr val="FFFFFF"/>
                </a:solidFill>
                <a:latin typeface="+mj-lt"/>
                <a:cs typeface="+mj-cs"/>
              </a:rPr>
              <a:t>NUMBER</a:t>
            </a: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OF INCIDENTS REPORTED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07628EB-0DA1-4EB7-A166-7C747366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785" y="2376918"/>
            <a:ext cx="7556256" cy="43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0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15FB32-1BAD-453F-87B6-18E5467B1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7"/>
          <a:stretch/>
        </p:blipFill>
        <p:spPr>
          <a:xfrm>
            <a:off x="0" y="69574"/>
            <a:ext cx="11944622" cy="6718852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D2C85-BEE9-4FD9-AFDA-4DD741CBBF27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atin typeface="+mj-lt"/>
                <a:ea typeface="+mj-ea"/>
                <a:cs typeface="+mj-cs"/>
              </a:rPr>
              <a:t>INTERACTIVE MAP – CITIES WITH HIGH INCIDENTS COUNT (TOP 10)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51B1B28-F015-41D5-8E55-D0E0B915E943}"/>
              </a:ext>
            </a:extLst>
          </p:cNvPr>
          <p:cNvSpPr/>
          <p:nvPr/>
        </p:nvSpPr>
        <p:spPr>
          <a:xfrm>
            <a:off x="6096157" y="1170829"/>
            <a:ext cx="2822713" cy="2870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1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FB836-A593-441D-B36C-BCCE0FD76E1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VICTIMS PER INCIDENT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 CITY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E611143-720B-4A28-B8C2-0D6FEEA4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4" y="2689879"/>
            <a:ext cx="6311161" cy="3897141"/>
          </a:xfrm>
          <a:prstGeom prst="rect">
            <a:avLst/>
          </a:prstGeom>
        </p:spPr>
      </p:pic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4080388-C805-4072-BBF7-EC5C2BC7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891" y="2534454"/>
            <a:ext cx="5814542" cy="37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1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9F1DE-71BE-4770-97B4-79E284A3981E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INCIDENT CATEGORY REPORTED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5101423-B657-4C34-90E0-F5A04652C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6" y="2509911"/>
            <a:ext cx="9834465" cy="43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9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00946-F624-491C-870C-F97F61898866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4 INCIDENT CATEGORY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9BBE341-ECF1-4221-81AC-12B299D08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1595536" y="2265368"/>
            <a:ext cx="8073022" cy="45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2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BA451-2D67-4ABE-9A31-0827034C0317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- INCIDENT CATEGORY BY TOP 3 CITIES WITH HIGH INCIDENT REPORT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DC3B5A0-DCD4-4B1D-A5FF-8F5B022C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367" y="2310834"/>
            <a:ext cx="73152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6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5D032-0D3A-4FA9-8116-C71A42B4F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PREDICTIVE ANALYSIS</a:t>
            </a:r>
            <a:br>
              <a:rPr lang="en-US" sz="3100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lang="en-US" sz="3100" dirty="0">
                <a:solidFill>
                  <a:schemeClr val="bg2"/>
                </a:solidFill>
              </a:rPr>
            </a:br>
            <a:r>
              <a:rPr lang="en-US" sz="3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 THE DATA </a:t>
            </a:r>
          </a:p>
        </p:txBody>
      </p:sp>
    </p:spTree>
    <p:extLst>
      <p:ext uri="{BB962C8B-B14F-4D97-AF65-F5344CB8AC3E}">
        <p14:creationId xmlns:p14="http://schemas.microsoft.com/office/powerpoint/2010/main" val="3764409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46E79765-863B-41C0-BC74-E1DD360C3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8882076"/>
              </p:ext>
            </p:extLst>
          </p:nvPr>
        </p:nvGraphicFramePr>
        <p:xfrm>
          <a:off x="2323322" y="690465"/>
          <a:ext cx="9030478" cy="5000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3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63A7-F4AD-4250-9D34-46033A0AE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9435" y="1233183"/>
            <a:ext cx="5472565" cy="4971430"/>
          </a:xfrm>
        </p:spPr>
        <p:txBody>
          <a:bodyPr anchor="b">
            <a:noAutofit/>
          </a:bodyPr>
          <a:lstStyle/>
          <a:p>
            <a:pPr algn="l"/>
            <a:r>
              <a:rPr lang="en-US" sz="7200" dirty="0">
                <a:latin typeface="Aldhabi" panose="020B0604020202020204" pitchFamily="2" charset="-78"/>
                <a:cs typeface="Aldhabi" panose="020B0604020202020204" pitchFamily="2" charset="-78"/>
              </a:rPr>
              <a:t>What measures can be taken to control gun violence in Miami Dade county based on time and location ?</a:t>
            </a:r>
          </a:p>
        </p:txBody>
      </p:sp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gun violence">
            <a:extLst>
              <a:ext uri="{FF2B5EF4-FFF2-40B4-BE49-F238E27FC236}">
                <a16:creationId xmlns:a16="http://schemas.microsoft.com/office/drawing/2014/main" id="{8A3FDD93-CA4D-46D9-81D4-1195126B3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" r="7408"/>
          <a:stretch/>
        </p:blipFill>
        <p:spPr bwMode="auto">
          <a:xfrm>
            <a:off x="117764" y="10"/>
            <a:ext cx="6483907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56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3C6A7-60FE-48C6-BA5E-14C2AD26B958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AGGREGATED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BF73AEA-DD4E-44EE-AC7F-370687E4A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2530237"/>
            <a:ext cx="5855250" cy="3478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8EB51A-EBBB-4C9F-A509-6B9CC9CA0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60" y="2658162"/>
            <a:ext cx="5189667" cy="32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0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3C6A7-60FE-48C6-BA5E-14C2AD26B958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DECOMPOSITON OF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B8552B4-272C-44EF-A68B-E84933C4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2546437"/>
            <a:ext cx="5291981" cy="3525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0ED3FA-A9DD-468E-A890-17BA2CA36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92" y="2616298"/>
            <a:ext cx="5203451" cy="35258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14992C-DC60-420E-9052-EA9557758608}"/>
              </a:ext>
            </a:extLst>
          </p:cNvPr>
          <p:cNvSpPr txBox="1"/>
          <p:nvPr/>
        </p:nvSpPr>
        <p:spPr>
          <a:xfrm>
            <a:off x="2433471" y="22393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highlight>
                  <a:srgbClr val="000000"/>
                </a:highlight>
              </a:rPr>
              <a:t>BY WEEK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A7E2C-CD68-4E36-B78F-6F5C76E6D3D6}"/>
              </a:ext>
            </a:extLst>
          </p:cNvPr>
          <p:cNvSpPr txBox="1"/>
          <p:nvPr/>
        </p:nvSpPr>
        <p:spPr>
          <a:xfrm>
            <a:off x="8128598" y="223934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highlight>
                  <a:srgbClr val="000000"/>
                </a:highlight>
              </a:rPr>
              <a:t>BY MONTH</a:t>
            </a:r>
          </a:p>
        </p:txBody>
      </p:sp>
    </p:spTree>
    <p:extLst>
      <p:ext uri="{BB962C8B-B14F-4D97-AF65-F5344CB8AC3E}">
        <p14:creationId xmlns:p14="http://schemas.microsoft.com/office/powerpoint/2010/main" val="1428795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64D40C-D837-4752-BA51-31C71AEB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02" y="625150"/>
            <a:ext cx="5481477" cy="3117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682C03-A5A5-4BC4-BC5B-FA11DCDB8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23" y="3546333"/>
            <a:ext cx="5126106" cy="2994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A912F-21F4-4D83-BDCA-9AA09A71F7D6}"/>
              </a:ext>
            </a:extLst>
          </p:cNvPr>
          <p:cNvSpPr txBox="1"/>
          <p:nvPr/>
        </p:nvSpPr>
        <p:spPr>
          <a:xfrm>
            <a:off x="2269479" y="317658"/>
            <a:ext cx="199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ighlight>
                  <a:srgbClr val="C0C0C0"/>
                </a:highlight>
              </a:rPr>
              <a:t>WEEKLY FORECAST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30B95-C07E-4958-80BC-980CC9D979DB}"/>
              </a:ext>
            </a:extLst>
          </p:cNvPr>
          <p:cNvSpPr txBox="1"/>
          <p:nvPr/>
        </p:nvSpPr>
        <p:spPr>
          <a:xfrm>
            <a:off x="7694445" y="3177001"/>
            <a:ext cx="220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u="sng">
                <a:highlight>
                  <a:srgbClr val="C0C0C0"/>
                </a:highlight>
              </a:defRPr>
            </a:lvl1pPr>
          </a:lstStyle>
          <a:p>
            <a:r>
              <a:rPr lang="en-US" dirty="0"/>
              <a:t>MONTHLY FORECAST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8AC6A-4A32-4FD8-A461-8D662C19C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779" y="947396"/>
            <a:ext cx="5126106" cy="2075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F83F96-7337-4E19-8D55-69D122CC2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262" y="3820833"/>
            <a:ext cx="5058738" cy="241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89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C4AE7E-0F35-494A-AF9E-A9F19F90E67D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ARIMA WITH SEASONALITY  FOR WEEK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FC5F685-F245-4386-ADC1-A0C9D83AA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08" y="2495978"/>
            <a:ext cx="8169450" cy="401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95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5812A-BF96-481A-9AD7-361BEC2D2DBA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ARIMA WITH SEASONALITY  FOR MONTH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D8FAF68-1ACF-44BA-8B4F-129692D95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36" y="2202026"/>
            <a:ext cx="7343927" cy="43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57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8D4A1-1B62-4C57-A6FE-E76D23E1B544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PRESCRIPTIVE ANALYSIS</a:t>
            </a:r>
          </a:p>
        </p:txBody>
      </p:sp>
    </p:spTree>
    <p:extLst>
      <p:ext uri="{BB962C8B-B14F-4D97-AF65-F5344CB8AC3E}">
        <p14:creationId xmlns:p14="http://schemas.microsoft.com/office/powerpoint/2010/main" val="3014669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BCD57FD5-E18E-49BA-B471-89AD8B042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805988"/>
              </p:ext>
            </p:extLst>
          </p:nvPr>
        </p:nvGraphicFramePr>
        <p:xfrm>
          <a:off x="4959346" y="328246"/>
          <a:ext cx="7076345" cy="6283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4822E2-68E3-47F2-A266-24ECF98F9BC2}"/>
              </a:ext>
            </a:extLst>
          </p:cNvPr>
          <p:cNvSpPr txBox="1"/>
          <p:nvPr/>
        </p:nvSpPr>
        <p:spPr>
          <a:xfrm>
            <a:off x="578338" y="1828801"/>
            <a:ext cx="34153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MEASURES TO COTNROL GUN VIOLENCE</a:t>
            </a:r>
          </a:p>
        </p:txBody>
      </p:sp>
    </p:spTree>
    <p:extLst>
      <p:ext uri="{BB962C8B-B14F-4D97-AF65-F5344CB8AC3E}">
        <p14:creationId xmlns:p14="http://schemas.microsoft.com/office/powerpoint/2010/main" val="1796378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BBA12727-75E1-4B06-AD4C-D72A34D3A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384758"/>
              </p:ext>
            </p:extLst>
          </p:nvPr>
        </p:nvGraphicFramePr>
        <p:xfrm>
          <a:off x="4501747" y="701703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205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F77CD-1FBD-4F50-942E-917F1C417B57}"/>
              </a:ext>
            </a:extLst>
          </p:cNvPr>
          <p:cNvSpPr txBox="1"/>
          <p:nvPr/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4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9573C-D525-4A0F-A624-919C7CFC8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061A19D-2340-4C3A-88B8-9140326AB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Introduction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Data Analysis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Data Forecast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Prescriptive analysis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Q&amp;A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535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4AC3F4-BE3A-4B82-8B83-E5A3B8475076}"/>
              </a:ext>
            </a:extLst>
          </p:cNvPr>
          <p:cNvSpPr/>
          <p:nvPr/>
        </p:nvSpPr>
        <p:spPr>
          <a:xfrm>
            <a:off x="279188" y="2038845"/>
            <a:ext cx="1002021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Usage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used is 5 years data from 2013 -2018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1379 records of incidents reported for Miami Dade county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exported in csv format and is unstructured data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has various categorial values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1B83F-D351-43B5-9767-F97623F6673E}"/>
              </a:ext>
            </a:extLst>
          </p:cNvPr>
          <p:cNvSpPr/>
          <p:nvPr/>
        </p:nvSpPr>
        <p:spPr>
          <a:xfrm>
            <a:off x="279188" y="4311146"/>
            <a:ext cx="1002021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used </a:t>
            </a:r>
            <a:endParaRPr lang="en-GB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 - date, month , year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– incident id ,no of killed, no of injured, location , incident characteristics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F78E9-E281-4CF4-BF5A-868415CDC621}"/>
              </a:ext>
            </a:extLst>
          </p:cNvPr>
          <p:cNvSpPr/>
          <p:nvPr/>
        </p:nvSpPr>
        <p:spPr>
          <a:xfrm>
            <a:off x="279188" y="409337"/>
            <a:ext cx="100202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 Violence Archive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GB" alt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6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9661C-6B0B-4077-BA18-CC1DAB198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Incidents - based on time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25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A525A-0FB0-427D-AD04-424B571CDA9E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INCIDENT COUNT BY YEAR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21956F5-4D74-481D-9F64-20EF7206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2" y="2239348"/>
            <a:ext cx="8274698" cy="45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3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A525A-0FB0-427D-AD04-424B571CDA9E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INCIDENT COUNT BY QUARTER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15DBC1F-B711-490A-B0AA-B2CCA6A9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90" y="2310834"/>
            <a:ext cx="8007220" cy="430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53A26-7A39-4685-8C8F-A7784543D0A9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INCIDENT COUNT BY MONTH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93EE04D-E598-4DD8-B6C4-0E50EEB39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99" y="2516877"/>
            <a:ext cx="665853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3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53A26-7A39-4685-8C8F-A7784543D0A9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INCIDENT COUNT BY WEEKDAY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0CEDAF2-C206-4327-A075-12869594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65" y="2310834"/>
            <a:ext cx="7314131" cy="44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6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349</Words>
  <Application>Microsoft Office PowerPoint</Application>
  <PresentationFormat>Widescreen</PresentationFormat>
  <Paragraphs>63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Aldhabi</vt:lpstr>
      <vt:lpstr>Algerian</vt:lpstr>
      <vt:lpstr>Arial</vt:lpstr>
      <vt:lpstr>Calibri</vt:lpstr>
      <vt:lpstr>Calibri Light</vt:lpstr>
      <vt:lpstr>Times New Roman</vt:lpstr>
      <vt:lpstr>Office Theme</vt:lpstr>
      <vt:lpstr>Data Visualization &amp; Time Series Analysis</vt:lpstr>
      <vt:lpstr>What measures can be taken to control gun violence in Miami Dade county based on time and location ?</vt:lpstr>
      <vt:lpstr>Table of Content </vt:lpstr>
      <vt:lpstr>PowerPoint Presentation</vt:lpstr>
      <vt:lpstr>Analysis of Incidents - based on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Incidents reported based on cities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PREDICTIVE ANALYSIS  FORECASTING THE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&amp; Time Series Analysis</dc:title>
  <dc:creator>13055090130</dc:creator>
  <cp:lastModifiedBy>13055090130</cp:lastModifiedBy>
  <cp:revision>11</cp:revision>
  <dcterms:created xsi:type="dcterms:W3CDTF">2019-05-05T16:17:48Z</dcterms:created>
  <dcterms:modified xsi:type="dcterms:W3CDTF">2019-05-06T01:17:54Z</dcterms:modified>
</cp:coreProperties>
</file>