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79" r:id="rId4"/>
    <p:sldId id="259" r:id="rId5"/>
    <p:sldId id="258" r:id="rId6"/>
    <p:sldId id="256" r:id="rId7"/>
    <p:sldId id="260" r:id="rId8"/>
    <p:sldId id="261" r:id="rId9"/>
    <p:sldId id="267" r:id="rId10"/>
    <p:sldId id="262" r:id="rId11"/>
    <p:sldId id="263" r:id="rId12"/>
    <p:sldId id="264" r:id="rId13"/>
    <p:sldId id="265" r:id="rId14"/>
    <p:sldId id="278" r:id="rId15"/>
    <p:sldId id="266" r:id="rId16"/>
    <p:sldId id="275" r:id="rId17"/>
    <p:sldId id="272" r:id="rId18"/>
    <p:sldId id="273" r:id="rId19"/>
    <p:sldId id="274" r:id="rId20"/>
    <p:sldId id="276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A37BD-9A20-41B3-ABF3-560062B56F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01C3A1-E08C-4373-B161-24C731A04E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Reducing the speed limits</a:t>
          </a:r>
        </a:p>
      </dgm:t>
    </dgm:pt>
    <dgm:pt modelId="{7A97D9BD-C8B1-4886-B93E-E5A5F5436DC5}" type="parTrans" cxnId="{C790A5CF-F6A4-4738-B2A2-830057FC7F15}">
      <dgm:prSet/>
      <dgm:spPr/>
      <dgm:t>
        <a:bodyPr/>
        <a:lstStyle/>
        <a:p>
          <a:endParaRPr lang="en-US"/>
        </a:p>
      </dgm:t>
    </dgm:pt>
    <dgm:pt modelId="{2F19AF21-A51C-4418-8D06-13ABF55E7844}" type="sibTrans" cxnId="{C790A5CF-F6A4-4738-B2A2-830057FC7F15}">
      <dgm:prSet/>
      <dgm:spPr/>
      <dgm:t>
        <a:bodyPr/>
        <a:lstStyle/>
        <a:p>
          <a:endParaRPr lang="en-US"/>
        </a:p>
      </dgm:t>
    </dgm:pt>
    <dgm:pt modelId="{67F9E558-6470-42DC-ADFB-A593931AA7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patrolling on the busy roads</a:t>
          </a:r>
        </a:p>
      </dgm:t>
    </dgm:pt>
    <dgm:pt modelId="{29022CFF-1E86-4DA6-9D21-4835A6FF5720}" type="parTrans" cxnId="{FFD8B260-3EFE-4A22-9504-F1DDAC361084}">
      <dgm:prSet/>
      <dgm:spPr/>
      <dgm:t>
        <a:bodyPr/>
        <a:lstStyle/>
        <a:p>
          <a:endParaRPr lang="en-US"/>
        </a:p>
      </dgm:t>
    </dgm:pt>
    <dgm:pt modelId="{5E824906-37C6-4DF1-9386-EFFF1BBD5FFD}" type="sibTrans" cxnId="{FFD8B260-3EFE-4A22-9504-F1DDAC361084}">
      <dgm:prSet/>
      <dgm:spPr/>
      <dgm:t>
        <a:bodyPr/>
        <a:lstStyle/>
        <a:p>
          <a:endParaRPr lang="en-US"/>
        </a:p>
      </dgm:t>
    </dgm:pt>
    <dgm:pt modelId="{A81AC738-BA26-4936-87DC-CD1CCA90796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kern="1200" cap="all" dirty="0">
              <a:latin typeface="Calibri" panose="020F0502020204030204"/>
              <a:ea typeface="+mn-ea"/>
              <a:cs typeface="+mn-cs"/>
            </a:rPr>
            <a:t>Introducing technological development to clear road surface -  due to frost/ice &amp; wet lands</a:t>
          </a:r>
        </a:p>
      </dgm:t>
    </dgm:pt>
    <dgm:pt modelId="{530AC3DA-7BE2-450A-950A-6F2F2CE3D171}" type="parTrans" cxnId="{069242B9-CB45-4866-B1BA-2AFF81FB3C53}">
      <dgm:prSet/>
      <dgm:spPr/>
      <dgm:t>
        <a:bodyPr/>
        <a:lstStyle/>
        <a:p>
          <a:endParaRPr lang="en-US"/>
        </a:p>
      </dgm:t>
    </dgm:pt>
    <dgm:pt modelId="{43926FA6-A2B5-4BF5-97DC-AE8E22FBCFC6}" type="sibTrans" cxnId="{069242B9-CB45-4866-B1BA-2AFF81FB3C53}">
      <dgm:prSet/>
      <dgm:spPr/>
      <dgm:t>
        <a:bodyPr/>
        <a:lstStyle/>
        <a:p>
          <a:endParaRPr lang="en-US"/>
        </a:p>
      </dgm:t>
    </dgm:pt>
    <dgm:pt modelId="{1A7392A6-54A7-4AF5-95C3-3CB5FAD2E1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widening the Roads and FLYOVERS FOR AVOIDING TRAFFIC</a:t>
          </a:r>
        </a:p>
      </dgm:t>
    </dgm:pt>
    <dgm:pt modelId="{CC59A0C6-0B7C-4DD3-BA57-A5A5C269C3EE}" type="parTrans" cxnId="{CC0BE9F0-4644-4FFF-B925-B1A9B627DBEB}">
      <dgm:prSet/>
      <dgm:spPr/>
      <dgm:t>
        <a:bodyPr/>
        <a:lstStyle/>
        <a:p>
          <a:endParaRPr lang="en-US"/>
        </a:p>
      </dgm:t>
    </dgm:pt>
    <dgm:pt modelId="{DEBDC739-3654-40FB-B9BB-9CE0AA8BE6D5}" type="sibTrans" cxnId="{CC0BE9F0-4644-4FFF-B925-B1A9B627DBEB}">
      <dgm:prSet/>
      <dgm:spPr/>
      <dgm:t>
        <a:bodyPr/>
        <a:lstStyle/>
        <a:p>
          <a:endParaRPr lang="en-US"/>
        </a:p>
      </dgm:t>
    </dgm:pt>
    <dgm:pt modelId="{CB302BBD-A0DD-48CA-A3DE-026F40F298C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Accident prevention advice</a:t>
          </a:r>
        </a:p>
      </dgm:t>
    </dgm:pt>
    <dgm:pt modelId="{F95A7CC1-D108-47DD-8733-4136C77C0A09}" type="parTrans" cxnId="{9C1A5CAA-D672-455A-B9DB-B414B2492824}">
      <dgm:prSet/>
      <dgm:spPr/>
      <dgm:t>
        <a:bodyPr/>
        <a:lstStyle/>
        <a:p>
          <a:endParaRPr lang="en-US"/>
        </a:p>
      </dgm:t>
    </dgm:pt>
    <dgm:pt modelId="{FBDEA080-EBE6-454D-846B-40BABC34A6BC}" type="sibTrans" cxnId="{9C1A5CAA-D672-455A-B9DB-B414B2492824}">
      <dgm:prSet/>
      <dgm:spPr/>
      <dgm:t>
        <a:bodyPr/>
        <a:lstStyle/>
        <a:p>
          <a:endParaRPr lang="en-US"/>
        </a:p>
      </dgm:t>
    </dgm:pt>
    <dgm:pt modelId="{43ED0671-8666-4297-AE03-FCD240177B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Increase use of public transport or bicycles </a:t>
          </a:r>
        </a:p>
      </dgm:t>
    </dgm:pt>
    <dgm:pt modelId="{2C5AC225-A413-4ED7-912A-56FB08269D8D}" type="parTrans" cxnId="{187C32E9-C613-4BE9-A8AC-677D08791510}">
      <dgm:prSet/>
      <dgm:spPr/>
      <dgm:t>
        <a:bodyPr/>
        <a:lstStyle/>
        <a:p>
          <a:endParaRPr lang="en-US"/>
        </a:p>
      </dgm:t>
    </dgm:pt>
    <dgm:pt modelId="{7F3247DF-7F08-451D-ADC6-6C653E7A1659}" type="sibTrans" cxnId="{187C32E9-C613-4BE9-A8AC-677D08791510}">
      <dgm:prSet/>
      <dgm:spPr/>
      <dgm:t>
        <a:bodyPr/>
        <a:lstStyle/>
        <a:p>
          <a:endParaRPr lang="en-US"/>
        </a:p>
      </dgm:t>
    </dgm:pt>
    <dgm:pt modelId="{D9A46403-14CE-4472-AD7A-1691FC1B652D}" type="pres">
      <dgm:prSet presAssocID="{B7CA37BD-9A20-41B3-ABF3-560062B56F0A}" presName="root" presStyleCnt="0">
        <dgm:presLayoutVars>
          <dgm:dir/>
          <dgm:resizeHandles val="exact"/>
        </dgm:presLayoutVars>
      </dgm:prSet>
      <dgm:spPr/>
    </dgm:pt>
    <dgm:pt modelId="{46AECBC2-610C-47D4-8D39-80053DA3A1DF}" type="pres">
      <dgm:prSet presAssocID="{E101C3A1-E08C-4373-B161-24C731A04EDE}" presName="compNode" presStyleCnt="0"/>
      <dgm:spPr/>
    </dgm:pt>
    <dgm:pt modelId="{5A7B2283-8BEC-4429-8FE1-D0A5A9922260}" type="pres">
      <dgm:prSet presAssocID="{E101C3A1-E08C-4373-B161-24C731A04EDE}" presName="iconBgRect" presStyleLbl="bgShp" presStyleIdx="0" presStyleCnt="6"/>
      <dgm:spPr/>
    </dgm:pt>
    <dgm:pt modelId="{B545076B-3A51-4CE5-BA45-932A4317F341}" type="pres">
      <dgm:prSet presAssocID="{E101C3A1-E08C-4373-B161-24C731A04ED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8F6EB68-A4AD-49EA-82E4-B0804DFFFF2E}" type="pres">
      <dgm:prSet presAssocID="{E101C3A1-E08C-4373-B161-24C731A04EDE}" presName="spaceRect" presStyleCnt="0"/>
      <dgm:spPr/>
    </dgm:pt>
    <dgm:pt modelId="{98F7BFFA-D1A8-4F8D-88A9-60697182F4C2}" type="pres">
      <dgm:prSet presAssocID="{E101C3A1-E08C-4373-B161-24C731A04EDE}" presName="textRect" presStyleLbl="revTx" presStyleIdx="0" presStyleCnt="6">
        <dgm:presLayoutVars>
          <dgm:chMax val="1"/>
          <dgm:chPref val="1"/>
        </dgm:presLayoutVars>
      </dgm:prSet>
      <dgm:spPr/>
    </dgm:pt>
    <dgm:pt modelId="{D344A8D4-E116-4BA0-A78A-306EA4E1EEBD}" type="pres">
      <dgm:prSet presAssocID="{2F19AF21-A51C-4418-8D06-13ABF55E7844}" presName="sibTrans" presStyleCnt="0"/>
      <dgm:spPr/>
    </dgm:pt>
    <dgm:pt modelId="{EC35ACC1-3837-42C1-B5EE-659A6FB7D430}" type="pres">
      <dgm:prSet presAssocID="{67F9E558-6470-42DC-ADFB-A593931AA7D3}" presName="compNode" presStyleCnt="0"/>
      <dgm:spPr/>
    </dgm:pt>
    <dgm:pt modelId="{1890C956-5730-4E50-B945-4FB69EC7D68D}" type="pres">
      <dgm:prSet presAssocID="{67F9E558-6470-42DC-ADFB-A593931AA7D3}" presName="iconBgRect" presStyleLbl="bgShp" presStyleIdx="1" presStyleCnt="6" custLinFactNeighborX="12365"/>
      <dgm:spPr/>
    </dgm:pt>
    <dgm:pt modelId="{40EB8A1A-E03D-4D1B-937B-AEE5361A5C9A}" type="pres">
      <dgm:prSet presAssocID="{67F9E558-6470-42DC-ADFB-A593931AA7D3}" presName="iconRect" presStyleLbl="node1" presStyleIdx="1" presStyleCnt="6" custLinFactNeighborX="23090" custLinFactNeighborY="307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372438E6-0E89-472F-8EB4-E1D63FB1569F}" type="pres">
      <dgm:prSet presAssocID="{67F9E558-6470-42DC-ADFB-A593931AA7D3}" presName="spaceRect" presStyleCnt="0"/>
      <dgm:spPr/>
    </dgm:pt>
    <dgm:pt modelId="{FC88A9C1-82DB-4E97-96C0-33F6F3A06D39}" type="pres">
      <dgm:prSet presAssocID="{67F9E558-6470-42DC-ADFB-A593931AA7D3}" presName="textRect" presStyleLbl="revTx" presStyleIdx="1" presStyleCnt="6">
        <dgm:presLayoutVars>
          <dgm:chMax val="1"/>
          <dgm:chPref val="1"/>
        </dgm:presLayoutVars>
      </dgm:prSet>
      <dgm:spPr/>
    </dgm:pt>
    <dgm:pt modelId="{EB994501-6341-4470-B043-2103737FBCD3}" type="pres">
      <dgm:prSet presAssocID="{5E824906-37C6-4DF1-9386-EFFF1BBD5FFD}" presName="sibTrans" presStyleCnt="0"/>
      <dgm:spPr/>
    </dgm:pt>
    <dgm:pt modelId="{BBA66757-94C2-43F2-B468-FA18B8565948}" type="pres">
      <dgm:prSet presAssocID="{A81AC738-BA26-4936-87DC-CD1CCA907962}" presName="compNode" presStyleCnt="0"/>
      <dgm:spPr/>
    </dgm:pt>
    <dgm:pt modelId="{77D30CEC-D02D-412B-9EAA-53A62B388516}" type="pres">
      <dgm:prSet presAssocID="{A81AC738-BA26-4936-87DC-CD1CCA907962}" presName="iconBgRect" presStyleLbl="bgShp" presStyleIdx="2" presStyleCnt="6" custLinFactY="100000" custLinFactNeighborX="45044" custLinFactNeighborY="119404"/>
      <dgm:spPr/>
    </dgm:pt>
    <dgm:pt modelId="{7325B34E-45BA-4B7A-8727-542E36506BED}" type="pres">
      <dgm:prSet presAssocID="{A81AC738-BA26-4936-87DC-CD1CCA907962}" presName="iconRect" presStyleLbl="node1" presStyleIdx="2" presStyleCnt="6" custLinFactY="180212" custLinFactNeighborX="78505" custLinFactNeighborY="2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D750CF22-02D2-44A8-9626-33E7E8E3EF6A}" type="pres">
      <dgm:prSet presAssocID="{A81AC738-BA26-4936-87DC-CD1CCA907962}" presName="spaceRect" presStyleCnt="0"/>
      <dgm:spPr/>
    </dgm:pt>
    <dgm:pt modelId="{1625197A-726C-40FE-A6DE-4327DA5A37E0}" type="pres">
      <dgm:prSet presAssocID="{A81AC738-BA26-4936-87DC-CD1CCA907962}" presName="textRect" presStyleLbl="revTx" presStyleIdx="2" presStyleCnt="6" custScaleX="151781" custLinFactY="144817" custLinFactNeighborX="43270" custLinFactNeighborY="200000">
        <dgm:presLayoutVars>
          <dgm:chMax val="1"/>
          <dgm:chPref val="1"/>
        </dgm:presLayoutVars>
      </dgm:prSet>
      <dgm:spPr/>
    </dgm:pt>
    <dgm:pt modelId="{1085FA67-9B74-46DB-9C95-44DA32EA2013}" type="pres">
      <dgm:prSet presAssocID="{43926FA6-A2B5-4BF5-97DC-AE8E22FBCFC6}" presName="sibTrans" presStyleCnt="0"/>
      <dgm:spPr/>
    </dgm:pt>
    <dgm:pt modelId="{E6887FA9-3C4D-48A4-8ECD-140221E17F04}" type="pres">
      <dgm:prSet presAssocID="{1A7392A6-54A7-4AF5-95C3-3CB5FAD2E10C}" presName="compNode" presStyleCnt="0"/>
      <dgm:spPr/>
    </dgm:pt>
    <dgm:pt modelId="{66D29873-E100-4299-9EE3-4829A19122F5}" type="pres">
      <dgm:prSet presAssocID="{1A7392A6-54A7-4AF5-95C3-3CB5FAD2E10C}" presName="iconBgRect" presStyleLbl="bgShp" presStyleIdx="3" presStyleCnt="6" custLinFactNeighborX="-17665" custLinFactNeighborY="10598"/>
      <dgm:spPr/>
    </dgm:pt>
    <dgm:pt modelId="{AE2498B2-72E1-422F-B2FA-AFC1450659D9}" type="pres">
      <dgm:prSet presAssocID="{1A7392A6-54A7-4AF5-95C3-3CB5FAD2E10C}" presName="iconRect" presStyleLbl="node1" presStyleIdx="3" presStyleCnt="6" custLinFactNeighborX="-20011" custLinFactNeighborY="1077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A1F2089-21D4-4D37-BF4B-5CDC15297286}" type="pres">
      <dgm:prSet presAssocID="{1A7392A6-54A7-4AF5-95C3-3CB5FAD2E10C}" presName="spaceRect" presStyleCnt="0"/>
      <dgm:spPr/>
    </dgm:pt>
    <dgm:pt modelId="{0E1BA9BC-A27F-4D52-8622-815C35BEFDA5}" type="pres">
      <dgm:prSet presAssocID="{1A7392A6-54A7-4AF5-95C3-3CB5FAD2E10C}" presName="textRect" presStyleLbl="revTx" presStyleIdx="3" presStyleCnt="6">
        <dgm:presLayoutVars>
          <dgm:chMax val="1"/>
          <dgm:chPref val="1"/>
        </dgm:presLayoutVars>
      </dgm:prSet>
      <dgm:spPr/>
    </dgm:pt>
    <dgm:pt modelId="{6B04B1ED-95E4-4615-9626-D4124D31D512}" type="pres">
      <dgm:prSet presAssocID="{DEBDC739-3654-40FB-B9BB-9CE0AA8BE6D5}" presName="sibTrans" presStyleCnt="0"/>
      <dgm:spPr/>
    </dgm:pt>
    <dgm:pt modelId="{349335E7-9FDA-456D-9E4E-68FE83EFE9B2}" type="pres">
      <dgm:prSet presAssocID="{CB302BBD-A0DD-48CA-A3DE-026F40F298CE}" presName="compNode" presStyleCnt="0"/>
      <dgm:spPr/>
    </dgm:pt>
    <dgm:pt modelId="{213EDC67-25F8-453B-AEF5-C35B4B93C374}" type="pres">
      <dgm:prSet presAssocID="{CB302BBD-A0DD-48CA-A3DE-026F40F298CE}" presName="iconBgRect" presStyleLbl="bgShp" presStyleIdx="4" presStyleCnt="6" custLinFactNeighborX="4416" custLinFactNeighborY="-16781"/>
      <dgm:spPr/>
    </dgm:pt>
    <dgm:pt modelId="{0ACB937C-537F-476C-8558-33069D68D4B6}" type="pres">
      <dgm:prSet presAssocID="{CB302BBD-A0DD-48CA-A3DE-026F40F298CE}" presName="iconRect" presStyleLbl="node1" presStyleIdx="4" presStyleCnt="6" custLinFactNeighborX="7696" custLinFactNeighborY="-3386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A670BBEF-5CC2-4733-B4C1-849029C974BF}" type="pres">
      <dgm:prSet presAssocID="{CB302BBD-A0DD-48CA-A3DE-026F40F298CE}" presName="spaceRect" presStyleCnt="0"/>
      <dgm:spPr/>
    </dgm:pt>
    <dgm:pt modelId="{F4112D87-2C78-4DF3-950D-ECC1CE37C874}" type="pres">
      <dgm:prSet presAssocID="{CB302BBD-A0DD-48CA-A3DE-026F40F298CE}" presName="textRect" presStyleLbl="revTx" presStyleIdx="4" presStyleCnt="6" custLinFactNeighborX="1616" custLinFactNeighborY="-47625">
        <dgm:presLayoutVars>
          <dgm:chMax val="1"/>
          <dgm:chPref val="1"/>
        </dgm:presLayoutVars>
      </dgm:prSet>
      <dgm:spPr/>
    </dgm:pt>
    <dgm:pt modelId="{2B036906-F2FA-40D8-A5FC-2CB5CC76D57D}" type="pres">
      <dgm:prSet presAssocID="{FBDEA080-EBE6-454D-846B-40BABC34A6BC}" presName="sibTrans" presStyleCnt="0"/>
      <dgm:spPr/>
    </dgm:pt>
    <dgm:pt modelId="{C9BE19BA-72AE-4FFF-83F2-DA3FD834C83E}" type="pres">
      <dgm:prSet presAssocID="{43ED0671-8666-4297-AE03-FCD240177BF2}" presName="compNode" presStyleCnt="0"/>
      <dgm:spPr/>
    </dgm:pt>
    <dgm:pt modelId="{6C6182FF-EF8C-4262-BBBD-A8EBA678EA6B}" type="pres">
      <dgm:prSet presAssocID="{43ED0671-8666-4297-AE03-FCD240177BF2}" presName="iconBgRect" presStyleLbl="bgShp" presStyleIdx="5" presStyleCnt="6" custLinFactY="-100000" custLinFactNeighborX="-237" custLinFactNeighborY="-125220"/>
      <dgm:spPr/>
    </dgm:pt>
    <dgm:pt modelId="{970BA779-580C-414E-B61E-6EB5572E6FFD}" type="pres">
      <dgm:prSet presAssocID="{43ED0671-8666-4297-AE03-FCD240177BF2}" presName="iconRect" presStyleLbl="node1" presStyleIdx="5" presStyleCnt="6" custLinFactY="-190986" custLinFactNeighborX="4618" custLinFactNeighborY="-2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EC6235C5-E845-4FD7-A583-0EA0D61CDE22}" type="pres">
      <dgm:prSet presAssocID="{43ED0671-8666-4297-AE03-FCD240177BF2}" presName="spaceRect" presStyleCnt="0"/>
      <dgm:spPr/>
    </dgm:pt>
    <dgm:pt modelId="{201649F8-79C8-407D-B147-F65AF5BA77F1}" type="pres">
      <dgm:prSet presAssocID="{43ED0671-8666-4297-AE03-FCD240177BF2}" presName="textRect" presStyleLbl="revTx" presStyleIdx="5" presStyleCnt="6" custLinFactY="-190899" custLinFactNeighborX="3194" custLinFactNeighborY="-200000">
        <dgm:presLayoutVars>
          <dgm:chMax val="1"/>
          <dgm:chPref val="1"/>
        </dgm:presLayoutVars>
      </dgm:prSet>
      <dgm:spPr/>
    </dgm:pt>
  </dgm:ptLst>
  <dgm:cxnLst>
    <dgm:cxn modelId="{5B7A7C1C-A302-4DFD-BC52-1BCF8AB874A1}" type="presOf" srcId="{B7CA37BD-9A20-41B3-ABF3-560062B56F0A}" destId="{D9A46403-14CE-4472-AD7A-1691FC1B652D}" srcOrd="0" destOrd="0" presId="urn:microsoft.com/office/officeart/2018/5/layout/IconCircleLabelList"/>
    <dgm:cxn modelId="{2C8F525E-C598-4E42-BCDE-F0373E3BF57E}" type="presOf" srcId="{CB302BBD-A0DD-48CA-A3DE-026F40F298CE}" destId="{F4112D87-2C78-4DF3-950D-ECC1CE37C874}" srcOrd="0" destOrd="0" presId="urn:microsoft.com/office/officeart/2018/5/layout/IconCircleLabelList"/>
    <dgm:cxn modelId="{FFD8B260-3EFE-4A22-9504-F1DDAC361084}" srcId="{B7CA37BD-9A20-41B3-ABF3-560062B56F0A}" destId="{67F9E558-6470-42DC-ADFB-A593931AA7D3}" srcOrd="1" destOrd="0" parTransId="{29022CFF-1E86-4DA6-9D21-4835A6FF5720}" sibTransId="{5E824906-37C6-4DF1-9386-EFFF1BBD5FFD}"/>
    <dgm:cxn modelId="{320FAF77-1516-45D7-BCF6-3B27A36519B3}" type="presOf" srcId="{A81AC738-BA26-4936-87DC-CD1CCA907962}" destId="{1625197A-726C-40FE-A6DE-4327DA5A37E0}" srcOrd="0" destOrd="0" presId="urn:microsoft.com/office/officeart/2018/5/layout/IconCircleLabelList"/>
    <dgm:cxn modelId="{20989781-B0E6-4379-8BBB-6BE25D22886C}" type="presOf" srcId="{E101C3A1-E08C-4373-B161-24C731A04EDE}" destId="{98F7BFFA-D1A8-4F8D-88A9-60697182F4C2}" srcOrd="0" destOrd="0" presId="urn:microsoft.com/office/officeart/2018/5/layout/IconCircleLabelList"/>
    <dgm:cxn modelId="{7D88A289-5990-4891-BDBD-6ADF3ED1B735}" type="presOf" srcId="{1A7392A6-54A7-4AF5-95C3-3CB5FAD2E10C}" destId="{0E1BA9BC-A27F-4D52-8622-815C35BEFDA5}" srcOrd="0" destOrd="0" presId="urn:microsoft.com/office/officeart/2018/5/layout/IconCircleLabelList"/>
    <dgm:cxn modelId="{9C1A5CAA-D672-455A-B9DB-B414B2492824}" srcId="{B7CA37BD-9A20-41B3-ABF3-560062B56F0A}" destId="{CB302BBD-A0DD-48CA-A3DE-026F40F298CE}" srcOrd="4" destOrd="0" parTransId="{F95A7CC1-D108-47DD-8733-4136C77C0A09}" sibTransId="{FBDEA080-EBE6-454D-846B-40BABC34A6BC}"/>
    <dgm:cxn modelId="{669FCBAF-EA48-4767-95F3-C2994D6C0148}" type="presOf" srcId="{43ED0671-8666-4297-AE03-FCD240177BF2}" destId="{201649F8-79C8-407D-B147-F65AF5BA77F1}" srcOrd="0" destOrd="0" presId="urn:microsoft.com/office/officeart/2018/5/layout/IconCircleLabelList"/>
    <dgm:cxn modelId="{4E68BCB2-A01B-48C0-8602-DCEFE783730E}" type="presOf" srcId="{67F9E558-6470-42DC-ADFB-A593931AA7D3}" destId="{FC88A9C1-82DB-4E97-96C0-33F6F3A06D39}" srcOrd="0" destOrd="0" presId="urn:microsoft.com/office/officeart/2018/5/layout/IconCircleLabelList"/>
    <dgm:cxn modelId="{069242B9-CB45-4866-B1BA-2AFF81FB3C53}" srcId="{B7CA37BD-9A20-41B3-ABF3-560062B56F0A}" destId="{A81AC738-BA26-4936-87DC-CD1CCA907962}" srcOrd="2" destOrd="0" parTransId="{530AC3DA-7BE2-450A-950A-6F2F2CE3D171}" sibTransId="{43926FA6-A2B5-4BF5-97DC-AE8E22FBCFC6}"/>
    <dgm:cxn modelId="{C790A5CF-F6A4-4738-B2A2-830057FC7F15}" srcId="{B7CA37BD-9A20-41B3-ABF3-560062B56F0A}" destId="{E101C3A1-E08C-4373-B161-24C731A04EDE}" srcOrd="0" destOrd="0" parTransId="{7A97D9BD-C8B1-4886-B93E-E5A5F5436DC5}" sibTransId="{2F19AF21-A51C-4418-8D06-13ABF55E7844}"/>
    <dgm:cxn modelId="{187C32E9-C613-4BE9-A8AC-677D08791510}" srcId="{B7CA37BD-9A20-41B3-ABF3-560062B56F0A}" destId="{43ED0671-8666-4297-AE03-FCD240177BF2}" srcOrd="5" destOrd="0" parTransId="{2C5AC225-A413-4ED7-912A-56FB08269D8D}" sibTransId="{7F3247DF-7F08-451D-ADC6-6C653E7A1659}"/>
    <dgm:cxn modelId="{CC0BE9F0-4644-4FFF-B925-B1A9B627DBEB}" srcId="{B7CA37BD-9A20-41B3-ABF3-560062B56F0A}" destId="{1A7392A6-54A7-4AF5-95C3-3CB5FAD2E10C}" srcOrd="3" destOrd="0" parTransId="{CC59A0C6-0B7C-4DD3-BA57-A5A5C269C3EE}" sibTransId="{DEBDC739-3654-40FB-B9BB-9CE0AA8BE6D5}"/>
    <dgm:cxn modelId="{F642006B-29E0-480A-B1F6-19346680213D}" type="presParOf" srcId="{D9A46403-14CE-4472-AD7A-1691FC1B652D}" destId="{46AECBC2-610C-47D4-8D39-80053DA3A1DF}" srcOrd="0" destOrd="0" presId="urn:microsoft.com/office/officeart/2018/5/layout/IconCircleLabelList"/>
    <dgm:cxn modelId="{7F17A0B2-FB4E-4F01-B6D5-832F1AE57EC9}" type="presParOf" srcId="{46AECBC2-610C-47D4-8D39-80053DA3A1DF}" destId="{5A7B2283-8BEC-4429-8FE1-D0A5A9922260}" srcOrd="0" destOrd="0" presId="urn:microsoft.com/office/officeart/2018/5/layout/IconCircleLabelList"/>
    <dgm:cxn modelId="{534E6BD2-9F1B-4DDB-8F3D-2EAD96C42C36}" type="presParOf" srcId="{46AECBC2-610C-47D4-8D39-80053DA3A1DF}" destId="{B545076B-3A51-4CE5-BA45-932A4317F341}" srcOrd="1" destOrd="0" presId="urn:microsoft.com/office/officeart/2018/5/layout/IconCircleLabelList"/>
    <dgm:cxn modelId="{ACB2F0AF-9A29-4AFF-B90F-DCE20A825AF9}" type="presParOf" srcId="{46AECBC2-610C-47D4-8D39-80053DA3A1DF}" destId="{58F6EB68-A4AD-49EA-82E4-B0804DFFFF2E}" srcOrd="2" destOrd="0" presId="urn:microsoft.com/office/officeart/2018/5/layout/IconCircleLabelList"/>
    <dgm:cxn modelId="{9431EAAF-BB98-4899-ACCE-9A7282F241B1}" type="presParOf" srcId="{46AECBC2-610C-47D4-8D39-80053DA3A1DF}" destId="{98F7BFFA-D1A8-4F8D-88A9-60697182F4C2}" srcOrd="3" destOrd="0" presId="urn:microsoft.com/office/officeart/2018/5/layout/IconCircleLabelList"/>
    <dgm:cxn modelId="{45B80315-A7B7-4992-A5DC-CEABD5574899}" type="presParOf" srcId="{D9A46403-14CE-4472-AD7A-1691FC1B652D}" destId="{D344A8D4-E116-4BA0-A78A-306EA4E1EEBD}" srcOrd="1" destOrd="0" presId="urn:microsoft.com/office/officeart/2018/5/layout/IconCircleLabelList"/>
    <dgm:cxn modelId="{E5DD5C3C-9AE9-4318-86BB-1E5415E769B3}" type="presParOf" srcId="{D9A46403-14CE-4472-AD7A-1691FC1B652D}" destId="{EC35ACC1-3837-42C1-B5EE-659A6FB7D430}" srcOrd="2" destOrd="0" presId="urn:microsoft.com/office/officeart/2018/5/layout/IconCircleLabelList"/>
    <dgm:cxn modelId="{6CF74341-C1D5-4515-B91D-F73A54F89648}" type="presParOf" srcId="{EC35ACC1-3837-42C1-B5EE-659A6FB7D430}" destId="{1890C956-5730-4E50-B945-4FB69EC7D68D}" srcOrd="0" destOrd="0" presId="urn:microsoft.com/office/officeart/2018/5/layout/IconCircleLabelList"/>
    <dgm:cxn modelId="{3BCFA098-8CA0-4D6F-B051-C74221D8E69B}" type="presParOf" srcId="{EC35ACC1-3837-42C1-B5EE-659A6FB7D430}" destId="{40EB8A1A-E03D-4D1B-937B-AEE5361A5C9A}" srcOrd="1" destOrd="0" presId="urn:microsoft.com/office/officeart/2018/5/layout/IconCircleLabelList"/>
    <dgm:cxn modelId="{1F98BFB5-D8DB-4AE6-8C42-8BF658CA8478}" type="presParOf" srcId="{EC35ACC1-3837-42C1-B5EE-659A6FB7D430}" destId="{372438E6-0E89-472F-8EB4-E1D63FB1569F}" srcOrd="2" destOrd="0" presId="urn:microsoft.com/office/officeart/2018/5/layout/IconCircleLabelList"/>
    <dgm:cxn modelId="{67007D64-394D-4F01-9C76-2E75B7689F96}" type="presParOf" srcId="{EC35ACC1-3837-42C1-B5EE-659A6FB7D430}" destId="{FC88A9C1-82DB-4E97-96C0-33F6F3A06D39}" srcOrd="3" destOrd="0" presId="urn:microsoft.com/office/officeart/2018/5/layout/IconCircleLabelList"/>
    <dgm:cxn modelId="{DEBB344E-C98B-4BB5-8C59-3B3B7517EE09}" type="presParOf" srcId="{D9A46403-14CE-4472-AD7A-1691FC1B652D}" destId="{EB994501-6341-4470-B043-2103737FBCD3}" srcOrd="3" destOrd="0" presId="urn:microsoft.com/office/officeart/2018/5/layout/IconCircleLabelList"/>
    <dgm:cxn modelId="{DC1A1980-D0C0-4510-AAB3-07119A9FA6E7}" type="presParOf" srcId="{D9A46403-14CE-4472-AD7A-1691FC1B652D}" destId="{BBA66757-94C2-43F2-B468-FA18B8565948}" srcOrd="4" destOrd="0" presId="urn:microsoft.com/office/officeart/2018/5/layout/IconCircleLabelList"/>
    <dgm:cxn modelId="{722D7F39-9BC8-4AAB-9149-284B60B78CD0}" type="presParOf" srcId="{BBA66757-94C2-43F2-B468-FA18B8565948}" destId="{77D30CEC-D02D-412B-9EAA-53A62B388516}" srcOrd="0" destOrd="0" presId="urn:microsoft.com/office/officeart/2018/5/layout/IconCircleLabelList"/>
    <dgm:cxn modelId="{4E7741E2-F2BF-4FB0-B527-3E5D710E96DD}" type="presParOf" srcId="{BBA66757-94C2-43F2-B468-FA18B8565948}" destId="{7325B34E-45BA-4B7A-8727-542E36506BED}" srcOrd="1" destOrd="0" presId="urn:microsoft.com/office/officeart/2018/5/layout/IconCircleLabelList"/>
    <dgm:cxn modelId="{B1EAE26E-6EBE-418F-81CC-6ABAA47E9660}" type="presParOf" srcId="{BBA66757-94C2-43F2-B468-FA18B8565948}" destId="{D750CF22-02D2-44A8-9626-33E7E8E3EF6A}" srcOrd="2" destOrd="0" presId="urn:microsoft.com/office/officeart/2018/5/layout/IconCircleLabelList"/>
    <dgm:cxn modelId="{6FC1135E-4E70-4C19-A706-4E93B9D3E889}" type="presParOf" srcId="{BBA66757-94C2-43F2-B468-FA18B8565948}" destId="{1625197A-726C-40FE-A6DE-4327DA5A37E0}" srcOrd="3" destOrd="0" presId="urn:microsoft.com/office/officeart/2018/5/layout/IconCircleLabelList"/>
    <dgm:cxn modelId="{C71D8450-0B84-4E4C-9198-714E8A8692CC}" type="presParOf" srcId="{D9A46403-14CE-4472-AD7A-1691FC1B652D}" destId="{1085FA67-9B74-46DB-9C95-44DA32EA2013}" srcOrd="5" destOrd="0" presId="urn:microsoft.com/office/officeart/2018/5/layout/IconCircleLabelList"/>
    <dgm:cxn modelId="{AC2F5B16-56AC-4414-A18A-3913158FD6BC}" type="presParOf" srcId="{D9A46403-14CE-4472-AD7A-1691FC1B652D}" destId="{E6887FA9-3C4D-48A4-8ECD-140221E17F04}" srcOrd="6" destOrd="0" presId="urn:microsoft.com/office/officeart/2018/5/layout/IconCircleLabelList"/>
    <dgm:cxn modelId="{53307EE0-F382-43CC-95BB-AD1C0D0B1066}" type="presParOf" srcId="{E6887FA9-3C4D-48A4-8ECD-140221E17F04}" destId="{66D29873-E100-4299-9EE3-4829A19122F5}" srcOrd="0" destOrd="0" presId="urn:microsoft.com/office/officeart/2018/5/layout/IconCircleLabelList"/>
    <dgm:cxn modelId="{5860E2EB-F694-4567-ACBD-979FFE0FD0D7}" type="presParOf" srcId="{E6887FA9-3C4D-48A4-8ECD-140221E17F04}" destId="{AE2498B2-72E1-422F-B2FA-AFC1450659D9}" srcOrd="1" destOrd="0" presId="urn:microsoft.com/office/officeart/2018/5/layout/IconCircleLabelList"/>
    <dgm:cxn modelId="{64FB3F5D-F8EC-497C-A01C-B5885A886DE6}" type="presParOf" srcId="{E6887FA9-3C4D-48A4-8ECD-140221E17F04}" destId="{2A1F2089-21D4-4D37-BF4B-5CDC15297286}" srcOrd="2" destOrd="0" presId="urn:microsoft.com/office/officeart/2018/5/layout/IconCircleLabelList"/>
    <dgm:cxn modelId="{1B601F1F-C3E7-4570-B16A-A8620C3171C0}" type="presParOf" srcId="{E6887FA9-3C4D-48A4-8ECD-140221E17F04}" destId="{0E1BA9BC-A27F-4D52-8622-815C35BEFDA5}" srcOrd="3" destOrd="0" presId="urn:microsoft.com/office/officeart/2018/5/layout/IconCircleLabelList"/>
    <dgm:cxn modelId="{6058CAC9-753A-4226-B1AA-13B4CB953BF3}" type="presParOf" srcId="{D9A46403-14CE-4472-AD7A-1691FC1B652D}" destId="{6B04B1ED-95E4-4615-9626-D4124D31D512}" srcOrd="7" destOrd="0" presId="urn:microsoft.com/office/officeart/2018/5/layout/IconCircleLabelList"/>
    <dgm:cxn modelId="{AFAFB9CC-603B-4B5E-80CF-41A7085B86EA}" type="presParOf" srcId="{D9A46403-14CE-4472-AD7A-1691FC1B652D}" destId="{349335E7-9FDA-456D-9E4E-68FE83EFE9B2}" srcOrd="8" destOrd="0" presId="urn:microsoft.com/office/officeart/2018/5/layout/IconCircleLabelList"/>
    <dgm:cxn modelId="{54496DEF-3DC5-4602-8C47-920F38B05993}" type="presParOf" srcId="{349335E7-9FDA-456D-9E4E-68FE83EFE9B2}" destId="{213EDC67-25F8-453B-AEF5-C35B4B93C374}" srcOrd="0" destOrd="0" presId="urn:microsoft.com/office/officeart/2018/5/layout/IconCircleLabelList"/>
    <dgm:cxn modelId="{4208A7EC-84D7-4A43-86C3-5D71D9529DBF}" type="presParOf" srcId="{349335E7-9FDA-456D-9E4E-68FE83EFE9B2}" destId="{0ACB937C-537F-476C-8558-33069D68D4B6}" srcOrd="1" destOrd="0" presId="urn:microsoft.com/office/officeart/2018/5/layout/IconCircleLabelList"/>
    <dgm:cxn modelId="{9D90B3DE-6CB0-45A1-9868-8AC5BCA30290}" type="presParOf" srcId="{349335E7-9FDA-456D-9E4E-68FE83EFE9B2}" destId="{A670BBEF-5CC2-4733-B4C1-849029C974BF}" srcOrd="2" destOrd="0" presId="urn:microsoft.com/office/officeart/2018/5/layout/IconCircleLabelList"/>
    <dgm:cxn modelId="{9E8420E8-C98F-495C-852B-EAB2F04F3646}" type="presParOf" srcId="{349335E7-9FDA-456D-9E4E-68FE83EFE9B2}" destId="{F4112D87-2C78-4DF3-950D-ECC1CE37C874}" srcOrd="3" destOrd="0" presId="urn:microsoft.com/office/officeart/2018/5/layout/IconCircleLabelList"/>
    <dgm:cxn modelId="{75A4392B-CBCB-4406-A186-8A0A68CE5060}" type="presParOf" srcId="{D9A46403-14CE-4472-AD7A-1691FC1B652D}" destId="{2B036906-F2FA-40D8-A5FC-2CB5CC76D57D}" srcOrd="9" destOrd="0" presId="urn:microsoft.com/office/officeart/2018/5/layout/IconCircleLabelList"/>
    <dgm:cxn modelId="{A8AE4342-87C2-4911-BEAF-35396D42E570}" type="presParOf" srcId="{D9A46403-14CE-4472-AD7A-1691FC1B652D}" destId="{C9BE19BA-72AE-4FFF-83F2-DA3FD834C83E}" srcOrd="10" destOrd="0" presId="urn:microsoft.com/office/officeart/2018/5/layout/IconCircleLabelList"/>
    <dgm:cxn modelId="{EDC2FB32-F9E6-4CCE-AE86-19E494D8AACF}" type="presParOf" srcId="{C9BE19BA-72AE-4FFF-83F2-DA3FD834C83E}" destId="{6C6182FF-EF8C-4262-BBBD-A8EBA678EA6B}" srcOrd="0" destOrd="0" presId="urn:microsoft.com/office/officeart/2018/5/layout/IconCircleLabelList"/>
    <dgm:cxn modelId="{631884F9-959F-409C-9907-4D8D066D37D2}" type="presParOf" srcId="{C9BE19BA-72AE-4FFF-83F2-DA3FD834C83E}" destId="{970BA779-580C-414E-B61E-6EB5572E6FFD}" srcOrd="1" destOrd="0" presId="urn:microsoft.com/office/officeart/2018/5/layout/IconCircleLabelList"/>
    <dgm:cxn modelId="{ECCD64E6-6449-4902-88BF-4281A45DC566}" type="presParOf" srcId="{C9BE19BA-72AE-4FFF-83F2-DA3FD834C83E}" destId="{EC6235C5-E845-4FD7-A583-0EA0D61CDE22}" srcOrd="2" destOrd="0" presId="urn:microsoft.com/office/officeart/2018/5/layout/IconCircleLabelList"/>
    <dgm:cxn modelId="{994E09F8-629B-4B4F-9F42-026DB39207DB}" type="presParOf" srcId="{C9BE19BA-72AE-4FFF-83F2-DA3FD834C83E}" destId="{201649F8-79C8-407D-B147-F65AF5BA77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B2283-8BEC-4429-8FE1-D0A5A9922260}">
      <dsp:nvSpPr>
        <dsp:cNvPr id="0" name=""/>
        <dsp:cNvSpPr/>
      </dsp:nvSpPr>
      <dsp:spPr>
        <a:xfrm>
          <a:off x="1109014" y="124164"/>
          <a:ext cx="1294136" cy="12941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5076B-3A51-4CE5-BA45-932A4317F341}">
      <dsp:nvSpPr>
        <dsp:cNvPr id="0" name=""/>
        <dsp:cNvSpPr/>
      </dsp:nvSpPr>
      <dsp:spPr>
        <a:xfrm>
          <a:off x="1384814" y="399964"/>
          <a:ext cx="742537" cy="74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7BFFA-D1A8-4F8D-88A9-60697182F4C2}">
      <dsp:nvSpPr>
        <dsp:cNvPr id="0" name=""/>
        <dsp:cNvSpPr/>
      </dsp:nvSpPr>
      <dsp:spPr>
        <a:xfrm>
          <a:off x="695315" y="1821393"/>
          <a:ext cx="2121535" cy="74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Reducing the speed limits</a:t>
          </a:r>
        </a:p>
      </dsp:txBody>
      <dsp:txXfrm>
        <a:off x="695315" y="1821393"/>
        <a:ext cx="2121535" cy="743927"/>
      </dsp:txXfrm>
    </dsp:sp>
    <dsp:sp modelId="{1890C956-5730-4E50-B945-4FB69EC7D68D}">
      <dsp:nvSpPr>
        <dsp:cNvPr id="0" name=""/>
        <dsp:cNvSpPr/>
      </dsp:nvSpPr>
      <dsp:spPr>
        <a:xfrm>
          <a:off x="3761838" y="124164"/>
          <a:ext cx="1294136" cy="12941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B8A1A-E03D-4D1B-937B-AEE5361A5C9A}">
      <dsp:nvSpPr>
        <dsp:cNvPr id="0" name=""/>
        <dsp:cNvSpPr/>
      </dsp:nvSpPr>
      <dsp:spPr>
        <a:xfrm>
          <a:off x="4049070" y="422827"/>
          <a:ext cx="742537" cy="74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8A9C1-82DB-4E97-96C0-33F6F3A06D39}">
      <dsp:nvSpPr>
        <dsp:cNvPr id="0" name=""/>
        <dsp:cNvSpPr/>
      </dsp:nvSpPr>
      <dsp:spPr>
        <a:xfrm>
          <a:off x="3188119" y="1821393"/>
          <a:ext cx="2121535" cy="74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patrolling on the busy roads</a:t>
          </a:r>
        </a:p>
      </dsp:txBody>
      <dsp:txXfrm>
        <a:off x="3188119" y="1821393"/>
        <a:ext cx="2121535" cy="743927"/>
      </dsp:txXfrm>
    </dsp:sp>
    <dsp:sp modelId="{77D30CEC-D02D-412B-9EAA-53A62B388516}">
      <dsp:nvSpPr>
        <dsp:cNvPr id="0" name=""/>
        <dsp:cNvSpPr/>
      </dsp:nvSpPr>
      <dsp:spPr>
        <a:xfrm>
          <a:off x="7226829" y="2963552"/>
          <a:ext cx="1294136" cy="12941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5B34E-45BA-4B7A-8727-542E36506BED}">
      <dsp:nvSpPr>
        <dsp:cNvPr id="0" name=""/>
        <dsp:cNvSpPr/>
      </dsp:nvSpPr>
      <dsp:spPr>
        <a:xfrm>
          <a:off x="7502627" y="3223180"/>
          <a:ext cx="742537" cy="74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5197A-726C-40FE-A6DE-4327DA5A37E0}">
      <dsp:nvSpPr>
        <dsp:cNvPr id="0" name=""/>
        <dsp:cNvSpPr/>
      </dsp:nvSpPr>
      <dsp:spPr>
        <a:xfrm>
          <a:off x="6598911" y="4386581"/>
          <a:ext cx="3220087" cy="74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all" dirty="0">
              <a:latin typeface="Calibri" panose="020F0502020204030204"/>
              <a:ea typeface="+mn-ea"/>
              <a:cs typeface="+mn-cs"/>
            </a:rPr>
            <a:t>Introducing technological development to clear road surface -  due to frost/ice &amp; wet lands</a:t>
          </a:r>
        </a:p>
      </dsp:txBody>
      <dsp:txXfrm>
        <a:off x="6598911" y="4386581"/>
        <a:ext cx="3220087" cy="743927"/>
      </dsp:txXfrm>
    </dsp:sp>
    <dsp:sp modelId="{66D29873-E100-4299-9EE3-4829A19122F5}">
      <dsp:nvSpPr>
        <dsp:cNvPr id="0" name=""/>
        <dsp:cNvSpPr/>
      </dsp:nvSpPr>
      <dsp:spPr>
        <a:xfrm>
          <a:off x="9457369" y="261317"/>
          <a:ext cx="1294136" cy="12941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498B2-72E1-422F-B2FA-AFC1450659D9}">
      <dsp:nvSpPr>
        <dsp:cNvPr id="0" name=""/>
        <dsp:cNvSpPr/>
      </dsp:nvSpPr>
      <dsp:spPr>
        <a:xfrm>
          <a:off x="9813189" y="479972"/>
          <a:ext cx="742537" cy="7425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BA9BC-A27F-4D52-8622-815C35BEFDA5}">
      <dsp:nvSpPr>
        <dsp:cNvPr id="0" name=""/>
        <dsp:cNvSpPr/>
      </dsp:nvSpPr>
      <dsp:spPr>
        <a:xfrm>
          <a:off x="9272279" y="1821393"/>
          <a:ext cx="2121535" cy="74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widening the Roads and FLYOVERS FOR AVOIDING TRAFFIC</a:t>
          </a:r>
        </a:p>
      </dsp:txBody>
      <dsp:txXfrm>
        <a:off x="9272279" y="1821393"/>
        <a:ext cx="2121535" cy="743927"/>
      </dsp:txXfrm>
    </dsp:sp>
    <dsp:sp modelId="{213EDC67-25F8-453B-AEF5-C35B4B93C374}">
      <dsp:nvSpPr>
        <dsp:cNvPr id="0" name=""/>
        <dsp:cNvSpPr/>
      </dsp:nvSpPr>
      <dsp:spPr>
        <a:xfrm>
          <a:off x="4208243" y="2878535"/>
          <a:ext cx="1294136" cy="12941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B937C-537F-476C-8558-33069D68D4B6}">
      <dsp:nvSpPr>
        <dsp:cNvPr id="0" name=""/>
        <dsp:cNvSpPr/>
      </dsp:nvSpPr>
      <dsp:spPr>
        <a:xfrm>
          <a:off x="4484039" y="3120051"/>
          <a:ext cx="742537" cy="7425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12D87-2C78-4DF3-950D-ECC1CE37C874}">
      <dsp:nvSpPr>
        <dsp:cNvPr id="0" name=""/>
        <dsp:cNvSpPr/>
      </dsp:nvSpPr>
      <dsp:spPr>
        <a:xfrm>
          <a:off x="3771679" y="4438637"/>
          <a:ext cx="2121535" cy="74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Accident prevention advice</a:t>
          </a:r>
        </a:p>
      </dsp:txBody>
      <dsp:txXfrm>
        <a:off x="3771679" y="4438637"/>
        <a:ext cx="2121535" cy="743927"/>
      </dsp:txXfrm>
    </dsp:sp>
    <dsp:sp modelId="{6C6182FF-EF8C-4262-BBBD-A8EBA678EA6B}">
      <dsp:nvSpPr>
        <dsp:cNvPr id="0" name=""/>
        <dsp:cNvSpPr/>
      </dsp:nvSpPr>
      <dsp:spPr>
        <a:xfrm>
          <a:off x="6640831" y="181050"/>
          <a:ext cx="1294136" cy="12941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BA779-580C-414E-B61E-6EB5572E6FFD}">
      <dsp:nvSpPr>
        <dsp:cNvPr id="0" name=""/>
        <dsp:cNvSpPr/>
      </dsp:nvSpPr>
      <dsp:spPr>
        <a:xfrm>
          <a:off x="6953988" y="468286"/>
          <a:ext cx="742537" cy="7425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649F8-79C8-407D-B147-F65AF5BA77F1}">
      <dsp:nvSpPr>
        <dsp:cNvPr id="0" name=""/>
        <dsp:cNvSpPr/>
      </dsp:nvSpPr>
      <dsp:spPr>
        <a:xfrm>
          <a:off x="6297961" y="1884927"/>
          <a:ext cx="2121535" cy="74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Increase use of public transport or bicycles </a:t>
          </a:r>
        </a:p>
      </dsp:txBody>
      <dsp:txXfrm>
        <a:off x="6297961" y="1884927"/>
        <a:ext cx="2121535" cy="743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BD97-4113-4626-9A7E-6283AF3DC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B6A8B-DA9F-408D-B1CB-72A94D741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63890-B2CF-4611-AF15-FA642591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1D82-FBE8-4600-B6BC-6BB045FC58F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C73E-451B-480E-8422-71543313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39B12-1B35-4958-9246-F3C39712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A55-32B5-4B2E-ADC9-6A8DDC9C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F6FD-18A9-4E8C-9BDF-D6B9696B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35F33-51E4-442A-A2B6-0C116B676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68048-4DE1-4590-A1CA-EE6EBF0E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1D82-FBE8-4600-B6BC-6BB045FC58F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31F7-B48D-4F6E-8028-ED0E32A2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424EC-9EE5-4E5C-8A5D-5E7F2392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A55-32B5-4B2E-ADC9-6A8DDC9C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5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B7082-A23B-41FD-9CD2-AD187BEF1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8470B-173B-47F0-B19B-C4AEB9EA7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433F3-B3FE-437D-9A2B-F303684F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1D82-FBE8-4600-B6BC-6BB045FC58F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17E8-14DA-4EB2-A6A6-12825B9C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6082C-1AE3-4B4A-B5C3-6EB2CE5B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A55-32B5-4B2E-ADC9-6A8DDC9C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6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21E4-D573-4031-B281-6574808A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975F-93D6-4194-86CD-132366B5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746E-86FE-4E5D-9B04-C3F3F168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1D82-FBE8-4600-B6BC-6BB045FC58F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89323-2334-4D77-B1FA-3A90345B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A574-A0E9-4EB0-A444-1960B1BC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A55-32B5-4B2E-ADC9-6A8DDC9C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8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E833-948F-4105-AC59-2293DF59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F44DD-0E5C-4F30-AC3A-D431E137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0CBAA-FB7A-41C8-9D66-ACE6290A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1D82-FBE8-4600-B6BC-6BB045FC58F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F13CF-1608-40C6-9595-AC41B072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B2E1E-959F-4A94-A443-7CEDA30A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A55-32B5-4B2E-ADC9-6A8DDC9C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B350-5882-4051-8932-7E0494B8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A2DB-DDFA-4414-A3FA-6719A046C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89278-2B9B-4CA2-96BF-F0264C010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6092F-BB7F-45C9-954F-FE60886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1D82-FBE8-4600-B6BC-6BB045FC58F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8DF32-77D6-4037-9178-B263AB94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290F-487F-4ACA-9430-35F8DAC4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A55-32B5-4B2E-ADC9-6A8DDC9C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F372-68C6-488A-8969-6414B734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493E-9762-4983-B8E1-0A708F80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1F825-C938-4F25-B43F-560FE7E74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59DF0-B536-4666-9830-3CE90CFFD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6C209-1786-453E-97E4-98CB2E405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A523F-8955-4162-BD4C-41960C87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1D82-FBE8-4600-B6BC-6BB045FC58F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BC068-2028-41B4-80A0-02B092AE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B7566-2DB4-4D80-8018-C94D649A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A55-32B5-4B2E-ADC9-6A8DDC9C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11A0-066A-436A-993E-FBA3C5C3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E688E-54E3-4AF6-9117-57C7C294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1D82-FBE8-4600-B6BC-6BB045FC58F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921B3-B183-49CF-8F9B-DB3B4B26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DDF3B-B851-44E4-A8A2-421141AA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A55-32B5-4B2E-ADC9-6A8DDC9C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8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EDB8A-7314-42E8-8319-6F2FE3A8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1D82-FBE8-4600-B6BC-6BB045FC58F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2C999-6C54-44E0-9D9D-00A6530D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AB36A-01D8-495C-AB37-BABED971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A55-32B5-4B2E-ADC9-6A8DDC9C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9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4FCE-A20C-448E-8631-26FF4AA1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12E5-DD4B-4515-A72A-39F967678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5F347-DB7F-4BF8-B676-A7192B79E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D2A4F-DDDA-4188-8C95-7C8E23C1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1D82-FBE8-4600-B6BC-6BB045FC58F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DCCFC-BA62-495D-99A6-0F33C2B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029C3-EC22-401D-99CB-C318A75F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A55-32B5-4B2E-ADC9-6A8DDC9C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9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0FC3-88E2-4EFC-9ED8-889E54EE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47FA4-52D0-48B1-ABE8-CB059EE80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9AD4F-77B9-4756-BD73-148EF2603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B1DB9-23DF-4E88-AB4A-109C8FA6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1D82-FBE8-4600-B6BC-6BB045FC58F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740A6-AC03-4244-B808-F91AD750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8F27-E0C2-4FD1-914F-A6CC25F6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A55-32B5-4B2E-ADC9-6A8DDC9C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9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CF0A4-8EC9-4172-AFFD-2D2A65E8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548F8-70AB-458F-8AE5-CBB64429D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1DE96-A623-4427-BDAE-6926A88C4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1D82-FBE8-4600-B6BC-6BB045FC58F3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4864-7519-4ABC-B704-2B7242144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BA92D-9A1C-4F20-A866-5AC0A5004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DA55-32B5-4B2E-ADC9-6A8DDC9C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road accident">
            <a:extLst>
              <a:ext uri="{FF2B5EF4-FFF2-40B4-BE49-F238E27FC236}">
                <a16:creationId xmlns:a16="http://schemas.microsoft.com/office/drawing/2014/main" id="{162F013F-3B55-49DC-9D56-9A4D3333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/>
          <a:stretch/>
        </p:blipFill>
        <p:spPr bwMode="auto">
          <a:xfrm rot="21600000">
            <a:off x="20" y="0"/>
            <a:ext cx="12191980" cy="711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5C0630-F8E5-4FDD-8410-43E258E38683}"/>
              </a:ext>
            </a:extLst>
          </p:cNvPr>
          <p:cNvSpPr txBox="1"/>
          <p:nvPr/>
        </p:nvSpPr>
        <p:spPr>
          <a:xfrm>
            <a:off x="109057" y="1090569"/>
            <a:ext cx="11862033" cy="2115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What measures can be taken to reduce road accidents in the major cities in THE United Kingdom</a:t>
            </a:r>
          </a:p>
        </p:txBody>
      </p:sp>
    </p:spTree>
    <p:extLst>
      <p:ext uri="{BB962C8B-B14F-4D97-AF65-F5344CB8AC3E}">
        <p14:creationId xmlns:p14="http://schemas.microsoft.com/office/powerpoint/2010/main" val="1060462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5C647-8C6E-411D-A8A0-418C7683B5B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PROPROTION OF ACCIDENTS BY YEAR &amp; MONTH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FD9315-EA3F-43D9-A1AE-E0A3693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6" y="1624894"/>
            <a:ext cx="10033234" cy="48430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85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3BA33-6D69-470B-9EFC-D8F3B95C9526}"/>
              </a:ext>
            </a:extLst>
          </p:cNvPr>
          <p:cNvSpPr txBox="1"/>
          <p:nvPr/>
        </p:nvSpPr>
        <p:spPr>
          <a:xfrm>
            <a:off x="0" y="755009"/>
            <a:ext cx="11767457" cy="633294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ACCIDENTS BY ROAD TYPE &amp; ROAD SURFACE CONDITIONS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04A495-129B-44B5-9EAD-7A2CC60EE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62" y="1557781"/>
            <a:ext cx="10237366" cy="4926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897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733FD-52CB-421C-B60F-74EE652F235B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PROPORTION OF </a:t>
            </a:r>
            <a:r>
              <a:rPr lang="en-US" sz="3200" kern="1200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ACCIDENTS BY SPEED LIMIT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3999D6-155C-4A47-B526-B70C4D1A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68" y="1602297"/>
            <a:ext cx="9664117" cy="5066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D84F9-0D42-49BE-8C67-5CCD22427960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PROPORTION OF ACCIDENTS BY WEATHER CONDITIONS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49F182-587B-451B-A5DC-6E647C49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25" y="1675227"/>
            <a:ext cx="9748007" cy="4759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313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860CC-9B59-47ED-95DE-1587A14E0028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56A9A4-884D-42CB-B3E2-ECCB4FE32ECB}"/>
              </a:ext>
            </a:extLst>
          </p:cNvPr>
          <p:cNvSpPr/>
          <p:nvPr/>
        </p:nvSpPr>
        <p:spPr>
          <a:xfrm>
            <a:off x="3664944" y="831897"/>
            <a:ext cx="4073551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Algerian" panose="04020705040A02060702" pitchFamily="82" charset="0"/>
              </a:rPr>
              <a:t>CHI SQUARE TEST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BEFE3-913D-4C60-B53C-127760643E20}"/>
              </a:ext>
            </a:extLst>
          </p:cNvPr>
          <p:cNvSpPr/>
          <p:nvPr/>
        </p:nvSpPr>
        <p:spPr>
          <a:xfrm>
            <a:off x="1552527" y="2239348"/>
            <a:ext cx="97731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Evaluating  whether there is a significant association between the categories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13670-2B35-4CD7-AC59-987FE2FD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70" y="2824291"/>
            <a:ext cx="7862918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9DD805-7674-402F-A09C-87D434E9D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370" y="4725226"/>
            <a:ext cx="8396159" cy="75247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276D77-0A60-4123-900A-45128F7F0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84770"/>
              </p:ext>
            </p:extLst>
          </p:nvPr>
        </p:nvGraphicFramePr>
        <p:xfrm>
          <a:off x="3905925" y="3698471"/>
          <a:ext cx="3431646" cy="64739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15823">
                  <a:extLst>
                    <a:ext uri="{9D8B030D-6E8A-4147-A177-3AD203B41FA5}">
                      <a16:colId xmlns:a16="http://schemas.microsoft.com/office/drawing/2014/main" val="3789904990"/>
                    </a:ext>
                  </a:extLst>
                </a:gridCol>
                <a:gridCol w="1715823">
                  <a:extLst>
                    <a:ext uri="{9D8B030D-6E8A-4147-A177-3AD203B41FA5}">
                      <a16:colId xmlns:a16="http://schemas.microsoft.com/office/drawing/2014/main" val="1338649623"/>
                    </a:ext>
                  </a:extLst>
                </a:gridCol>
              </a:tblGrid>
              <a:tr h="29217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0" cap="none" spc="-5" dirty="0">
                          <a:effectLst/>
                        </a:rPr>
                        <a:t>X- squared</a:t>
                      </a:r>
                      <a:endParaRPr lang="en-US" sz="18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0" cap="all" spc="-5" dirty="0">
                          <a:effectLst/>
                        </a:rPr>
                        <a:t>96.372</a:t>
                      </a:r>
                      <a:endParaRPr lang="en-US" sz="18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116699"/>
                  </a:ext>
                </a:extLst>
              </a:tr>
              <a:tr h="35521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0" spc="-5" dirty="0">
                          <a:effectLst/>
                        </a:rPr>
                        <a:t>P- value </a:t>
                      </a:r>
                      <a:endParaRPr lang="en-US" sz="18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spc="-5" dirty="0">
                          <a:effectLst/>
                        </a:rPr>
                        <a:t>0.0004998</a:t>
                      </a:r>
                      <a:endParaRPr lang="en-US" sz="18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29034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4B3682-3FE8-4C93-B436-A096E8EE4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60821"/>
              </p:ext>
            </p:extLst>
          </p:nvPr>
        </p:nvGraphicFramePr>
        <p:xfrm>
          <a:off x="3905925" y="5701847"/>
          <a:ext cx="3593786" cy="64851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96893">
                  <a:extLst>
                    <a:ext uri="{9D8B030D-6E8A-4147-A177-3AD203B41FA5}">
                      <a16:colId xmlns:a16="http://schemas.microsoft.com/office/drawing/2014/main" val="167983453"/>
                    </a:ext>
                  </a:extLst>
                </a:gridCol>
                <a:gridCol w="1796893">
                  <a:extLst>
                    <a:ext uri="{9D8B030D-6E8A-4147-A177-3AD203B41FA5}">
                      <a16:colId xmlns:a16="http://schemas.microsoft.com/office/drawing/2014/main" val="57133397"/>
                    </a:ext>
                  </a:extLst>
                </a:gridCol>
              </a:tblGrid>
              <a:tr h="33026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0" kern="1200" cap="none" spc="-5" dirty="0">
                          <a:effectLst/>
                        </a:rPr>
                        <a:t>X- squared</a:t>
                      </a:r>
                      <a:endParaRPr lang="en-US" sz="1800" b="0" kern="1200" cap="none" spc="-5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0" kern="1200" cap="none" spc="-5">
                          <a:effectLst/>
                        </a:rPr>
                        <a:t>27.864</a:t>
                      </a:r>
                      <a:endParaRPr lang="en-US" sz="1800" b="0" kern="1200" cap="none" spc="-5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740025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0" kern="1200" cap="none" spc="-5">
                          <a:effectLst/>
                        </a:rPr>
                        <a:t>P- value </a:t>
                      </a:r>
                      <a:endParaRPr lang="en-US" sz="1800" b="0" kern="1200" cap="none" spc="-5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0" kern="1200" cap="none" spc="-5" dirty="0">
                          <a:effectLst/>
                        </a:rPr>
                        <a:t>0.006497</a:t>
                      </a:r>
                      <a:endParaRPr lang="en-US" sz="1800" b="0" kern="1200" cap="none" spc="-5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75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3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860CC-9B59-47ED-95DE-1587A14E0028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7F51299-5FB3-47EE-A019-17F9A8C37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26" y="3118807"/>
            <a:ext cx="9286612" cy="3272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6EF21-73D5-4701-98BC-E671EB302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076" y="2328090"/>
            <a:ext cx="2266950" cy="704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0FA6D8-6BE1-4C1E-A616-67AAB44F3766}"/>
              </a:ext>
            </a:extLst>
          </p:cNvPr>
          <p:cNvSpPr/>
          <p:nvPr/>
        </p:nvSpPr>
        <p:spPr>
          <a:xfrm>
            <a:off x="2726064" y="853339"/>
            <a:ext cx="5900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Algerian" panose="04020705040A02060702" pitchFamily="82" charset="0"/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382756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1D83A-3546-4E81-9798-20A706F09109}"/>
              </a:ext>
            </a:extLst>
          </p:cNvPr>
          <p:cNvSpPr txBox="1"/>
          <p:nvPr/>
        </p:nvSpPr>
        <p:spPr>
          <a:xfrm>
            <a:off x="1984022" y="2040987"/>
            <a:ext cx="9156557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 dirty="0">
                <a:solidFill>
                  <a:schemeClr val="tx1"/>
                </a:solidFill>
                <a:latin typeface="Algerian" panose="04020705040A02060702" pitchFamily="82" charset="0"/>
                <a:ea typeface="+mj-ea"/>
                <a:cs typeface="+mj-cs"/>
              </a:rPr>
              <a:t>MEASURES TO CONTROL THE ACCIDNETS IN LONDON</a:t>
            </a:r>
          </a:p>
        </p:txBody>
      </p:sp>
      <p:pic>
        <p:nvPicPr>
          <p:cNvPr id="6" name="Graphic 5" descr="Lifesaver">
            <a:extLst>
              <a:ext uri="{FF2B5EF4-FFF2-40B4-BE49-F238E27FC236}">
                <a16:creationId xmlns:a16="http://schemas.microsoft.com/office/drawing/2014/main" id="{D0A1D8B0-E628-43DF-AE67-9922632B8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423" y="2743200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0862A45-AA85-40E7-A51C-FE7EDED9F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8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4EA461-22F6-459B-A0D6-C640B501C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4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6D9013-8E3A-4262-BAA6-6605328A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9" y="17054"/>
            <a:ext cx="12079111" cy="684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E1B773-5829-4BBC-B874-697D49EA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2667" cy="67507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664794-F4AF-4100-89CE-82FDDBD35ED3}"/>
              </a:ext>
            </a:extLst>
          </p:cNvPr>
          <p:cNvSpPr/>
          <p:nvPr/>
        </p:nvSpPr>
        <p:spPr>
          <a:xfrm>
            <a:off x="10250515" y="0"/>
            <a:ext cx="17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museo-sans"/>
              </a:rPr>
              <a:t>Foster + Partners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5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76917-798A-44F4-80DE-2617712A6DA0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DATASET &amp; VARIABLES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00374A-08B4-48A8-B607-B04BBED0AE6A}"/>
              </a:ext>
            </a:extLst>
          </p:cNvPr>
          <p:cNvSpPr/>
          <p:nvPr/>
        </p:nvSpPr>
        <p:spPr>
          <a:xfrm>
            <a:off x="556532" y="1532096"/>
            <a:ext cx="10802162" cy="193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source used – UK Department of Transport and the dataset consists of more than 200k records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exported in csv format and is structured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used is from 2005 -2016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7FEC26-3F73-45EC-B339-38B21BA58F93}"/>
              </a:ext>
            </a:extLst>
          </p:cNvPr>
          <p:cNvSpPr/>
          <p:nvPr/>
        </p:nvSpPr>
        <p:spPr>
          <a:xfrm>
            <a:off x="556531" y="4026789"/>
            <a:ext cx="9703205" cy="1519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 –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types, weather ,speed limit, time of accidents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–  Severity of Accident</a:t>
            </a:r>
          </a:p>
        </p:txBody>
      </p:sp>
    </p:spTree>
    <p:extLst>
      <p:ext uri="{BB962C8B-B14F-4D97-AF65-F5344CB8AC3E}">
        <p14:creationId xmlns:p14="http://schemas.microsoft.com/office/powerpoint/2010/main" val="1242459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8B240FB0-84E6-40CD-AD05-560AD9FDE4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279015"/>
              </p:ext>
            </p:extLst>
          </p:nvPr>
        </p:nvGraphicFramePr>
        <p:xfrm>
          <a:off x="-384810" y="465454"/>
          <a:ext cx="12089130" cy="566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795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49EF21-28C7-4856-BE82-C8BE5F31082D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85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76917-798A-44F4-80DE-2617712A6DA0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TOTAL NUMBER OF ACCIDENTS BY YEAR in UNITED KINGDOM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A735A9-F470-4EE2-B739-57312844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3" y="1683616"/>
            <a:ext cx="11210924" cy="4394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08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6C9E90-442A-436A-8334-0650B3DE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" y="1"/>
            <a:ext cx="1212488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9CC0140-31A2-4230-8515-DD4EB743AB5C}"/>
              </a:ext>
            </a:extLst>
          </p:cNvPr>
          <p:cNvSpPr/>
          <p:nvPr/>
        </p:nvSpPr>
        <p:spPr>
          <a:xfrm>
            <a:off x="9991288" y="92279"/>
            <a:ext cx="2088859" cy="205530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A83BB-810C-453A-A5B9-7B44774E6D26}"/>
              </a:ext>
            </a:extLst>
          </p:cNvPr>
          <p:cNvSpPr txBox="1"/>
          <p:nvPr/>
        </p:nvSpPr>
        <p:spPr>
          <a:xfrm>
            <a:off x="10091955" y="747866"/>
            <a:ext cx="188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Algerian" panose="04020705040A02060702" pitchFamily="82" charset="0"/>
              </a:rPr>
              <a:t>URBAN &amp; RURAL AREA ACCIDENTS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3AD07E-50BE-4E5F-9D24-A3460EE2FFAF}"/>
              </a:ext>
            </a:extLst>
          </p:cNvPr>
          <p:cNvSpPr/>
          <p:nvPr/>
        </p:nvSpPr>
        <p:spPr>
          <a:xfrm>
            <a:off x="11336322" y="2281968"/>
            <a:ext cx="201336" cy="1510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6B8DF-65D0-4243-9B6A-76C8FE0F89B0}"/>
              </a:ext>
            </a:extLst>
          </p:cNvPr>
          <p:cNvSpPr txBox="1"/>
          <p:nvPr/>
        </p:nvSpPr>
        <p:spPr>
          <a:xfrm>
            <a:off x="11537658" y="2210580"/>
            <a:ext cx="83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Urban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D2801-A15A-4D44-AD4F-FAAB8D3DA12D}"/>
              </a:ext>
            </a:extLst>
          </p:cNvPr>
          <p:cNvSpPr/>
          <p:nvPr/>
        </p:nvSpPr>
        <p:spPr>
          <a:xfrm>
            <a:off x="11336322" y="2458624"/>
            <a:ext cx="201336" cy="1510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F144D5-DB9C-4C9C-AC4F-F0C25A4D96AC}"/>
              </a:ext>
            </a:extLst>
          </p:cNvPr>
          <p:cNvSpPr txBox="1"/>
          <p:nvPr/>
        </p:nvSpPr>
        <p:spPr>
          <a:xfrm>
            <a:off x="11537658" y="2366019"/>
            <a:ext cx="83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Rural</a:t>
            </a:r>
          </a:p>
        </p:txBody>
      </p:sp>
    </p:spTree>
    <p:extLst>
      <p:ext uri="{BB962C8B-B14F-4D97-AF65-F5344CB8AC3E}">
        <p14:creationId xmlns:p14="http://schemas.microsoft.com/office/powerpoint/2010/main" val="313584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BB96F-968A-4DC6-96F1-BA860C13A21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TIME SERIES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E796B-3819-4D45-B267-4CE8E07B9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64" y="1724869"/>
            <a:ext cx="10905066" cy="4362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A8BFF7-582C-4902-84C1-0E3B282CA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62" b="159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Pentagon 6">
            <a:extLst>
              <a:ext uri="{FF2B5EF4-FFF2-40B4-BE49-F238E27FC236}">
                <a16:creationId xmlns:a16="http://schemas.microsoft.com/office/drawing/2014/main" id="{7AAE5007-9FF7-4DC4-A770-836CCAE81990}"/>
              </a:ext>
            </a:extLst>
          </p:cNvPr>
          <p:cNvSpPr/>
          <p:nvPr/>
        </p:nvSpPr>
        <p:spPr>
          <a:xfrm>
            <a:off x="4622335" y="4093827"/>
            <a:ext cx="3137482" cy="2390863"/>
          </a:xfrm>
          <a:prstGeom prst="pentagon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931CF-807B-4A42-9B68-B3E08DD783CF}"/>
              </a:ext>
            </a:extLst>
          </p:cNvPr>
          <p:cNvSpPr txBox="1"/>
          <p:nvPr/>
        </p:nvSpPr>
        <p:spPr>
          <a:xfrm>
            <a:off x="9789953" y="117446"/>
            <a:ext cx="21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lgerian" panose="04020705040A02060702" pitchFamily="82" charset="0"/>
              </a:rPr>
              <a:t>UNITED KINGDOM</a:t>
            </a:r>
          </a:p>
        </p:txBody>
      </p:sp>
    </p:spTree>
    <p:extLst>
      <p:ext uri="{BB962C8B-B14F-4D97-AF65-F5344CB8AC3E}">
        <p14:creationId xmlns:p14="http://schemas.microsoft.com/office/powerpoint/2010/main" val="335694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B2CCD-CF32-4010-8891-09F3395139D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TOTAL NUMBER OF ACCIDENTS BY YEAR in LONDON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286B65-A56C-4206-93C8-7322E278F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97" y="1675227"/>
            <a:ext cx="10652606" cy="4394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630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8BC123-D169-485A-99A1-EF7A3D5D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42" y="855675"/>
            <a:ext cx="8556771" cy="5301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921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923732-AAFE-47B0-95E0-FA49C67C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40" y="1943975"/>
            <a:ext cx="5364760" cy="3928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247FB-96E3-4140-B465-C8416746504F}"/>
              </a:ext>
            </a:extLst>
          </p:cNvPr>
          <p:cNvSpPr txBox="1"/>
          <p:nvPr/>
        </p:nvSpPr>
        <p:spPr>
          <a:xfrm>
            <a:off x="731240" y="699771"/>
            <a:ext cx="995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ACCIDENT SEVERITY  BY BOROUGH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03D4E-BF21-4E47-8881-757C7A086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308" y="1943975"/>
            <a:ext cx="4961059" cy="39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7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221</Words>
  <Application>Microsoft Office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museo-sans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13055090130</dc:creator>
  <cp:lastModifiedBy>13055090130</cp:lastModifiedBy>
  <cp:revision>9</cp:revision>
  <dcterms:created xsi:type="dcterms:W3CDTF">2019-06-25T00:31:40Z</dcterms:created>
  <dcterms:modified xsi:type="dcterms:W3CDTF">2019-06-25T17:51:21Z</dcterms:modified>
</cp:coreProperties>
</file>