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1E763-3E85-4B69-A2B5-879E5A35991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2AFD8C-6C62-49EE-A7EB-A4BAD7701A6B}">
      <dgm:prSet/>
      <dgm:spPr/>
      <dgm:t>
        <a:bodyPr/>
        <a:lstStyle/>
        <a:p>
          <a:pPr>
            <a:defRPr cap="all"/>
          </a:pPr>
          <a:r>
            <a:rPr lang="en-US"/>
            <a:t>Marketing Campaign</a:t>
          </a:r>
        </a:p>
      </dgm:t>
    </dgm:pt>
    <dgm:pt modelId="{3E909B83-09C5-482D-B9F0-6D16D81D63DB}" type="parTrans" cxnId="{46674D6A-C297-425E-8033-2BEDC1706909}">
      <dgm:prSet/>
      <dgm:spPr/>
      <dgm:t>
        <a:bodyPr/>
        <a:lstStyle/>
        <a:p>
          <a:endParaRPr lang="en-US"/>
        </a:p>
      </dgm:t>
    </dgm:pt>
    <dgm:pt modelId="{F0D4E0D7-54C0-466D-991D-BC48E3330AB4}" type="sibTrans" cxnId="{46674D6A-C297-425E-8033-2BEDC1706909}">
      <dgm:prSet/>
      <dgm:spPr/>
      <dgm:t>
        <a:bodyPr/>
        <a:lstStyle/>
        <a:p>
          <a:endParaRPr lang="en-US"/>
        </a:p>
      </dgm:t>
    </dgm:pt>
    <dgm:pt modelId="{0DA396D1-BB67-4EB0-AF62-15649A477EE8}">
      <dgm:prSet/>
      <dgm:spPr/>
      <dgm:t>
        <a:bodyPr/>
        <a:lstStyle/>
        <a:p>
          <a:pPr>
            <a:defRPr cap="all"/>
          </a:pPr>
          <a:r>
            <a:rPr lang="en-US"/>
            <a:t>Creating awareness through existing(popular) groups</a:t>
          </a:r>
        </a:p>
      </dgm:t>
    </dgm:pt>
    <dgm:pt modelId="{977590BB-123B-4D95-A142-06620EBF5523}" type="parTrans" cxnId="{346A8CF0-F16C-4A26-BDC6-AA0DF9B3DF2F}">
      <dgm:prSet/>
      <dgm:spPr/>
      <dgm:t>
        <a:bodyPr/>
        <a:lstStyle/>
        <a:p>
          <a:endParaRPr lang="en-US"/>
        </a:p>
      </dgm:t>
    </dgm:pt>
    <dgm:pt modelId="{82C5CD91-F502-4478-90FC-5D790B88A1C3}" type="sibTrans" cxnId="{346A8CF0-F16C-4A26-BDC6-AA0DF9B3DF2F}">
      <dgm:prSet/>
      <dgm:spPr/>
      <dgm:t>
        <a:bodyPr/>
        <a:lstStyle/>
        <a:p>
          <a:endParaRPr lang="en-US"/>
        </a:p>
      </dgm:t>
    </dgm:pt>
    <dgm:pt modelId="{155A9502-9145-402B-B815-08339B5885D4}">
      <dgm:prSet/>
      <dgm:spPr/>
      <dgm:t>
        <a:bodyPr/>
        <a:lstStyle/>
        <a:p>
          <a:pPr>
            <a:defRPr cap="all"/>
          </a:pPr>
          <a:r>
            <a:rPr lang="en-US"/>
            <a:t>Demographic study for promotion of category</a:t>
          </a:r>
        </a:p>
      </dgm:t>
    </dgm:pt>
    <dgm:pt modelId="{65EF21BA-D264-4054-95CE-26210DCEB19D}" type="parTrans" cxnId="{2821C026-B0AC-4E8A-8CD3-109A967439FB}">
      <dgm:prSet/>
      <dgm:spPr/>
      <dgm:t>
        <a:bodyPr/>
        <a:lstStyle/>
        <a:p>
          <a:endParaRPr lang="en-US"/>
        </a:p>
      </dgm:t>
    </dgm:pt>
    <dgm:pt modelId="{CADEB30C-6CB2-491C-9C28-F96D5791B5EF}" type="sibTrans" cxnId="{2821C026-B0AC-4E8A-8CD3-109A967439FB}">
      <dgm:prSet/>
      <dgm:spPr/>
      <dgm:t>
        <a:bodyPr/>
        <a:lstStyle/>
        <a:p>
          <a:endParaRPr lang="en-US"/>
        </a:p>
      </dgm:t>
    </dgm:pt>
    <dgm:pt modelId="{CE8AA743-6F25-41FD-B6E0-990309740E69}">
      <dgm:prSet/>
      <dgm:spPr/>
      <dgm:t>
        <a:bodyPr/>
        <a:lstStyle/>
        <a:p>
          <a:pPr>
            <a:defRPr cap="all"/>
          </a:pPr>
          <a:r>
            <a:rPr lang="en-US"/>
            <a:t>Awareness through other social media applications</a:t>
          </a:r>
        </a:p>
      </dgm:t>
    </dgm:pt>
    <dgm:pt modelId="{6B7761F7-6C66-4A95-9D1F-E21E1ADBD34E}" type="parTrans" cxnId="{AF005DF4-940D-41A0-9F88-85F45669ED3E}">
      <dgm:prSet/>
      <dgm:spPr/>
      <dgm:t>
        <a:bodyPr/>
        <a:lstStyle/>
        <a:p>
          <a:endParaRPr lang="en-US"/>
        </a:p>
      </dgm:t>
    </dgm:pt>
    <dgm:pt modelId="{87AEAB11-15E1-426B-AE45-6405B6B74D95}" type="sibTrans" cxnId="{AF005DF4-940D-41A0-9F88-85F45669ED3E}">
      <dgm:prSet/>
      <dgm:spPr/>
      <dgm:t>
        <a:bodyPr/>
        <a:lstStyle/>
        <a:p>
          <a:endParaRPr lang="en-US"/>
        </a:p>
      </dgm:t>
    </dgm:pt>
    <dgm:pt modelId="{AF131329-BDA5-4AEB-A2BB-7ED0FD3C943F}" type="pres">
      <dgm:prSet presAssocID="{88B1E763-3E85-4B69-A2B5-879E5A35991C}" presName="root" presStyleCnt="0">
        <dgm:presLayoutVars>
          <dgm:dir/>
          <dgm:resizeHandles val="exact"/>
        </dgm:presLayoutVars>
      </dgm:prSet>
      <dgm:spPr/>
    </dgm:pt>
    <dgm:pt modelId="{B17D48AB-119D-4F97-81CD-6330FC634D6F}" type="pres">
      <dgm:prSet presAssocID="{BC2AFD8C-6C62-49EE-A7EB-A4BAD7701A6B}" presName="compNode" presStyleCnt="0"/>
      <dgm:spPr/>
    </dgm:pt>
    <dgm:pt modelId="{AD401CA3-1668-429F-A835-800F133C6FB2}" type="pres">
      <dgm:prSet presAssocID="{BC2AFD8C-6C62-49EE-A7EB-A4BAD7701A6B}" presName="iconBgRect" presStyleLbl="bgShp" presStyleIdx="0" presStyleCnt="4"/>
      <dgm:spPr/>
    </dgm:pt>
    <dgm:pt modelId="{83A9105B-4B08-4F66-A547-9842132A0798}" type="pres">
      <dgm:prSet presAssocID="{BC2AFD8C-6C62-49EE-A7EB-A4BAD7701A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24E70EC9-FC7A-4525-9FB0-84B078BD36C4}" type="pres">
      <dgm:prSet presAssocID="{BC2AFD8C-6C62-49EE-A7EB-A4BAD7701A6B}" presName="spaceRect" presStyleCnt="0"/>
      <dgm:spPr/>
    </dgm:pt>
    <dgm:pt modelId="{83F7A34E-CC11-4804-9932-CF7304EAA35B}" type="pres">
      <dgm:prSet presAssocID="{BC2AFD8C-6C62-49EE-A7EB-A4BAD7701A6B}" presName="textRect" presStyleLbl="revTx" presStyleIdx="0" presStyleCnt="4">
        <dgm:presLayoutVars>
          <dgm:chMax val="1"/>
          <dgm:chPref val="1"/>
        </dgm:presLayoutVars>
      </dgm:prSet>
      <dgm:spPr/>
    </dgm:pt>
    <dgm:pt modelId="{0C8C2A55-740A-4AD7-BC8E-0C721C9693D7}" type="pres">
      <dgm:prSet presAssocID="{F0D4E0D7-54C0-466D-991D-BC48E3330AB4}" presName="sibTrans" presStyleCnt="0"/>
      <dgm:spPr/>
    </dgm:pt>
    <dgm:pt modelId="{C017B8AD-4A60-4F89-8094-2FFEF9DB1241}" type="pres">
      <dgm:prSet presAssocID="{0DA396D1-BB67-4EB0-AF62-15649A477EE8}" presName="compNode" presStyleCnt="0"/>
      <dgm:spPr/>
    </dgm:pt>
    <dgm:pt modelId="{AC180AE7-C40A-4699-9A22-87903988892D}" type="pres">
      <dgm:prSet presAssocID="{0DA396D1-BB67-4EB0-AF62-15649A477EE8}" presName="iconBgRect" presStyleLbl="bgShp" presStyleIdx="1" presStyleCnt="4"/>
      <dgm:spPr/>
    </dgm:pt>
    <dgm:pt modelId="{D72ACD3D-87BE-47C3-8678-7CB35B00705E}" type="pres">
      <dgm:prSet presAssocID="{0DA396D1-BB67-4EB0-AF62-15649A477E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80CE4EA3-E26C-4D09-9A2A-5B24CE3288D7}" type="pres">
      <dgm:prSet presAssocID="{0DA396D1-BB67-4EB0-AF62-15649A477EE8}" presName="spaceRect" presStyleCnt="0"/>
      <dgm:spPr/>
    </dgm:pt>
    <dgm:pt modelId="{1F1510B1-9687-445D-B104-FDD01CEE02D4}" type="pres">
      <dgm:prSet presAssocID="{0DA396D1-BB67-4EB0-AF62-15649A477EE8}" presName="textRect" presStyleLbl="revTx" presStyleIdx="1" presStyleCnt="4">
        <dgm:presLayoutVars>
          <dgm:chMax val="1"/>
          <dgm:chPref val="1"/>
        </dgm:presLayoutVars>
      </dgm:prSet>
      <dgm:spPr/>
    </dgm:pt>
    <dgm:pt modelId="{D034AFDF-232E-4FD2-B30C-8605E92551E5}" type="pres">
      <dgm:prSet presAssocID="{82C5CD91-F502-4478-90FC-5D790B88A1C3}" presName="sibTrans" presStyleCnt="0"/>
      <dgm:spPr/>
    </dgm:pt>
    <dgm:pt modelId="{4EBEC878-F476-4622-9918-526265597D30}" type="pres">
      <dgm:prSet presAssocID="{155A9502-9145-402B-B815-08339B5885D4}" presName="compNode" presStyleCnt="0"/>
      <dgm:spPr/>
    </dgm:pt>
    <dgm:pt modelId="{A50E76B2-59D0-4F70-84F3-DE1FBACC97E7}" type="pres">
      <dgm:prSet presAssocID="{155A9502-9145-402B-B815-08339B5885D4}" presName="iconBgRect" presStyleLbl="bgShp" presStyleIdx="2" presStyleCnt="4"/>
      <dgm:spPr/>
    </dgm:pt>
    <dgm:pt modelId="{B94CCF9F-7CC7-482F-8B0F-72E2AD2F11C9}" type="pres">
      <dgm:prSet presAssocID="{155A9502-9145-402B-B815-08339B5885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9AE733B-7708-4566-9D42-18656038764A}" type="pres">
      <dgm:prSet presAssocID="{155A9502-9145-402B-B815-08339B5885D4}" presName="spaceRect" presStyleCnt="0"/>
      <dgm:spPr/>
    </dgm:pt>
    <dgm:pt modelId="{DB180901-E7BE-40E5-AA1A-0022E19C340B}" type="pres">
      <dgm:prSet presAssocID="{155A9502-9145-402B-B815-08339B5885D4}" presName="textRect" presStyleLbl="revTx" presStyleIdx="2" presStyleCnt="4">
        <dgm:presLayoutVars>
          <dgm:chMax val="1"/>
          <dgm:chPref val="1"/>
        </dgm:presLayoutVars>
      </dgm:prSet>
      <dgm:spPr/>
    </dgm:pt>
    <dgm:pt modelId="{40B75AE8-6325-42BB-8D4E-1F388EEAC29F}" type="pres">
      <dgm:prSet presAssocID="{CADEB30C-6CB2-491C-9C28-F96D5791B5EF}" presName="sibTrans" presStyleCnt="0"/>
      <dgm:spPr/>
    </dgm:pt>
    <dgm:pt modelId="{235FBBB8-BDA4-4D31-9692-47BAE347249C}" type="pres">
      <dgm:prSet presAssocID="{CE8AA743-6F25-41FD-B6E0-990309740E69}" presName="compNode" presStyleCnt="0"/>
      <dgm:spPr/>
    </dgm:pt>
    <dgm:pt modelId="{C672001A-086F-4AEE-8917-64FD764B53C2}" type="pres">
      <dgm:prSet presAssocID="{CE8AA743-6F25-41FD-B6E0-990309740E69}" presName="iconBgRect" presStyleLbl="bgShp" presStyleIdx="3" presStyleCnt="4"/>
      <dgm:spPr/>
    </dgm:pt>
    <dgm:pt modelId="{75C7F340-6360-47C4-B7E4-32507135BD0D}" type="pres">
      <dgm:prSet presAssocID="{CE8AA743-6F25-41FD-B6E0-990309740E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BA7EE7C-7412-4B5B-B943-73F0F9B22080}" type="pres">
      <dgm:prSet presAssocID="{CE8AA743-6F25-41FD-B6E0-990309740E69}" presName="spaceRect" presStyleCnt="0"/>
      <dgm:spPr/>
    </dgm:pt>
    <dgm:pt modelId="{8EAFB0BF-BF05-431B-949B-5DFE5D5876F1}" type="pres">
      <dgm:prSet presAssocID="{CE8AA743-6F25-41FD-B6E0-990309740E6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905209-D5C7-448F-9B03-0E847F9B7C01}" type="presOf" srcId="{0DA396D1-BB67-4EB0-AF62-15649A477EE8}" destId="{1F1510B1-9687-445D-B104-FDD01CEE02D4}" srcOrd="0" destOrd="0" presId="urn:microsoft.com/office/officeart/2018/5/layout/IconCircleLabelList"/>
    <dgm:cxn modelId="{9098240D-F745-49D7-911B-D2CA2DBC5FF5}" type="presOf" srcId="{88B1E763-3E85-4B69-A2B5-879E5A35991C}" destId="{AF131329-BDA5-4AEB-A2BB-7ED0FD3C943F}" srcOrd="0" destOrd="0" presId="urn:microsoft.com/office/officeart/2018/5/layout/IconCircleLabelList"/>
    <dgm:cxn modelId="{2821C026-B0AC-4E8A-8CD3-109A967439FB}" srcId="{88B1E763-3E85-4B69-A2B5-879E5A35991C}" destId="{155A9502-9145-402B-B815-08339B5885D4}" srcOrd="2" destOrd="0" parTransId="{65EF21BA-D264-4054-95CE-26210DCEB19D}" sibTransId="{CADEB30C-6CB2-491C-9C28-F96D5791B5EF}"/>
    <dgm:cxn modelId="{3D5B1142-EEBE-48E0-943E-40A949D29CA9}" type="presOf" srcId="{BC2AFD8C-6C62-49EE-A7EB-A4BAD7701A6B}" destId="{83F7A34E-CC11-4804-9932-CF7304EAA35B}" srcOrd="0" destOrd="0" presId="urn:microsoft.com/office/officeart/2018/5/layout/IconCircleLabelList"/>
    <dgm:cxn modelId="{46674D6A-C297-425E-8033-2BEDC1706909}" srcId="{88B1E763-3E85-4B69-A2B5-879E5A35991C}" destId="{BC2AFD8C-6C62-49EE-A7EB-A4BAD7701A6B}" srcOrd="0" destOrd="0" parTransId="{3E909B83-09C5-482D-B9F0-6D16D81D63DB}" sibTransId="{F0D4E0D7-54C0-466D-991D-BC48E3330AB4}"/>
    <dgm:cxn modelId="{56125196-946B-4B74-ABB8-B2858C47332B}" type="presOf" srcId="{155A9502-9145-402B-B815-08339B5885D4}" destId="{DB180901-E7BE-40E5-AA1A-0022E19C340B}" srcOrd="0" destOrd="0" presId="urn:microsoft.com/office/officeart/2018/5/layout/IconCircleLabelList"/>
    <dgm:cxn modelId="{5F9E98EA-D8C4-4DB8-A85B-D5B93BDB11E8}" type="presOf" srcId="{CE8AA743-6F25-41FD-B6E0-990309740E69}" destId="{8EAFB0BF-BF05-431B-949B-5DFE5D5876F1}" srcOrd="0" destOrd="0" presId="urn:microsoft.com/office/officeart/2018/5/layout/IconCircleLabelList"/>
    <dgm:cxn modelId="{346A8CF0-F16C-4A26-BDC6-AA0DF9B3DF2F}" srcId="{88B1E763-3E85-4B69-A2B5-879E5A35991C}" destId="{0DA396D1-BB67-4EB0-AF62-15649A477EE8}" srcOrd="1" destOrd="0" parTransId="{977590BB-123B-4D95-A142-06620EBF5523}" sibTransId="{82C5CD91-F502-4478-90FC-5D790B88A1C3}"/>
    <dgm:cxn modelId="{AF005DF4-940D-41A0-9F88-85F45669ED3E}" srcId="{88B1E763-3E85-4B69-A2B5-879E5A35991C}" destId="{CE8AA743-6F25-41FD-B6E0-990309740E69}" srcOrd="3" destOrd="0" parTransId="{6B7761F7-6C66-4A95-9D1F-E21E1ADBD34E}" sibTransId="{87AEAB11-15E1-426B-AE45-6405B6B74D95}"/>
    <dgm:cxn modelId="{A8B4D552-9EB8-40A3-8E8C-046A5BCE097C}" type="presParOf" srcId="{AF131329-BDA5-4AEB-A2BB-7ED0FD3C943F}" destId="{B17D48AB-119D-4F97-81CD-6330FC634D6F}" srcOrd="0" destOrd="0" presId="urn:microsoft.com/office/officeart/2018/5/layout/IconCircleLabelList"/>
    <dgm:cxn modelId="{F665CD8E-E787-4113-9FA7-57698D633637}" type="presParOf" srcId="{B17D48AB-119D-4F97-81CD-6330FC634D6F}" destId="{AD401CA3-1668-429F-A835-800F133C6FB2}" srcOrd="0" destOrd="0" presId="urn:microsoft.com/office/officeart/2018/5/layout/IconCircleLabelList"/>
    <dgm:cxn modelId="{CA84E5D2-B737-4C0C-95E4-8469C897A0A8}" type="presParOf" srcId="{B17D48AB-119D-4F97-81CD-6330FC634D6F}" destId="{83A9105B-4B08-4F66-A547-9842132A0798}" srcOrd="1" destOrd="0" presId="urn:microsoft.com/office/officeart/2018/5/layout/IconCircleLabelList"/>
    <dgm:cxn modelId="{883C588E-3B02-4EE5-AEB2-8B820316C341}" type="presParOf" srcId="{B17D48AB-119D-4F97-81CD-6330FC634D6F}" destId="{24E70EC9-FC7A-4525-9FB0-84B078BD36C4}" srcOrd="2" destOrd="0" presId="urn:microsoft.com/office/officeart/2018/5/layout/IconCircleLabelList"/>
    <dgm:cxn modelId="{810AC81C-73D4-4FE1-8D5F-D600A3F02E82}" type="presParOf" srcId="{B17D48AB-119D-4F97-81CD-6330FC634D6F}" destId="{83F7A34E-CC11-4804-9932-CF7304EAA35B}" srcOrd="3" destOrd="0" presId="urn:microsoft.com/office/officeart/2018/5/layout/IconCircleLabelList"/>
    <dgm:cxn modelId="{F1753E60-434C-4797-8525-25A34EE856F1}" type="presParOf" srcId="{AF131329-BDA5-4AEB-A2BB-7ED0FD3C943F}" destId="{0C8C2A55-740A-4AD7-BC8E-0C721C9693D7}" srcOrd="1" destOrd="0" presId="urn:microsoft.com/office/officeart/2018/5/layout/IconCircleLabelList"/>
    <dgm:cxn modelId="{565E122C-4CFC-48BB-851C-391ABFB1A03F}" type="presParOf" srcId="{AF131329-BDA5-4AEB-A2BB-7ED0FD3C943F}" destId="{C017B8AD-4A60-4F89-8094-2FFEF9DB1241}" srcOrd="2" destOrd="0" presId="urn:microsoft.com/office/officeart/2018/5/layout/IconCircleLabelList"/>
    <dgm:cxn modelId="{4F30B063-8232-4C86-B5DF-8F28344E58DD}" type="presParOf" srcId="{C017B8AD-4A60-4F89-8094-2FFEF9DB1241}" destId="{AC180AE7-C40A-4699-9A22-87903988892D}" srcOrd="0" destOrd="0" presId="urn:microsoft.com/office/officeart/2018/5/layout/IconCircleLabelList"/>
    <dgm:cxn modelId="{F25E2AAB-2B0D-4BB8-9AD5-E5995EA36EA9}" type="presParOf" srcId="{C017B8AD-4A60-4F89-8094-2FFEF9DB1241}" destId="{D72ACD3D-87BE-47C3-8678-7CB35B00705E}" srcOrd="1" destOrd="0" presId="urn:microsoft.com/office/officeart/2018/5/layout/IconCircleLabelList"/>
    <dgm:cxn modelId="{7F381218-536B-4EF9-A05A-F1A622C67E6B}" type="presParOf" srcId="{C017B8AD-4A60-4F89-8094-2FFEF9DB1241}" destId="{80CE4EA3-E26C-4D09-9A2A-5B24CE3288D7}" srcOrd="2" destOrd="0" presId="urn:microsoft.com/office/officeart/2018/5/layout/IconCircleLabelList"/>
    <dgm:cxn modelId="{8C34EC8C-2046-4EC2-8097-5DBFA673B214}" type="presParOf" srcId="{C017B8AD-4A60-4F89-8094-2FFEF9DB1241}" destId="{1F1510B1-9687-445D-B104-FDD01CEE02D4}" srcOrd="3" destOrd="0" presId="urn:microsoft.com/office/officeart/2018/5/layout/IconCircleLabelList"/>
    <dgm:cxn modelId="{6C300AA6-181C-4ED5-B0F8-C854A1C42742}" type="presParOf" srcId="{AF131329-BDA5-4AEB-A2BB-7ED0FD3C943F}" destId="{D034AFDF-232E-4FD2-B30C-8605E92551E5}" srcOrd="3" destOrd="0" presId="urn:microsoft.com/office/officeart/2018/5/layout/IconCircleLabelList"/>
    <dgm:cxn modelId="{86A88C03-3961-42C8-A23C-EBD42F2DFE33}" type="presParOf" srcId="{AF131329-BDA5-4AEB-A2BB-7ED0FD3C943F}" destId="{4EBEC878-F476-4622-9918-526265597D30}" srcOrd="4" destOrd="0" presId="urn:microsoft.com/office/officeart/2018/5/layout/IconCircleLabelList"/>
    <dgm:cxn modelId="{AD56389B-B26F-4D07-9132-901920BA59C8}" type="presParOf" srcId="{4EBEC878-F476-4622-9918-526265597D30}" destId="{A50E76B2-59D0-4F70-84F3-DE1FBACC97E7}" srcOrd="0" destOrd="0" presId="urn:microsoft.com/office/officeart/2018/5/layout/IconCircleLabelList"/>
    <dgm:cxn modelId="{DF70C7FA-8697-42C5-BCD5-F8FCC94BF22A}" type="presParOf" srcId="{4EBEC878-F476-4622-9918-526265597D30}" destId="{B94CCF9F-7CC7-482F-8B0F-72E2AD2F11C9}" srcOrd="1" destOrd="0" presId="urn:microsoft.com/office/officeart/2018/5/layout/IconCircleLabelList"/>
    <dgm:cxn modelId="{2BDFC6C1-16B8-4452-A3F8-76AE26B886C1}" type="presParOf" srcId="{4EBEC878-F476-4622-9918-526265597D30}" destId="{29AE733B-7708-4566-9D42-18656038764A}" srcOrd="2" destOrd="0" presId="urn:microsoft.com/office/officeart/2018/5/layout/IconCircleLabelList"/>
    <dgm:cxn modelId="{C033443D-67B8-4889-903C-E1D876A33809}" type="presParOf" srcId="{4EBEC878-F476-4622-9918-526265597D30}" destId="{DB180901-E7BE-40E5-AA1A-0022E19C340B}" srcOrd="3" destOrd="0" presId="urn:microsoft.com/office/officeart/2018/5/layout/IconCircleLabelList"/>
    <dgm:cxn modelId="{914182C6-E630-4095-9BA9-7C0481EC8E82}" type="presParOf" srcId="{AF131329-BDA5-4AEB-A2BB-7ED0FD3C943F}" destId="{40B75AE8-6325-42BB-8D4E-1F388EEAC29F}" srcOrd="5" destOrd="0" presId="urn:microsoft.com/office/officeart/2018/5/layout/IconCircleLabelList"/>
    <dgm:cxn modelId="{23B4B580-1DD4-49D1-B131-9E0367A6C7B0}" type="presParOf" srcId="{AF131329-BDA5-4AEB-A2BB-7ED0FD3C943F}" destId="{235FBBB8-BDA4-4D31-9692-47BAE347249C}" srcOrd="6" destOrd="0" presId="urn:microsoft.com/office/officeart/2018/5/layout/IconCircleLabelList"/>
    <dgm:cxn modelId="{A58ED43C-2C48-4818-A039-18CC8ECFF3D2}" type="presParOf" srcId="{235FBBB8-BDA4-4D31-9692-47BAE347249C}" destId="{C672001A-086F-4AEE-8917-64FD764B53C2}" srcOrd="0" destOrd="0" presId="urn:microsoft.com/office/officeart/2018/5/layout/IconCircleLabelList"/>
    <dgm:cxn modelId="{99387C01-8DE0-43EE-A5BD-65F06F367CD0}" type="presParOf" srcId="{235FBBB8-BDA4-4D31-9692-47BAE347249C}" destId="{75C7F340-6360-47C4-B7E4-32507135BD0D}" srcOrd="1" destOrd="0" presId="urn:microsoft.com/office/officeart/2018/5/layout/IconCircleLabelList"/>
    <dgm:cxn modelId="{8B605872-7FA3-4CE6-A52F-ECBA1FA22E90}" type="presParOf" srcId="{235FBBB8-BDA4-4D31-9692-47BAE347249C}" destId="{8BA7EE7C-7412-4B5B-B943-73F0F9B22080}" srcOrd="2" destOrd="0" presId="urn:microsoft.com/office/officeart/2018/5/layout/IconCircleLabelList"/>
    <dgm:cxn modelId="{24A47216-EEA6-4A05-9AE7-5E57DFC42669}" type="presParOf" srcId="{235FBBB8-BDA4-4D31-9692-47BAE347249C}" destId="{8EAFB0BF-BF05-431B-949B-5DFE5D5876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01CA3-1668-429F-A835-800F133C6FB2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9105B-4B08-4F66-A547-9842132A0798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7A34E-CC11-4804-9932-CF7304EAA35B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Marketing Campaign</a:t>
          </a:r>
        </a:p>
      </dsp:txBody>
      <dsp:txXfrm>
        <a:off x="569079" y="2644614"/>
        <a:ext cx="2072362" cy="720000"/>
      </dsp:txXfrm>
    </dsp:sp>
    <dsp:sp modelId="{AC180AE7-C40A-4699-9A22-87903988892D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ACD3D-87BE-47C3-8678-7CB35B00705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510B1-9687-445D-B104-FDD01CEE02D4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Creating awareness through existing(popular) groups</a:t>
          </a:r>
        </a:p>
      </dsp:txBody>
      <dsp:txXfrm>
        <a:off x="3004105" y="2644614"/>
        <a:ext cx="2072362" cy="720000"/>
      </dsp:txXfrm>
    </dsp:sp>
    <dsp:sp modelId="{A50E76B2-59D0-4F70-84F3-DE1FBACC97E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CF9F-7CC7-482F-8B0F-72E2AD2F11C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80901-E7BE-40E5-AA1A-0022E19C340B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Demographic study for promotion of category</a:t>
          </a:r>
        </a:p>
      </dsp:txBody>
      <dsp:txXfrm>
        <a:off x="5439131" y="2644614"/>
        <a:ext cx="2072362" cy="720000"/>
      </dsp:txXfrm>
    </dsp:sp>
    <dsp:sp modelId="{C672001A-086F-4AEE-8917-64FD764B53C2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F340-6360-47C4-B7E4-32507135BD0D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FB0BF-BF05-431B-949B-5DFE5D5876F1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Awareness through other social media applications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155D-F2BC-478A-9459-1286488E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FC847-0B56-4206-B111-545D4D446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F70-F7DB-4ECB-AC15-59491575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D0E5-037B-4CB8-BAF5-5A4EDFD8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C082-B048-4247-B773-BC102A6E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5640-2C86-4C8A-80D6-576B6DB2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317D-57ED-48B7-BED5-AB26D592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6C3D5-ECC5-4819-A6FB-949E5443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8DA8-CAE9-4E46-A0E6-B6C8186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70FF-5BD6-4947-9109-CE47A800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7FEB0-7971-4C64-9154-308439F6C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77415-0435-4E0E-94B1-8719EB16D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5A0B-1E97-4E6E-8DDF-DC78A3C8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60D6-2043-4659-B1E7-ABC8AD95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B490-F36C-4C10-8AFE-9EEDEE3E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652-D28E-4DF1-81F6-A5A193A9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4177-3EE2-4742-B99E-025D4F7E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2807-2CD0-472C-8F08-633D8549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D9A4-F857-42D0-A56C-C3446DA7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153D-096E-4007-AC4A-BF86BA9F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A55D-88A2-42CF-AEA8-8140B65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9B538-9753-424F-AEA2-0A4790F2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E8F3-8A9D-45F2-8D7E-C7894994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39B7-69C0-40FD-825B-A5E1A545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C54DB-52EE-4979-84CF-9923FA64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1F5D-28B7-4322-91AB-4602AACC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4EEC-8A55-4B38-B2F4-F653F94A6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6A59A-BA8A-48AD-B789-5D22D05EE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37DC-DC30-4EDB-AC0B-9874A5CD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0B2D-A85D-40FE-9233-12389FAB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3DA3A-E503-4555-A673-C100CEE1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E0A3-8EB2-4EAA-9E5C-864AE4F6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C767-3DB9-47EE-8700-95B70996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CC5FB-DEF3-46D6-9467-594F7B2FC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6BBFC-B0A3-4D93-AD63-B1B08D405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4CFD4-F1C3-46D4-9B6A-FE251C2B2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7DFB4-2983-4C5E-9200-FCFC0D21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062BC-6A47-4FE6-88C4-3D2F56C7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3D1EB-A7DB-44DC-A1CD-F4DA394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D7D-B539-4FE7-86ED-D3F4DC26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78D15-5E1C-45B3-8D1C-974DEC30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1132D-0348-4146-A60F-81985DFD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46C36-B75F-45BE-8A34-731B6BB8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CB3F7-3271-4D9A-8F89-AE04B199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006C8-C62D-49FD-862F-8BF50CA0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7C8CD-AAF8-4C30-A301-2BEDC215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991C-F0A6-4885-B63E-053FD571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518F-693A-4DD4-913A-1EDA3F0F6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691E-D33E-4F19-B4B2-43C1CA7D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A2537-704E-49A8-8B18-F97E001C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67DEF-14CD-45DA-BAF8-48002B48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D1E08-CF00-407B-A67F-83C1F870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56B2-3FAF-4A25-8017-3231F21F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5494B-9728-4282-BD7E-83CC3A6C1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01D6D-ED3A-41AE-B80F-D60E26E8A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92A0-F0D8-48C4-A674-FA067F4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6C387-BF45-41A8-8212-8040701E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66E8-AC82-47E3-A169-E5033A0D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C4D38-5FE5-428F-BCBF-085E741D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B86C8-28CF-4B1C-9825-DF8146126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1817-8ED8-477E-A660-7FAE4B3A3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72D5-F971-4A0C-899E-FA15D3E53C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F8D8-3F69-48D2-8026-285BDEDDA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1775-8B78-496D-86F3-E23F45829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18B9-CDF1-481C-9BEA-2D37A550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C63FE-E1D1-4FAF-A2B8-A237C5204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984048"/>
            <a:ext cx="11139854" cy="930447"/>
          </a:xfrm>
        </p:spPr>
        <p:txBody>
          <a:bodyPr>
            <a:noAutofit/>
          </a:bodyPr>
          <a:lstStyle/>
          <a:p>
            <a:r>
              <a:rPr lang="en-US" sz="3200" i="1" dirty="0">
                <a:solidFill>
                  <a:srgbClr val="FFFFFF"/>
                </a:solidFill>
                <a:latin typeface="Algerian" panose="04020705040A02060702" pitchFamily="82" charset="0"/>
              </a:rPr>
              <a:t>What measures can be taken by Meetup to draw in more  users for category with less members</a:t>
            </a:r>
            <a:br>
              <a:rPr lang="en-US" sz="32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endParaRPr lang="en-US" sz="32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mage result for Meetup">
            <a:extLst>
              <a:ext uri="{FF2B5EF4-FFF2-40B4-BE49-F238E27FC236}">
                <a16:creationId xmlns:a16="http://schemas.microsoft.com/office/drawing/2014/main" id="{991A2659-1576-456D-BC3C-0DD769945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0569" y="2509911"/>
            <a:ext cx="1022618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1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2">
            <a:extLst>
              <a:ext uri="{FF2B5EF4-FFF2-40B4-BE49-F238E27FC236}">
                <a16:creationId xmlns:a16="http://schemas.microsoft.com/office/drawing/2014/main" id="{FD941B82-D621-483F-93C0-109AB99D1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1" y="1350627"/>
            <a:ext cx="6846690" cy="235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3">
            <a:extLst>
              <a:ext uri="{FF2B5EF4-FFF2-40B4-BE49-F238E27FC236}">
                <a16:creationId xmlns:a16="http://schemas.microsoft.com/office/drawing/2014/main" id="{900B0EE2-32BA-4C3E-BF60-AD02761C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08" y="3935206"/>
            <a:ext cx="7818540" cy="28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A346E7-6663-4A1B-AC12-1D37817277BC}"/>
              </a:ext>
            </a:extLst>
          </p:cNvPr>
          <p:cNvSpPr txBox="1"/>
          <p:nvPr/>
        </p:nvSpPr>
        <p:spPr>
          <a:xfrm>
            <a:off x="570451" y="411061"/>
            <a:ext cx="1076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 TEST AND TUKEY TEST RESULTS</a:t>
            </a:r>
          </a:p>
        </p:txBody>
      </p:sp>
    </p:spTree>
    <p:extLst>
      <p:ext uri="{BB962C8B-B14F-4D97-AF65-F5344CB8AC3E}">
        <p14:creationId xmlns:p14="http://schemas.microsoft.com/office/powerpoint/2010/main" val="121833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1CFFB-BF13-43DE-98FF-7DD9770AB99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MEASURES TO INCREASE THE MEMBERS ENROLMENT </a:t>
            </a:r>
          </a:p>
        </p:txBody>
      </p:sp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D0A62279-2887-4F32-8D13-6FF67BB00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5531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00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4797A-6574-4B78-B2A3-C06FB51A9039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9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9573C-D525-4A0F-A624-919C7CFC8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5" y="678651"/>
            <a:ext cx="4528503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 of Content </a:t>
            </a:r>
          </a:p>
        </p:txBody>
      </p:sp>
      <p:cxnSp>
        <p:nvCxnSpPr>
          <p:cNvPr id="46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061A19D-2340-4C3A-88B8-9140326AB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0555" y="1607714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Database &amp; R connection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ANOVA Test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Prescriptive analysis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Q&amp;A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4AC3F4-BE3A-4B82-8B83-E5A3B8475076}"/>
              </a:ext>
            </a:extLst>
          </p:cNvPr>
          <p:cNvSpPr/>
          <p:nvPr/>
        </p:nvSpPr>
        <p:spPr>
          <a:xfrm>
            <a:off x="279187" y="2322363"/>
            <a:ext cx="1002021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source used - Kaggle and the dataset consists of more than 100k records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exported in csv format and is structured data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used is from 2002 -2017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1B83F-D351-43B5-9767-F97623F6673E}"/>
              </a:ext>
            </a:extLst>
          </p:cNvPr>
          <p:cNvSpPr/>
          <p:nvPr/>
        </p:nvSpPr>
        <p:spPr>
          <a:xfrm>
            <a:off x="279187" y="4307522"/>
            <a:ext cx="1002021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used </a:t>
            </a:r>
            <a:endParaRPr lang="en-GB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 - Category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– date , member enrolment, group, state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F6DAB-4E3A-4B34-B812-49FEAC5F75C5}"/>
              </a:ext>
            </a:extLst>
          </p:cNvPr>
          <p:cNvSpPr/>
          <p:nvPr/>
        </p:nvSpPr>
        <p:spPr>
          <a:xfrm>
            <a:off x="279187" y="703819"/>
            <a:ext cx="10273735" cy="1366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Meetup is a application (service) used to organize online groups that host in-person events for people with similar interests.</a:t>
            </a:r>
          </a:p>
        </p:txBody>
      </p:sp>
    </p:spTree>
    <p:extLst>
      <p:ext uri="{BB962C8B-B14F-4D97-AF65-F5344CB8AC3E}">
        <p14:creationId xmlns:p14="http://schemas.microsoft.com/office/powerpoint/2010/main" val="381546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B6E648-67E2-44D9-B993-19B6869B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14" y="4804508"/>
            <a:ext cx="5016617" cy="19362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E9FAD7-DC62-45AE-BE89-5E92D9A884C2}"/>
              </a:ext>
            </a:extLst>
          </p:cNvPr>
          <p:cNvSpPr txBox="1"/>
          <p:nvPr/>
        </p:nvSpPr>
        <p:spPr>
          <a:xfrm>
            <a:off x="4486868" y="5697216"/>
            <a:ext cx="29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 connection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A1900-FABB-4424-9288-43302403EFAB}"/>
              </a:ext>
            </a:extLst>
          </p:cNvPr>
          <p:cNvSpPr txBox="1"/>
          <p:nvPr/>
        </p:nvSpPr>
        <p:spPr>
          <a:xfrm>
            <a:off x="629174" y="276837"/>
            <a:ext cx="9957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  &amp;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AF853-FD5B-4B65-A113-72806A00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49" y="1104579"/>
            <a:ext cx="5722995" cy="21546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B4E68-D0C8-436E-8D45-4889C6D881F5}"/>
              </a:ext>
            </a:extLst>
          </p:cNvPr>
          <p:cNvSpPr txBox="1"/>
          <p:nvPr/>
        </p:nvSpPr>
        <p:spPr>
          <a:xfrm>
            <a:off x="3024231" y="1780747"/>
            <a:ext cx="322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z="2400" dirty="0"/>
              <a:t>AWS Database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617FF-5AE0-40DB-BC69-680840720984}"/>
              </a:ext>
            </a:extLst>
          </p:cNvPr>
          <p:cNvSpPr txBox="1"/>
          <p:nvPr/>
        </p:nvSpPr>
        <p:spPr>
          <a:xfrm>
            <a:off x="6096000" y="3965132"/>
            <a:ext cx="328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My SQL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BC96C-0A29-474C-8E9B-A556C254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05" y="2874725"/>
            <a:ext cx="5722995" cy="27264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914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3">
            <a:extLst>
              <a:ext uri="{FF2B5EF4-FFF2-40B4-BE49-F238E27FC236}">
                <a16:creationId xmlns:a16="http://schemas.microsoft.com/office/drawing/2014/main" id="{F35EA938-AAFA-475C-B355-1757CFA0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5" y="1191237"/>
            <a:ext cx="5533065" cy="56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4">
            <a:extLst>
              <a:ext uri="{FF2B5EF4-FFF2-40B4-BE49-F238E27FC236}">
                <a16:creationId xmlns:a16="http://schemas.microsoft.com/office/drawing/2014/main" id="{676629D1-4C91-41EC-A998-FAF75EE1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350" y="1110257"/>
            <a:ext cx="5914365" cy="56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CE38F-E9E3-4071-B09F-10C49E77FBA3}"/>
              </a:ext>
            </a:extLst>
          </p:cNvPr>
          <p:cNvSpPr txBox="1"/>
          <p:nvPr/>
        </p:nvSpPr>
        <p:spPr>
          <a:xfrm>
            <a:off x="654341" y="327171"/>
            <a:ext cx="947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Enrolment Data- By Year &amp; Quarter</a:t>
            </a:r>
          </a:p>
        </p:txBody>
      </p:sp>
    </p:spTree>
    <p:extLst>
      <p:ext uri="{BB962C8B-B14F-4D97-AF65-F5344CB8AC3E}">
        <p14:creationId xmlns:p14="http://schemas.microsoft.com/office/powerpoint/2010/main" val="322975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6">
            <a:extLst>
              <a:ext uri="{FF2B5EF4-FFF2-40B4-BE49-F238E27FC236}">
                <a16:creationId xmlns:a16="http://schemas.microsoft.com/office/drawing/2014/main" id="{F77B599A-861F-488C-AA74-D667BFF2F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25" y="1112185"/>
            <a:ext cx="9362113" cy="554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8745CC-65D4-410F-BADE-3C8CF0A6CBDB}"/>
              </a:ext>
            </a:extLst>
          </p:cNvPr>
          <p:cNvSpPr txBox="1"/>
          <p:nvPr/>
        </p:nvSpPr>
        <p:spPr>
          <a:xfrm>
            <a:off x="755009" y="343949"/>
            <a:ext cx="947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Enrolment Data for Category - By Group </a:t>
            </a:r>
          </a:p>
        </p:txBody>
      </p:sp>
    </p:spTree>
    <p:extLst>
      <p:ext uri="{BB962C8B-B14F-4D97-AF65-F5344CB8AC3E}">
        <p14:creationId xmlns:p14="http://schemas.microsoft.com/office/powerpoint/2010/main" val="33668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>
            <a:extLst>
              <a:ext uri="{FF2B5EF4-FFF2-40B4-BE49-F238E27FC236}">
                <a16:creationId xmlns:a16="http://schemas.microsoft.com/office/drawing/2014/main" id="{F289373A-FE1E-4BF7-AF4E-CDE90394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20" y="1362075"/>
            <a:ext cx="9275427" cy="540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F3F188-32EE-462D-880F-2DC9E3DD9891}"/>
              </a:ext>
            </a:extLst>
          </p:cNvPr>
          <p:cNvSpPr txBox="1"/>
          <p:nvPr/>
        </p:nvSpPr>
        <p:spPr>
          <a:xfrm>
            <a:off x="713064" y="243281"/>
            <a:ext cx="1035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Enrolment Data for Category by count of members</a:t>
            </a:r>
          </a:p>
        </p:txBody>
      </p:sp>
    </p:spTree>
    <p:extLst>
      <p:ext uri="{BB962C8B-B14F-4D97-AF65-F5344CB8AC3E}">
        <p14:creationId xmlns:p14="http://schemas.microsoft.com/office/powerpoint/2010/main" val="50053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BDD96922-9C2D-4A2B-8E43-404901FE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16" y="1370487"/>
            <a:ext cx="6873552" cy="517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44C4A1-84CA-4D31-811F-8B89149C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072551"/>
            <a:ext cx="4493441" cy="3774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E0ABE-A9DB-4351-B58E-8128DBD824A0}"/>
              </a:ext>
            </a:extLst>
          </p:cNvPr>
          <p:cNvSpPr txBox="1"/>
          <p:nvPr/>
        </p:nvSpPr>
        <p:spPr>
          <a:xfrm>
            <a:off x="755009" y="343949"/>
            <a:ext cx="947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Enrolment Data for Category by state </a:t>
            </a:r>
          </a:p>
        </p:txBody>
      </p:sp>
    </p:spTree>
    <p:extLst>
      <p:ext uri="{BB962C8B-B14F-4D97-AF65-F5344CB8AC3E}">
        <p14:creationId xmlns:p14="http://schemas.microsoft.com/office/powerpoint/2010/main" val="69895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5">
            <a:extLst>
              <a:ext uri="{FF2B5EF4-FFF2-40B4-BE49-F238E27FC236}">
                <a16:creationId xmlns:a16="http://schemas.microsoft.com/office/drawing/2014/main" id="{6F9CEB05-D2E7-4B69-9EDC-06CE3D648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20" y="2684477"/>
            <a:ext cx="5946140" cy="41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40B858-2BB4-4D62-847C-39DD993B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5" y="1293830"/>
            <a:ext cx="5865805" cy="33797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8F3684-F890-4FBC-BD7C-29A64F0C2AFF}"/>
              </a:ext>
            </a:extLst>
          </p:cNvPr>
          <p:cNvSpPr txBox="1"/>
          <p:nvPr/>
        </p:nvSpPr>
        <p:spPr>
          <a:xfrm>
            <a:off x="570451" y="411061"/>
            <a:ext cx="1076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MODEL RESULT </a:t>
            </a:r>
          </a:p>
        </p:txBody>
      </p:sp>
    </p:spTree>
    <p:extLst>
      <p:ext uri="{BB962C8B-B14F-4D97-AF65-F5344CB8AC3E}">
        <p14:creationId xmlns:p14="http://schemas.microsoft.com/office/powerpoint/2010/main" val="129897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192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Office Theme</vt:lpstr>
      <vt:lpstr>What measures can be taken by Meetup to draw in more  users for category with less members </vt:lpstr>
      <vt:lpstr>Table of Content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measures can be taken by Meetup to draw in more  users for category with less members </dc:title>
  <dc:creator>13055090130</dc:creator>
  <cp:lastModifiedBy>13055090130</cp:lastModifiedBy>
  <cp:revision>8</cp:revision>
  <dcterms:created xsi:type="dcterms:W3CDTF">2019-05-21T01:11:33Z</dcterms:created>
  <dcterms:modified xsi:type="dcterms:W3CDTF">2019-05-21T19:29:32Z</dcterms:modified>
</cp:coreProperties>
</file>