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D92821-A6AE-4110-A3B2-305367403EEC}" v="5" dt="2023-09-25T12:27:07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ish, Nitin" userId="f2ecb18b-41e0-4ce1-8908-feb500df1510" providerId="ADAL" clId="{55D92821-A6AE-4110-A3B2-305367403EEC}"/>
    <pc:docChg chg="custSel addSld modSld">
      <pc:chgData name="Satish, Nitin" userId="f2ecb18b-41e0-4ce1-8908-feb500df1510" providerId="ADAL" clId="{55D92821-A6AE-4110-A3B2-305367403EEC}" dt="2023-09-25T12:29:19.445" v="340" actId="20577"/>
      <pc:docMkLst>
        <pc:docMk/>
      </pc:docMkLst>
      <pc:sldChg chg="addSp delSp modSp new mod">
        <pc:chgData name="Satish, Nitin" userId="f2ecb18b-41e0-4ce1-8908-feb500df1510" providerId="ADAL" clId="{55D92821-A6AE-4110-A3B2-305367403EEC}" dt="2023-09-25T12:29:19.445" v="340" actId="20577"/>
        <pc:sldMkLst>
          <pc:docMk/>
          <pc:sldMk cId="2601157269" sldId="256"/>
        </pc:sldMkLst>
        <pc:spChg chg="del">
          <ac:chgData name="Satish, Nitin" userId="f2ecb18b-41e0-4ce1-8908-feb500df1510" providerId="ADAL" clId="{55D92821-A6AE-4110-A3B2-305367403EEC}" dt="2023-09-25T12:16:31.159" v="1" actId="478"/>
          <ac:spMkLst>
            <pc:docMk/>
            <pc:sldMk cId="2601157269" sldId="256"/>
            <ac:spMk id="2" creationId="{DA77A5CD-2230-5406-28F0-6C2DA504636A}"/>
          </ac:spMkLst>
        </pc:spChg>
        <pc:spChg chg="del">
          <ac:chgData name="Satish, Nitin" userId="f2ecb18b-41e0-4ce1-8908-feb500df1510" providerId="ADAL" clId="{55D92821-A6AE-4110-A3B2-305367403EEC}" dt="2023-09-25T12:16:33.166" v="2" actId="478"/>
          <ac:spMkLst>
            <pc:docMk/>
            <pc:sldMk cId="2601157269" sldId="256"/>
            <ac:spMk id="3" creationId="{9B3CC4DB-BA8F-0827-CD62-587B630B8DB4}"/>
          </ac:spMkLst>
        </pc:spChg>
        <pc:spChg chg="add mod">
          <ac:chgData name="Satish, Nitin" userId="f2ecb18b-41e0-4ce1-8908-feb500df1510" providerId="ADAL" clId="{55D92821-A6AE-4110-A3B2-305367403EEC}" dt="2023-09-25T12:23:47.950" v="228" actId="2711"/>
          <ac:spMkLst>
            <pc:docMk/>
            <pc:sldMk cId="2601157269" sldId="256"/>
            <ac:spMk id="4" creationId="{D7B421A4-D417-B581-3BF4-AE19DD996952}"/>
          </ac:spMkLst>
        </pc:spChg>
        <pc:spChg chg="add mod">
          <ac:chgData name="Satish, Nitin" userId="f2ecb18b-41e0-4ce1-8908-feb500df1510" providerId="ADAL" clId="{55D92821-A6AE-4110-A3B2-305367403EEC}" dt="2023-09-25T12:24:08.669" v="232" actId="2711"/>
          <ac:spMkLst>
            <pc:docMk/>
            <pc:sldMk cId="2601157269" sldId="256"/>
            <ac:spMk id="5" creationId="{6D1F0602-7D14-E8F5-4A4A-7F61B5BF0F39}"/>
          </ac:spMkLst>
        </pc:spChg>
        <pc:spChg chg="add mod">
          <ac:chgData name="Satish, Nitin" userId="f2ecb18b-41e0-4ce1-8908-feb500df1510" providerId="ADAL" clId="{55D92821-A6AE-4110-A3B2-305367403EEC}" dt="2023-09-25T12:24:33.171" v="233" actId="1076"/>
          <ac:spMkLst>
            <pc:docMk/>
            <pc:sldMk cId="2601157269" sldId="256"/>
            <ac:spMk id="6" creationId="{C7852750-113D-1E51-C1DB-EC5374722DAD}"/>
          </ac:spMkLst>
        </pc:spChg>
        <pc:spChg chg="add mod">
          <ac:chgData name="Satish, Nitin" userId="f2ecb18b-41e0-4ce1-8908-feb500df1510" providerId="ADAL" clId="{55D92821-A6AE-4110-A3B2-305367403EEC}" dt="2023-09-25T12:28:31.274" v="309" actId="14100"/>
          <ac:spMkLst>
            <pc:docMk/>
            <pc:sldMk cId="2601157269" sldId="256"/>
            <ac:spMk id="7" creationId="{040EF47D-FA33-76C9-B65C-BD0951B9FBD5}"/>
          </ac:spMkLst>
        </pc:spChg>
        <pc:spChg chg="add mod">
          <ac:chgData name="Satish, Nitin" userId="f2ecb18b-41e0-4ce1-8908-feb500df1510" providerId="ADAL" clId="{55D92821-A6AE-4110-A3B2-305367403EEC}" dt="2023-09-25T12:26:55.840" v="248" actId="1076"/>
          <ac:spMkLst>
            <pc:docMk/>
            <pc:sldMk cId="2601157269" sldId="256"/>
            <ac:spMk id="8" creationId="{BC482040-FF57-6F36-1C49-056A3138CB9E}"/>
          </ac:spMkLst>
        </pc:spChg>
        <pc:spChg chg="add del mod">
          <ac:chgData name="Satish, Nitin" userId="f2ecb18b-41e0-4ce1-8908-feb500df1510" providerId="ADAL" clId="{55D92821-A6AE-4110-A3B2-305367403EEC}" dt="2023-09-25T12:21:13.781" v="26" actId="478"/>
          <ac:spMkLst>
            <pc:docMk/>
            <pc:sldMk cId="2601157269" sldId="256"/>
            <ac:spMk id="9" creationId="{80F53F92-4F9F-40E6-8D7C-14D818EEE4EC}"/>
          </ac:spMkLst>
        </pc:spChg>
        <pc:spChg chg="add mod">
          <ac:chgData name="Satish, Nitin" userId="f2ecb18b-41e0-4ce1-8908-feb500df1510" providerId="ADAL" clId="{55D92821-A6AE-4110-A3B2-305367403EEC}" dt="2023-09-25T12:28:45.299" v="311" actId="1076"/>
          <ac:spMkLst>
            <pc:docMk/>
            <pc:sldMk cId="2601157269" sldId="256"/>
            <ac:spMk id="10" creationId="{3F8992A5-216F-0FB1-EBD7-C5B0B4D1375C}"/>
          </ac:spMkLst>
        </pc:spChg>
        <pc:spChg chg="add mod">
          <ac:chgData name="Satish, Nitin" userId="f2ecb18b-41e0-4ce1-8908-feb500df1510" providerId="ADAL" clId="{55D92821-A6AE-4110-A3B2-305367403EEC}" dt="2023-09-25T12:24:58.824" v="245" actId="1076"/>
          <ac:spMkLst>
            <pc:docMk/>
            <pc:sldMk cId="2601157269" sldId="256"/>
            <ac:spMk id="12" creationId="{B94A9345-729A-8EFD-A201-6994C357DF3F}"/>
          </ac:spMkLst>
        </pc:spChg>
        <pc:spChg chg="add mod">
          <ac:chgData name="Satish, Nitin" userId="f2ecb18b-41e0-4ce1-8908-feb500df1510" providerId="ADAL" clId="{55D92821-A6AE-4110-A3B2-305367403EEC}" dt="2023-09-25T12:29:19.445" v="340" actId="20577"/>
          <ac:spMkLst>
            <pc:docMk/>
            <pc:sldMk cId="2601157269" sldId="256"/>
            <ac:spMk id="13" creationId="{90E5F390-24D7-83DE-DCAF-C882A5C57BE9}"/>
          </ac:spMkLst>
        </pc:spChg>
        <pc:grpChg chg="add mod">
          <ac:chgData name="Satish, Nitin" userId="f2ecb18b-41e0-4ce1-8908-feb500df1510" providerId="ADAL" clId="{55D92821-A6AE-4110-A3B2-305367403EEC}" dt="2023-09-25T12:22:49.006" v="55" actId="1076"/>
          <ac:grpSpMkLst>
            <pc:docMk/>
            <pc:sldMk cId="2601157269" sldId="256"/>
            <ac:grpSpMk id="11" creationId="{E94FC150-4CC1-8AE7-B2FA-BB2A3D4BE66D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D9DC-310F-785C-1CA7-ECC8D7064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FC5A9-71F2-F7CA-2319-3288903FD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3C7B5-9AFB-5EFB-3D1E-7104011D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0767-7835-49DB-844D-B1B8696C0EF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FF6F1-6A78-CCBB-CA42-91A5809B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CD006-4BF0-AA05-669E-9117BE14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2DD-1660-4ED0-A444-2DB789FC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2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86596-3740-8BDE-0406-EBDD6E82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564A9-8D8B-5C92-C03F-2C0B6A059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0AABF-CBED-6A6A-B4A2-1914325A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0767-7835-49DB-844D-B1B8696C0EF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55A4C-DFD1-5C51-88B6-987E194C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D94C-5512-9B7A-7C5C-A4C9A2D6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2DD-1660-4ED0-A444-2DB789FC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1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0D1F6E-E289-18C6-9C1A-CCBDB41B7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EE630-FEF9-ABA4-93ED-910F62296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1975E-93C9-5604-74D2-73B10AB3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0767-7835-49DB-844D-B1B8696C0EF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CBB53-6E73-DBE3-0E21-16385D90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85F61-16CC-7A62-9D8A-B4981ED0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2DD-1660-4ED0-A444-2DB789FC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0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1DE8D-31E3-00EF-34D0-9C783105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DB46E-3086-5B7E-FE5B-F3A2DB062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90515-9D22-1257-1093-B076D4CF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0767-7835-49DB-844D-B1B8696C0EF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5582F-52A7-E776-9C38-D3060D74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C96DD-8C71-A874-46A2-A71631FD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2DD-1660-4ED0-A444-2DB789FC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435C-FDC9-2961-0262-7609DC32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4A84D-76C2-4CAC-2D3D-3AAD1755D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657E3-427F-55BC-1C3A-E06526F70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0767-7835-49DB-844D-B1B8696C0EF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16E70-4150-E264-E18A-B0805247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B68C9-E66A-5E11-4465-B1068D8C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2DD-1660-4ED0-A444-2DB789FC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6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95A1-22A2-615C-ED68-76C9CB37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FE86C-CDCB-40E7-7726-7991ADA25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425F6-39F3-9674-415D-141781668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3B151-1BBF-9DC2-E8AA-C1501F216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0767-7835-49DB-844D-B1B8696C0EF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F13C3-8D9C-78C0-4276-93C2B9BD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5B28B-C217-7E3A-3959-2F4581AE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2DD-1660-4ED0-A444-2DB789FC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3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368A-E13C-AF49-C5BA-6C819CB5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36CD7-18BA-E865-58F8-2A1C6CF65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CA8A8-2D70-E060-E723-FB7D9F507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A9F5FA-9B11-BEEB-9AD6-631C97E6F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3EBDF-ECC6-80B1-9B40-00C07746B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4A1F6A-73B6-4063-8F0A-5052A51D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0767-7835-49DB-844D-B1B8696C0EF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D07892-F488-599C-EAAF-4ADCB2AE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BF409-9729-C73B-C07E-2F8A2EF5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2DD-1660-4ED0-A444-2DB789FC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7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4CBF7-6BD0-9EFF-6FAC-381A0075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3694B-9AE9-21C5-6319-82BEE55C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0767-7835-49DB-844D-B1B8696C0EF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3547E-4382-8287-87E6-E33B29E4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833E1-1D38-45C4-3DB7-B96A078F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2DD-1660-4ED0-A444-2DB789FC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94AB4-E10D-48C8-D8F0-1F106E94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0767-7835-49DB-844D-B1B8696C0EF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C5AE9D-1EDA-2956-98E4-8CF10E2F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283BF-22CC-9F6F-D61D-CA5DAF34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2DD-1660-4ED0-A444-2DB789FC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7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92C0-4F4F-0012-4767-6B12A147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78D70-401F-A870-C46F-B799EA16A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23EFC-7690-7534-1F39-74488CA10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CD7FF-0B2C-2ED4-B25D-3180C071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0767-7835-49DB-844D-B1B8696C0EF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40AFE-7790-CDBD-CABB-AAAEC442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98F4E-11D7-5FEA-A8F5-53CBD122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2DD-1660-4ED0-A444-2DB789FC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6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1D76-DCA8-71CB-8BC5-1436931C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26AF57-0029-0C16-D72A-4B4562662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0175E-3150-FD37-FCF9-546BE7EA8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46A21-2F58-41A9-9C16-6C72D86F7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0767-7835-49DB-844D-B1B8696C0EF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BF349-4FE3-0815-CB3F-935A3E7E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4AC21-B0DD-88B9-3F44-BE606514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9D2DD-1660-4ED0-A444-2DB789FC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1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D19F0-DF61-EC48-8976-080C8CAC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D348F-81A7-C0B4-61CC-16D8E2988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F880C-3532-D4CB-3D8A-91D65AAE3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00767-7835-49DB-844D-B1B8696C0EF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FF0C-2AF1-63FB-B61B-241919A5F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15225-07C7-4300-C290-2A3A5C475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9D2DD-1660-4ED0-A444-2DB789FC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9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94FC150-4CC1-8AE7-B2FA-BB2A3D4BE66D}"/>
              </a:ext>
            </a:extLst>
          </p:cNvPr>
          <p:cNvGrpSpPr/>
          <p:nvPr/>
        </p:nvGrpSpPr>
        <p:grpSpPr>
          <a:xfrm>
            <a:off x="346841" y="220716"/>
            <a:ext cx="11498317" cy="830317"/>
            <a:chOff x="357352" y="914399"/>
            <a:chExt cx="11498317" cy="83031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7B421A4-D417-B581-3BF4-AE19DD996952}"/>
                </a:ext>
              </a:extLst>
            </p:cNvPr>
            <p:cNvSpPr/>
            <p:nvPr/>
          </p:nvSpPr>
          <p:spPr>
            <a:xfrm>
              <a:off x="357352" y="914399"/>
              <a:ext cx="11498317" cy="8303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dirty="0">
                  <a:latin typeface="Ubuntu" panose="020B0504030602030204" pitchFamily="34" charset="0"/>
                </a:rPr>
                <a:t>DRAG AND DROP FILE HERE</a:t>
              </a:r>
              <a:endParaRPr lang="en-US" dirty="0">
                <a:latin typeface="Ubuntu" panose="020B050403060203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1F0602-7D14-E8F5-4A4A-7F61B5BF0F39}"/>
                </a:ext>
              </a:extLst>
            </p:cNvPr>
            <p:cNvSpPr/>
            <p:nvPr/>
          </p:nvSpPr>
          <p:spPr>
            <a:xfrm>
              <a:off x="10216055" y="1061545"/>
              <a:ext cx="1387366" cy="57806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Ubuntu" panose="020B0504030602030204" pitchFamily="34" charset="0"/>
                </a:rPr>
                <a:t>BROWSE FILE</a:t>
              </a:r>
              <a:endParaRPr lang="en-US" dirty="0">
                <a:latin typeface="Ubuntu" panose="020B0504030602030204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7852750-113D-1E51-C1DB-EC5374722DAD}"/>
              </a:ext>
            </a:extLst>
          </p:cNvPr>
          <p:cNvSpPr/>
          <p:nvPr/>
        </p:nvSpPr>
        <p:spPr>
          <a:xfrm>
            <a:off x="346838" y="1198179"/>
            <a:ext cx="11498317" cy="16527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Ubuntu" panose="020B0504030602030204" pitchFamily="34" charset="0"/>
              </a:rPr>
              <a:t>UPLOADED CODE DISPLAY AREA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0EF47D-FA33-76C9-B65C-BD0951B9FBD5}"/>
              </a:ext>
            </a:extLst>
          </p:cNvPr>
          <p:cNvSpPr/>
          <p:nvPr/>
        </p:nvSpPr>
        <p:spPr>
          <a:xfrm>
            <a:off x="346837" y="3411768"/>
            <a:ext cx="11498317" cy="108270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atin typeface="Ubuntu" panose="020B0504030602030204" pitchFamily="34" charset="0"/>
              </a:rPr>
              <a:t>ASK A QUESTION TO THE MODEL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482040-FF57-6F36-1C49-056A3138CB9E}"/>
              </a:ext>
            </a:extLst>
          </p:cNvPr>
          <p:cNvSpPr/>
          <p:nvPr/>
        </p:nvSpPr>
        <p:spPr>
          <a:xfrm>
            <a:off x="346838" y="4537827"/>
            <a:ext cx="1397876" cy="3678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Ubuntu" panose="020B0504030602030204" pitchFamily="34" charset="0"/>
              </a:rPr>
              <a:t>ASK ME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8992A5-216F-0FB1-EBD7-C5B0B4D1375C}"/>
              </a:ext>
            </a:extLst>
          </p:cNvPr>
          <p:cNvSpPr/>
          <p:nvPr/>
        </p:nvSpPr>
        <p:spPr>
          <a:xfrm>
            <a:off x="346837" y="4949046"/>
            <a:ext cx="11498317" cy="18655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Ubuntu" panose="020B0504030602030204" pitchFamily="34" charset="0"/>
              </a:rPr>
              <a:t>RESPONSE FROM THE MODEL WILL BE DISPLAYED IN THIS TEXT AREA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4A9345-729A-8EFD-A201-6994C357DF3F}"/>
              </a:ext>
            </a:extLst>
          </p:cNvPr>
          <p:cNvSpPr/>
          <p:nvPr/>
        </p:nvSpPr>
        <p:spPr>
          <a:xfrm>
            <a:off x="346838" y="2892975"/>
            <a:ext cx="1397876" cy="3678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Ubuntu" panose="020B0504030602030204" pitchFamily="34" charset="0"/>
              </a:rPr>
              <a:t>ANALYZE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E5F390-24D7-83DE-DCAF-C882A5C57BE9}"/>
              </a:ext>
            </a:extLst>
          </p:cNvPr>
          <p:cNvSpPr txBox="1"/>
          <p:nvPr/>
        </p:nvSpPr>
        <p:spPr>
          <a:xfrm>
            <a:off x="346837" y="3452341"/>
            <a:ext cx="1149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Ubuntu" panose="020B0504030602030204" pitchFamily="34" charset="0"/>
              </a:rPr>
              <a:t>The programming language is detected as Python.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157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Ubuntu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Satish, Nitin</dc:creator>
  <cp:lastModifiedBy>Satish, Nitin</cp:lastModifiedBy>
  <cp:revision>1</cp:revision>
  <dcterms:created xsi:type="dcterms:W3CDTF">2023-09-25T12:16:18Z</dcterms:created>
  <dcterms:modified xsi:type="dcterms:W3CDTF">2023-09-25T12:29:21Z</dcterms:modified>
</cp:coreProperties>
</file>