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ags/tag1.xml" ContentType="application/vnd.openxmlformats-officedocument.presentationml.tags+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3.xml" ContentType="application/vnd.openxmlformats-officedocument.theme+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heme/theme4.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4" r:id="rId2"/>
    <p:sldMasterId id="2147483696" r:id="rId3"/>
  </p:sldMasterIdLst>
  <p:notesMasterIdLst>
    <p:notesMasterId r:id="rId11"/>
  </p:notesMasterIdLst>
  <p:sldIdLst>
    <p:sldId id="1043" r:id="rId4"/>
    <p:sldId id="2147376111" r:id="rId5"/>
    <p:sldId id="2147376112" r:id="rId6"/>
    <p:sldId id="2147376113" r:id="rId7"/>
    <p:sldId id="2147376115" r:id="rId8"/>
    <p:sldId id="2147376114" r:id="rId9"/>
    <p:sldId id="2147373557"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6CEE0A3-1769-4332-9923-61FE389C5116}" v="48" dt="2023-11-01T07:17:15.75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1" d="100"/>
          <a:sy n="61" d="100"/>
        </p:scale>
        <p:origin x="680" y="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Master" Target="slideMasters/slideMaster2.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notesMaster" Target="notesMasters/notesMaster1.xml"/><Relationship Id="rId5" Type="http://schemas.openxmlformats.org/officeDocument/2006/relationships/slide" Target="slides/slide2.xml"/><Relationship Id="rId15" Type="http://schemas.openxmlformats.org/officeDocument/2006/relationships/tableStyles" Target="tableStyles.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tish, Nitin" userId="f2ecb18b-41e0-4ce1-8908-feb500df1510" providerId="ADAL" clId="{E6CEE0A3-1769-4332-9923-61FE389C5116}"/>
    <pc:docChg chg="undo redo custSel addSld delSld modSld sldOrd delMainMaster">
      <pc:chgData name="Satish, Nitin" userId="f2ecb18b-41e0-4ce1-8908-feb500df1510" providerId="ADAL" clId="{E6CEE0A3-1769-4332-9923-61FE389C5116}" dt="2023-11-01T08:17:39.684" v="3655" actId="20577"/>
      <pc:docMkLst>
        <pc:docMk/>
      </pc:docMkLst>
      <pc:sldChg chg="new del">
        <pc:chgData name="Satish, Nitin" userId="f2ecb18b-41e0-4ce1-8908-feb500df1510" providerId="ADAL" clId="{E6CEE0A3-1769-4332-9923-61FE389C5116}" dt="2023-10-31T07:08:54.315" v="4" actId="2696"/>
        <pc:sldMkLst>
          <pc:docMk/>
          <pc:sldMk cId="3941814592" sldId="256"/>
        </pc:sldMkLst>
      </pc:sldChg>
      <pc:sldChg chg="modSp add del mod setBg">
        <pc:chgData name="Satish, Nitin" userId="f2ecb18b-41e0-4ce1-8908-feb500df1510" providerId="ADAL" clId="{E6CEE0A3-1769-4332-9923-61FE389C5116}" dt="2023-10-31T13:22:59.988" v="2301" actId="20577"/>
        <pc:sldMkLst>
          <pc:docMk/>
          <pc:sldMk cId="967426923" sldId="1043"/>
        </pc:sldMkLst>
        <pc:spChg chg="mod">
          <ac:chgData name="Satish, Nitin" userId="f2ecb18b-41e0-4ce1-8908-feb500df1510" providerId="ADAL" clId="{E6CEE0A3-1769-4332-9923-61FE389C5116}" dt="2023-10-31T13:22:59.988" v="2301" actId="20577"/>
          <ac:spMkLst>
            <pc:docMk/>
            <pc:sldMk cId="967426923" sldId="1043"/>
            <ac:spMk id="2" creationId="{F1DFDA52-C0F0-45D2-A8E6-81F969C00184}"/>
          </ac:spMkLst>
        </pc:spChg>
        <pc:spChg chg="mod">
          <ac:chgData name="Satish, Nitin" userId="f2ecb18b-41e0-4ce1-8908-feb500df1510" providerId="ADAL" clId="{E6CEE0A3-1769-4332-9923-61FE389C5116}" dt="2023-10-31T07:11:25.544" v="45" actId="20577"/>
          <ac:spMkLst>
            <pc:docMk/>
            <pc:sldMk cId="967426923" sldId="1043"/>
            <ac:spMk id="3" creationId="{C848BA6D-2927-44B8-ACA6-7A2F73E5B792}"/>
          </ac:spMkLst>
        </pc:spChg>
        <pc:picChg chg="mod">
          <ac:chgData name="Satish, Nitin" userId="f2ecb18b-41e0-4ce1-8908-feb500df1510" providerId="ADAL" clId="{E6CEE0A3-1769-4332-9923-61FE389C5116}" dt="2023-10-31T07:15:58.890" v="46" actId="1076"/>
          <ac:picMkLst>
            <pc:docMk/>
            <pc:sldMk cId="967426923" sldId="1043"/>
            <ac:picMk id="6" creationId="{93919490-E65A-17A1-7BEC-B2F30A57D5D4}"/>
          </ac:picMkLst>
        </pc:picChg>
      </pc:sldChg>
      <pc:sldChg chg="add del">
        <pc:chgData name="Satish, Nitin" userId="f2ecb18b-41e0-4ce1-8908-feb500df1510" providerId="ADAL" clId="{E6CEE0A3-1769-4332-9923-61FE389C5116}" dt="2023-10-31T07:09:09.968" v="7"/>
        <pc:sldMkLst>
          <pc:docMk/>
          <pc:sldMk cId="2261205970" sldId="2147373557"/>
        </pc:sldMkLst>
      </pc:sldChg>
      <pc:sldChg chg="addSp delSp modSp add del mod setBg modClrScheme chgLayout">
        <pc:chgData name="Satish, Nitin" userId="f2ecb18b-41e0-4ce1-8908-feb500df1510" providerId="ADAL" clId="{E6CEE0A3-1769-4332-9923-61FE389C5116}" dt="2023-10-31T09:03:28.912" v="600" actId="47"/>
        <pc:sldMkLst>
          <pc:docMk/>
          <pc:sldMk cId="3136504384" sldId="2147376109"/>
        </pc:sldMkLst>
        <pc:spChg chg="del">
          <ac:chgData name="Satish, Nitin" userId="f2ecb18b-41e0-4ce1-8908-feb500df1510" providerId="ADAL" clId="{E6CEE0A3-1769-4332-9923-61FE389C5116}" dt="2023-10-31T07:10:58.223" v="14" actId="478"/>
          <ac:spMkLst>
            <pc:docMk/>
            <pc:sldMk cId="3136504384" sldId="2147376109"/>
            <ac:spMk id="2" creationId="{5CFF8D52-9C48-489C-A115-91BD5ACD2F98}"/>
          </ac:spMkLst>
        </pc:spChg>
        <pc:spChg chg="del">
          <ac:chgData name="Satish, Nitin" userId="f2ecb18b-41e0-4ce1-8908-feb500df1510" providerId="ADAL" clId="{E6CEE0A3-1769-4332-9923-61FE389C5116}" dt="2023-10-31T07:10:54.374" v="13" actId="478"/>
          <ac:spMkLst>
            <pc:docMk/>
            <pc:sldMk cId="3136504384" sldId="2147376109"/>
            <ac:spMk id="3" creationId="{F78BE386-FDE6-4860-8E4A-E8C3CB63A0EE}"/>
          </ac:spMkLst>
        </pc:spChg>
        <pc:spChg chg="mod">
          <ac:chgData name="Satish, Nitin" userId="f2ecb18b-41e0-4ce1-8908-feb500df1510" providerId="ADAL" clId="{E6CEE0A3-1769-4332-9923-61FE389C5116}" dt="2023-10-31T08:44:06.065" v="332" actId="1076"/>
          <ac:spMkLst>
            <pc:docMk/>
            <pc:sldMk cId="3136504384" sldId="2147376109"/>
            <ac:spMk id="4" creationId="{AD4F9423-3719-B6DF-2340-5F92A2245D4D}"/>
          </ac:spMkLst>
        </pc:spChg>
        <pc:spChg chg="add del mod">
          <ac:chgData name="Satish, Nitin" userId="f2ecb18b-41e0-4ce1-8908-feb500df1510" providerId="ADAL" clId="{E6CEE0A3-1769-4332-9923-61FE389C5116}" dt="2023-10-31T07:10:54.374" v="13" actId="478"/>
          <ac:spMkLst>
            <pc:docMk/>
            <pc:sldMk cId="3136504384" sldId="2147376109"/>
            <ac:spMk id="6" creationId="{BF7F2649-6857-0BE6-10AF-09C97F711ED3}"/>
          </ac:spMkLst>
        </pc:spChg>
        <pc:spChg chg="add del mod">
          <ac:chgData name="Satish, Nitin" userId="f2ecb18b-41e0-4ce1-8908-feb500df1510" providerId="ADAL" clId="{E6CEE0A3-1769-4332-9923-61FE389C5116}" dt="2023-10-31T07:10:54.374" v="13" actId="478"/>
          <ac:spMkLst>
            <pc:docMk/>
            <pc:sldMk cId="3136504384" sldId="2147376109"/>
            <ac:spMk id="7" creationId="{21C805B4-A18F-F37F-7B52-E2FADFDEE41E}"/>
          </ac:spMkLst>
        </pc:spChg>
        <pc:spChg chg="add del mod">
          <ac:chgData name="Satish, Nitin" userId="f2ecb18b-41e0-4ce1-8908-feb500df1510" providerId="ADAL" clId="{E6CEE0A3-1769-4332-9923-61FE389C5116}" dt="2023-10-31T07:10:54.374" v="13" actId="478"/>
          <ac:spMkLst>
            <pc:docMk/>
            <pc:sldMk cId="3136504384" sldId="2147376109"/>
            <ac:spMk id="8" creationId="{E0546DBE-2973-C73F-C2A0-08B46D703CB9}"/>
          </ac:spMkLst>
        </pc:spChg>
        <pc:spChg chg="add mod ord">
          <ac:chgData name="Satish, Nitin" userId="f2ecb18b-41e0-4ce1-8908-feb500df1510" providerId="ADAL" clId="{E6CEE0A3-1769-4332-9923-61FE389C5116}" dt="2023-10-31T08:50:51.473" v="539" actId="20577"/>
          <ac:spMkLst>
            <pc:docMk/>
            <pc:sldMk cId="3136504384" sldId="2147376109"/>
            <ac:spMk id="9" creationId="{1FDA9417-2C34-8DE4-406C-BC6FBD4A8E5C}"/>
          </ac:spMkLst>
        </pc:spChg>
        <pc:spChg chg="add mod">
          <ac:chgData name="Satish, Nitin" userId="f2ecb18b-41e0-4ce1-8908-feb500df1510" providerId="ADAL" clId="{E6CEE0A3-1769-4332-9923-61FE389C5116}" dt="2023-10-31T08:41:21.003" v="287" actId="1076"/>
          <ac:spMkLst>
            <pc:docMk/>
            <pc:sldMk cId="3136504384" sldId="2147376109"/>
            <ac:spMk id="10" creationId="{90574438-7EE6-CBC5-7335-9E9A44CC0B64}"/>
          </ac:spMkLst>
        </pc:spChg>
        <pc:spChg chg="add mod ord">
          <ac:chgData name="Satish, Nitin" userId="f2ecb18b-41e0-4ce1-8908-feb500df1510" providerId="ADAL" clId="{E6CEE0A3-1769-4332-9923-61FE389C5116}" dt="2023-10-31T08:43:48.117" v="330" actId="1076"/>
          <ac:spMkLst>
            <pc:docMk/>
            <pc:sldMk cId="3136504384" sldId="2147376109"/>
            <ac:spMk id="11" creationId="{5C98FAA3-75CA-3A1F-EF4C-2779E6C4553F}"/>
          </ac:spMkLst>
        </pc:spChg>
        <pc:spChg chg="add del mod">
          <ac:chgData name="Satish, Nitin" userId="f2ecb18b-41e0-4ce1-8908-feb500df1510" providerId="ADAL" clId="{E6CEE0A3-1769-4332-9923-61FE389C5116}" dt="2023-10-31T08:34:38.656" v="144" actId="478"/>
          <ac:spMkLst>
            <pc:docMk/>
            <pc:sldMk cId="3136504384" sldId="2147376109"/>
            <ac:spMk id="12" creationId="{2B04AE3C-065E-2F60-4B16-DE786347134B}"/>
          </ac:spMkLst>
        </pc:spChg>
        <pc:spChg chg="add del mod">
          <ac:chgData name="Satish, Nitin" userId="f2ecb18b-41e0-4ce1-8908-feb500df1510" providerId="ADAL" clId="{E6CEE0A3-1769-4332-9923-61FE389C5116}" dt="2023-10-31T08:30:56.581" v="117" actId="26606"/>
          <ac:spMkLst>
            <pc:docMk/>
            <pc:sldMk cId="3136504384" sldId="2147376109"/>
            <ac:spMk id="13" creationId="{3BDB758C-6AD6-3833-914E-573A6FE7FC43}"/>
          </ac:spMkLst>
        </pc:spChg>
        <pc:spChg chg="add del mod">
          <ac:chgData name="Satish, Nitin" userId="f2ecb18b-41e0-4ce1-8908-feb500df1510" providerId="ADAL" clId="{E6CEE0A3-1769-4332-9923-61FE389C5116}" dt="2023-10-31T08:30:56.581" v="117" actId="26606"/>
          <ac:spMkLst>
            <pc:docMk/>
            <pc:sldMk cId="3136504384" sldId="2147376109"/>
            <ac:spMk id="14" creationId="{79109250-AFB4-0E91-4FEE-207EB9FCB5AD}"/>
          </ac:spMkLst>
        </pc:spChg>
        <pc:spChg chg="del">
          <ac:chgData name="Satish, Nitin" userId="f2ecb18b-41e0-4ce1-8908-feb500df1510" providerId="ADAL" clId="{E6CEE0A3-1769-4332-9923-61FE389C5116}" dt="2023-10-31T07:10:58.223" v="14" actId="478"/>
          <ac:spMkLst>
            <pc:docMk/>
            <pc:sldMk cId="3136504384" sldId="2147376109"/>
            <ac:spMk id="15" creationId="{C335512C-9F24-41C8-949C-138B1CD3E698}"/>
          </ac:spMkLst>
        </pc:spChg>
        <pc:spChg chg="add del mod">
          <ac:chgData name="Satish, Nitin" userId="f2ecb18b-41e0-4ce1-8908-feb500df1510" providerId="ADAL" clId="{E6CEE0A3-1769-4332-9923-61FE389C5116}" dt="2023-10-31T08:30:56.581" v="117" actId="26606"/>
          <ac:spMkLst>
            <pc:docMk/>
            <pc:sldMk cId="3136504384" sldId="2147376109"/>
            <ac:spMk id="16" creationId="{61675CE4-2487-E69A-A107-521E3E9CBF49}"/>
          </ac:spMkLst>
        </pc:spChg>
        <pc:spChg chg="del">
          <ac:chgData name="Satish, Nitin" userId="f2ecb18b-41e0-4ce1-8908-feb500df1510" providerId="ADAL" clId="{E6CEE0A3-1769-4332-9923-61FE389C5116}" dt="2023-10-31T07:10:58.223" v="14" actId="478"/>
          <ac:spMkLst>
            <pc:docMk/>
            <pc:sldMk cId="3136504384" sldId="2147376109"/>
            <ac:spMk id="17" creationId="{0BE15B00-C228-474A-B89A-AE970BF56579}"/>
          </ac:spMkLst>
        </pc:spChg>
        <pc:spChg chg="del">
          <ac:chgData name="Satish, Nitin" userId="f2ecb18b-41e0-4ce1-8908-feb500df1510" providerId="ADAL" clId="{E6CEE0A3-1769-4332-9923-61FE389C5116}" dt="2023-10-31T07:10:54.374" v="13" actId="478"/>
          <ac:spMkLst>
            <pc:docMk/>
            <pc:sldMk cId="3136504384" sldId="2147376109"/>
            <ac:spMk id="18" creationId="{FE6675B7-F118-41C4-9E07-3B0513518E23}"/>
          </ac:spMkLst>
        </pc:spChg>
        <pc:spChg chg="del">
          <ac:chgData name="Satish, Nitin" userId="f2ecb18b-41e0-4ce1-8908-feb500df1510" providerId="ADAL" clId="{E6CEE0A3-1769-4332-9923-61FE389C5116}" dt="2023-10-31T07:10:54.374" v="13" actId="478"/>
          <ac:spMkLst>
            <pc:docMk/>
            <pc:sldMk cId="3136504384" sldId="2147376109"/>
            <ac:spMk id="21" creationId="{918854B7-B6DF-4B78-A146-4407A2547AA9}"/>
          </ac:spMkLst>
        </pc:spChg>
        <pc:spChg chg="del">
          <ac:chgData name="Satish, Nitin" userId="f2ecb18b-41e0-4ce1-8908-feb500df1510" providerId="ADAL" clId="{E6CEE0A3-1769-4332-9923-61FE389C5116}" dt="2023-10-31T07:10:54.374" v="13" actId="478"/>
          <ac:spMkLst>
            <pc:docMk/>
            <pc:sldMk cId="3136504384" sldId="2147376109"/>
            <ac:spMk id="22" creationId="{8251DA8F-ED81-46B2-AFC3-3AEC74B49DB3}"/>
          </ac:spMkLst>
        </pc:spChg>
        <pc:spChg chg="add mod">
          <ac:chgData name="Satish, Nitin" userId="f2ecb18b-41e0-4ce1-8908-feb500df1510" providerId="ADAL" clId="{E6CEE0A3-1769-4332-9923-61FE389C5116}" dt="2023-10-31T08:43:22.362" v="327" actId="1076"/>
          <ac:spMkLst>
            <pc:docMk/>
            <pc:sldMk cId="3136504384" sldId="2147376109"/>
            <ac:spMk id="23" creationId="{2B15674D-4073-819E-F578-2EDE71748025}"/>
          </ac:spMkLst>
        </pc:spChg>
        <pc:spChg chg="del">
          <ac:chgData name="Satish, Nitin" userId="f2ecb18b-41e0-4ce1-8908-feb500df1510" providerId="ADAL" clId="{E6CEE0A3-1769-4332-9923-61FE389C5116}" dt="2023-10-31T07:10:54.374" v="13" actId="478"/>
          <ac:spMkLst>
            <pc:docMk/>
            <pc:sldMk cId="3136504384" sldId="2147376109"/>
            <ac:spMk id="25" creationId="{56C9EB3C-CD8B-4F4A-A82D-A057738245CB}"/>
          </ac:spMkLst>
        </pc:spChg>
        <pc:spChg chg="del">
          <ac:chgData name="Satish, Nitin" userId="f2ecb18b-41e0-4ce1-8908-feb500df1510" providerId="ADAL" clId="{E6CEE0A3-1769-4332-9923-61FE389C5116}" dt="2023-10-31T07:10:54.374" v="13" actId="478"/>
          <ac:spMkLst>
            <pc:docMk/>
            <pc:sldMk cId="3136504384" sldId="2147376109"/>
            <ac:spMk id="26" creationId="{4346E778-0B2D-4A9B-ABFE-C3814007D016}"/>
          </ac:spMkLst>
        </pc:spChg>
        <pc:spChg chg="del">
          <ac:chgData name="Satish, Nitin" userId="f2ecb18b-41e0-4ce1-8908-feb500df1510" providerId="ADAL" clId="{E6CEE0A3-1769-4332-9923-61FE389C5116}" dt="2023-10-31T07:10:54.374" v="13" actId="478"/>
          <ac:spMkLst>
            <pc:docMk/>
            <pc:sldMk cId="3136504384" sldId="2147376109"/>
            <ac:spMk id="27" creationId="{5CB8BEC3-67AC-456B-A95E-99857A89D1B2}"/>
          </ac:spMkLst>
        </pc:spChg>
        <pc:spChg chg="del">
          <ac:chgData name="Satish, Nitin" userId="f2ecb18b-41e0-4ce1-8908-feb500df1510" providerId="ADAL" clId="{E6CEE0A3-1769-4332-9923-61FE389C5116}" dt="2023-10-31T07:10:54.374" v="13" actId="478"/>
          <ac:spMkLst>
            <pc:docMk/>
            <pc:sldMk cId="3136504384" sldId="2147376109"/>
            <ac:spMk id="28" creationId="{D26DA2AC-FE15-40F9-9E9B-544270F40A72}"/>
          </ac:spMkLst>
        </pc:spChg>
        <pc:spChg chg="del">
          <ac:chgData name="Satish, Nitin" userId="f2ecb18b-41e0-4ce1-8908-feb500df1510" providerId="ADAL" clId="{E6CEE0A3-1769-4332-9923-61FE389C5116}" dt="2023-10-31T07:10:54.374" v="13" actId="478"/>
          <ac:spMkLst>
            <pc:docMk/>
            <pc:sldMk cId="3136504384" sldId="2147376109"/>
            <ac:spMk id="29" creationId="{46F0A7C9-7574-4BA7-9D1D-EF7FF473089F}"/>
          </ac:spMkLst>
        </pc:spChg>
        <pc:spChg chg="add mod">
          <ac:chgData name="Satish, Nitin" userId="f2ecb18b-41e0-4ce1-8908-feb500df1510" providerId="ADAL" clId="{E6CEE0A3-1769-4332-9923-61FE389C5116}" dt="2023-10-31T08:40:32.953" v="282" actId="1076"/>
          <ac:spMkLst>
            <pc:docMk/>
            <pc:sldMk cId="3136504384" sldId="2147376109"/>
            <ac:spMk id="30" creationId="{A76F00F5-C268-DD8A-CB66-4EB19A13E8E7}"/>
          </ac:spMkLst>
        </pc:spChg>
        <pc:spChg chg="del">
          <ac:chgData name="Satish, Nitin" userId="f2ecb18b-41e0-4ce1-8908-feb500df1510" providerId="ADAL" clId="{E6CEE0A3-1769-4332-9923-61FE389C5116}" dt="2023-10-31T07:10:54.374" v="13" actId="478"/>
          <ac:spMkLst>
            <pc:docMk/>
            <pc:sldMk cId="3136504384" sldId="2147376109"/>
            <ac:spMk id="31" creationId="{2ECE8DE1-A6A0-4145-A40A-275C7D10F09E}"/>
          </ac:spMkLst>
        </pc:spChg>
        <pc:spChg chg="del">
          <ac:chgData name="Satish, Nitin" userId="f2ecb18b-41e0-4ce1-8908-feb500df1510" providerId="ADAL" clId="{E6CEE0A3-1769-4332-9923-61FE389C5116}" dt="2023-10-31T07:10:54.374" v="13" actId="478"/>
          <ac:spMkLst>
            <pc:docMk/>
            <pc:sldMk cId="3136504384" sldId="2147376109"/>
            <ac:spMk id="32" creationId="{5A8BFF16-65D2-4A0F-99F3-CA014C0E0324}"/>
          </ac:spMkLst>
        </pc:spChg>
        <pc:spChg chg="del">
          <ac:chgData name="Satish, Nitin" userId="f2ecb18b-41e0-4ce1-8908-feb500df1510" providerId="ADAL" clId="{E6CEE0A3-1769-4332-9923-61FE389C5116}" dt="2023-10-31T07:10:54.374" v="13" actId="478"/>
          <ac:spMkLst>
            <pc:docMk/>
            <pc:sldMk cId="3136504384" sldId="2147376109"/>
            <ac:spMk id="33" creationId="{014738F1-862B-45B6-BB70-464B967F08C2}"/>
          </ac:spMkLst>
        </pc:spChg>
        <pc:spChg chg="del">
          <ac:chgData name="Satish, Nitin" userId="f2ecb18b-41e0-4ce1-8908-feb500df1510" providerId="ADAL" clId="{E6CEE0A3-1769-4332-9923-61FE389C5116}" dt="2023-10-31T07:10:54.374" v="13" actId="478"/>
          <ac:spMkLst>
            <pc:docMk/>
            <pc:sldMk cId="3136504384" sldId="2147376109"/>
            <ac:spMk id="34" creationId="{D389322F-09FB-44EA-99B8-6394E3CD9D4F}"/>
          </ac:spMkLst>
        </pc:spChg>
        <pc:spChg chg="add mod">
          <ac:chgData name="Satish, Nitin" userId="f2ecb18b-41e0-4ce1-8908-feb500df1510" providerId="ADAL" clId="{E6CEE0A3-1769-4332-9923-61FE389C5116}" dt="2023-10-31T08:40:37.906" v="283" actId="1076"/>
          <ac:spMkLst>
            <pc:docMk/>
            <pc:sldMk cId="3136504384" sldId="2147376109"/>
            <ac:spMk id="35" creationId="{2CE0EC00-AE8A-D28D-CFA3-794C0479C0AB}"/>
          </ac:spMkLst>
        </pc:spChg>
        <pc:spChg chg="add del mod">
          <ac:chgData name="Satish, Nitin" userId="f2ecb18b-41e0-4ce1-8908-feb500df1510" providerId="ADAL" clId="{E6CEE0A3-1769-4332-9923-61FE389C5116}" dt="2023-10-31T08:37:56.267" v="211"/>
          <ac:spMkLst>
            <pc:docMk/>
            <pc:sldMk cId="3136504384" sldId="2147376109"/>
            <ac:spMk id="36" creationId="{8DE84F6E-FCCD-74AA-9717-AD55E6E558DB}"/>
          </ac:spMkLst>
        </pc:spChg>
        <pc:spChg chg="add mod">
          <ac:chgData name="Satish, Nitin" userId="f2ecb18b-41e0-4ce1-8908-feb500df1510" providerId="ADAL" clId="{E6CEE0A3-1769-4332-9923-61FE389C5116}" dt="2023-10-31T08:41:04.278" v="284" actId="1076"/>
          <ac:spMkLst>
            <pc:docMk/>
            <pc:sldMk cId="3136504384" sldId="2147376109"/>
            <ac:spMk id="37" creationId="{6A292AFE-25C9-22FC-6DAE-B7E4FBE1E7A0}"/>
          </ac:spMkLst>
        </pc:spChg>
        <pc:spChg chg="del">
          <ac:chgData name="Satish, Nitin" userId="f2ecb18b-41e0-4ce1-8908-feb500df1510" providerId="ADAL" clId="{E6CEE0A3-1769-4332-9923-61FE389C5116}" dt="2023-10-31T07:10:54.374" v="13" actId="478"/>
          <ac:spMkLst>
            <pc:docMk/>
            <pc:sldMk cId="3136504384" sldId="2147376109"/>
            <ac:spMk id="40" creationId="{6C6C959F-AB6D-44CF-A689-DC3B4F1DBA49}"/>
          </ac:spMkLst>
        </pc:spChg>
        <pc:spChg chg="del">
          <ac:chgData name="Satish, Nitin" userId="f2ecb18b-41e0-4ce1-8908-feb500df1510" providerId="ADAL" clId="{E6CEE0A3-1769-4332-9923-61FE389C5116}" dt="2023-10-31T07:10:54.374" v="13" actId="478"/>
          <ac:spMkLst>
            <pc:docMk/>
            <pc:sldMk cId="3136504384" sldId="2147376109"/>
            <ac:spMk id="41" creationId="{9FAA9C55-C719-4E7F-A016-17223AF39B3E}"/>
          </ac:spMkLst>
        </pc:spChg>
        <pc:spChg chg="del">
          <ac:chgData name="Satish, Nitin" userId="f2ecb18b-41e0-4ce1-8908-feb500df1510" providerId="ADAL" clId="{E6CEE0A3-1769-4332-9923-61FE389C5116}" dt="2023-10-31T07:10:54.374" v="13" actId="478"/>
          <ac:spMkLst>
            <pc:docMk/>
            <pc:sldMk cId="3136504384" sldId="2147376109"/>
            <ac:spMk id="42" creationId="{D3962F5D-B2C4-43CD-849C-92907BAF7139}"/>
          </ac:spMkLst>
        </pc:spChg>
        <pc:spChg chg="add mod">
          <ac:chgData name="Satish, Nitin" userId="f2ecb18b-41e0-4ce1-8908-feb500df1510" providerId="ADAL" clId="{E6CEE0A3-1769-4332-9923-61FE389C5116}" dt="2023-10-31T08:44:37.458" v="335" actId="208"/>
          <ac:spMkLst>
            <pc:docMk/>
            <pc:sldMk cId="3136504384" sldId="2147376109"/>
            <ac:spMk id="43" creationId="{EAD7FCDF-33D9-D887-2722-7D58B246DF5F}"/>
          </ac:spMkLst>
        </pc:spChg>
        <pc:spChg chg="add mod">
          <ac:chgData name="Satish, Nitin" userId="f2ecb18b-41e0-4ce1-8908-feb500df1510" providerId="ADAL" clId="{E6CEE0A3-1769-4332-9923-61FE389C5116}" dt="2023-10-31T08:47:56.304" v="535" actId="255"/>
          <ac:spMkLst>
            <pc:docMk/>
            <pc:sldMk cId="3136504384" sldId="2147376109"/>
            <ac:spMk id="44" creationId="{E5272823-3A9B-EBF1-9C20-D0BA6460532E}"/>
          </ac:spMkLst>
        </pc:spChg>
        <pc:cxnChg chg="del">
          <ac:chgData name="Satish, Nitin" userId="f2ecb18b-41e0-4ce1-8908-feb500df1510" providerId="ADAL" clId="{E6CEE0A3-1769-4332-9923-61FE389C5116}" dt="2023-10-31T07:10:54.374" v="13" actId="478"/>
          <ac:cxnSpMkLst>
            <pc:docMk/>
            <pc:sldMk cId="3136504384" sldId="2147376109"/>
            <ac:cxnSpMk id="5" creationId="{4C40EF82-8978-4718-BE84-2FAAB950E4DC}"/>
          </ac:cxnSpMkLst>
        </pc:cxnChg>
        <pc:cxnChg chg="del">
          <ac:chgData name="Satish, Nitin" userId="f2ecb18b-41e0-4ce1-8908-feb500df1510" providerId="ADAL" clId="{E6CEE0A3-1769-4332-9923-61FE389C5116}" dt="2023-10-31T07:10:54.374" v="13" actId="478"/>
          <ac:cxnSpMkLst>
            <pc:docMk/>
            <pc:sldMk cId="3136504384" sldId="2147376109"/>
            <ac:cxnSpMk id="19" creationId="{C7873FAC-CFBD-431F-B1F5-A9E6B4CB8BB5}"/>
          </ac:cxnSpMkLst>
        </pc:cxnChg>
        <pc:cxnChg chg="del">
          <ac:chgData name="Satish, Nitin" userId="f2ecb18b-41e0-4ce1-8908-feb500df1510" providerId="ADAL" clId="{E6CEE0A3-1769-4332-9923-61FE389C5116}" dt="2023-10-31T07:10:54.374" v="13" actId="478"/>
          <ac:cxnSpMkLst>
            <pc:docMk/>
            <pc:sldMk cId="3136504384" sldId="2147376109"/>
            <ac:cxnSpMk id="20" creationId="{56D2771F-F3B8-4763-8B34-95149ACF4C64}"/>
          </ac:cxnSpMkLst>
        </pc:cxnChg>
        <pc:cxnChg chg="del">
          <ac:chgData name="Satish, Nitin" userId="f2ecb18b-41e0-4ce1-8908-feb500df1510" providerId="ADAL" clId="{E6CEE0A3-1769-4332-9923-61FE389C5116}" dt="2023-10-31T07:10:54.374" v="13" actId="478"/>
          <ac:cxnSpMkLst>
            <pc:docMk/>
            <pc:sldMk cId="3136504384" sldId="2147376109"/>
            <ac:cxnSpMk id="24" creationId="{A0753A15-849B-4169-A43A-480EE8E011F5}"/>
          </ac:cxnSpMkLst>
        </pc:cxnChg>
        <pc:cxnChg chg="del">
          <ac:chgData name="Satish, Nitin" userId="f2ecb18b-41e0-4ce1-8908-feb500df1510" providerId="ADAL" clId="{E6CEE0A3-1769-4332-9923-61FE389C5116}" dt="2023-10-31T07:10:54.374" v="13" actId="478"/>
          <ac:cxnSpMkLst>
            <pc:docMk/>
            <pc:sldMk cId="3136504384" sldId="2147376109"/>
            <ac:cxnSpMk id="38" creationId="{C0342BEA-CBC2-4EA9-9598-992A65D05E29}"/>
          </ac:cxnSpMkLst>
        </pc:cxnChg>
        <pc:cxnChg chg="del">
          <ac:chgData name="Satish, Nitin" userId="f2ecb18b-41e0-4ce1-8908-feb500df1510" providerId="ADAL" clId="{E6CEE0A3-1769-4332-9923-61FE389C5116}" dt="2023-10-31T07:10:54.374" v="13" actId="478"/>
          <ac:cxnSpMkLst>
            <pc:docMk/>
            <pc:sldMk cId="3136504384" sldId="2147376109"/>
            <ac:cxnSpMk id="39" creationId="{00479A10-A51F-4D6B-922A-E335F2DADBC3}"/>
          </ac:cxnSpMkLst>
        </pc:cxnChg>
      </pc:sldChg>
      <pc:sldChg chg="addSp delSp modSp add del mod">
        <pc:chgData name="Satish, Nitin" userId="f2ecb18b-41e0-4ce1-8908-feb500df1510" providerId="ADAL" clId="{E6CEE0A3-1769-4332-9923-61FE389C5116}" dt="2023-10-31T09:38:07.398" v="1823" actId="47"/>
        <pc:sldMkLst>
          <pc:docMk/>
          <pc:sldMk cId="1791422247" sldId="2147376110"/>
        </pc:sldMkLst>
        <pc:spChg chg="add mod">
          <ac:chgData name="Satish, Nitin" userId="f2ecb18b-41e0-4ce1-8908-feb500df1510" providerId="ADAL" clId="{E6CEE0A3-1769-4332-9923-61FE389C5116}" dt="2023-10-31T08:52:19.486" v="549" actId="14100"/>
          <ac:spMkLst>
            <pc:docMk/>
            <pc:sldMk cId="1791422247" sldId="2147376110"/>
            <ac:spMk id="2" creationId="{CBF3FACF-EDC4-8092-F64C-9FD00637D710}"/>
          </ac:spMkLst>
        </pc:spChg>
        <pc:spChg chg="del">
          <ac:chgData name="Satish, Nitin" userId="f2ecb18b-41e0-4ce1-8908-feb500df1510" providerId="ADAL" clId="{E6CEE0A3-1769-4332-9923-61FE389C5116}" dt="2023-10-31T08:51:02.828" v="541" actId="478"/>
          <ac:spMkLst>
            <pc:docMk/>
            <pc:sldMk cId="1791422247" sldId="2147376110"/>
            <ac:spMk id="4" creationId="{AD4F9423-3719-B6DF-2340-5F92A2245D4D}"/>
          </ac:spMkLst>
        </pc:spChg>
        <pc:spChg chg="add mod">
          <ac:chgData name="Satish, Nitin" userId="f2ecb18b-41e0-4ce1-8908-feb500df1510" providerId="ADAL" clId="{E6CEE0A3-1769-4332-9923-61FE389C5116}" dt="2023-10-31T09:03:59.281" v="603" actId="1076"/>
          <ac:spMkLst>
            <pc:docMk/>
            <pc:sldMk cId="1791422247" sldId="2147376110"/>
            <ac:spMk id="5" creationId="{B459AF8C-F1E8-7319-1490-B4A9BF2C91C4}"/>
          </ac:spMkLst>
        </pc:spChg>
        <pc:spChg chg="add mod">
          <ac:chgData name="Satish, Nitin" userId="f2ecb18b-41e0-4ce1-8908-feb500df1510" providerId="ADAL" clId="{E6CEE0A3-1769-4332-9923-61FE389C5116}" dt="2023-10-31T08:55:19.991" v="575" actId="1076"/>
          <ac:spMkLst>
            <pc:docMk/>
            <pc:sldMk cId="1791422247" sldId="2147376110"/>
            <ac:spMk id="6" creationId="{DC6E9492-E51D-81DC-CD83-C79DD9E28F7E}"/>
          </ac:spMkLst>
        </pc:spChg>
        <pc:spChg chg="mod">
          <ac:chgData name="Satish, Nitin" userId="f2ecb18b-41e0-4ce1-8908-feb500df1510" providerId="ADAL" clId="{E6CEE0A3-1769-4332-9923-61FE389C5116}" dt="2023-10-31T09:03:55.723" v="602" actId="1076"/>
          <ac:spMkLst>
            <pc:docMk/>
            <pc:sldMk cId="1791422247" sldId="2147376110"/>
            <ac:spMk id="9" creationId="{1FDA9417-2C34-8DE4-406C-BC6FBD4A8E5C}"/>
          </ac:spMkLst>
        </pc:spChg>
        <pc:spChg chg="mod">
          <ac:chgData name="Satish, Nitin" userId="f2ecb18b-41e0-4ce1-8908-feb500df1510" providerId="ADAL" clId="{E6CEE0A3-1769-4332-9923-61FE389C5116}" dt="2023-10-31T08:55:27.542" v="576" actId="1076"/>
          <ac:spMkLst>
            <pc:docMk/>
            <pc:sldMk cId="1791422247" sldId="2147376110"/>
            <ac:spMk id="10" creationId="{90574438-7EE6-CBC5-7335-9E9A44CC0B64}"/>
          </ac:spMkLst>
        </pc:spChg>
        <pc:spChg chg="mod">
          <ac:chgData name="Satish, Nitin" userId="f2ecb18b-41e0-4ce1-8908-feb500df1510" providerId="ADAL" clId="{E6CEE0A3-1769-4332-9923-61FE389C5116}" dt="2023-10-31T08:59:06.315" v="589" actId="1582"/>
          <ac:spMkLst>
            <pc:docMk/>
            <pc:sldMk cId="1791422247" sldId="2147376110"/>
            <ac:spMk id="11" creationId="{5C98FAA3-75CA-3A1F-EF4C-2779E6C4553F}"/>
          </ac:spMkLst>
        </pc:spChg>
        <pc:spChg chg="mod">
          <ac:chgData name="Satish, Nitin" userId="f2ecb18b-41e0-4ce1-8908-feb500df1510" providerId="ADAL" clId="{E6CEE0A3-1769-4332-9923-61FE389C5116}" dt="2023-10-31T09:00:53.229" v="596" actId="1076"/>
          <ac:spMkLst>
            <pc:docMk/>
            <pc:sldMk cId="1791422247" sldId="2147376110"/>
            <ac:spMk id="23" creationId="{2B15674D-4073-819E-F578-2EDE71748025}"/>
          </ac:spMkLst>
        </pc:spChg>
        <pc:spChg chg="mod">
          <ac:chgData name="Satish, Nitin" userId="f2ecb18b-41e0-4ce1-8908-feb500df1510" providerId="ADAL" clId="{E6CEE0A3-1769-4332-9923-61FE389C5116}" dt="2023-10-31T08:55:51.755" v="578" actId="14100"/>
          <ac:spMkLst>
            <pc:docMk/>
            <pc:sldMk cId="1791422247" sldId="2147376110"/>
            <ac:spMk id="30" creationId="{A76F00F5-C268-DD8A-CB66-4EB19A13E8E7}"/>
          </ac:spMkLst>
        </pc:spChg>
        <pc:spChg chg="mod">
          <ac:chgData name="Satish, Nitin" userId="f2ecb18b-41e0-4ce1-8908-feb500df1510" providerId="ADAL" clId="{E6CEE0A3-1769-4332-9923-61FE389C5116}" dt="2023-10-31T08:53:46.170" v="564" actId="1582"/>
          <ac:spMkLst>
            <pc:docMk/>
            <pc:sldMk cId="1791422247" sldId="2147376110"/>
            <ac:spMk id="43" creationId="{EAD7FCDF-33D9-D887-2722-7D58B246DF5F}"/>
          </ac:spMkLst>
        </pc:spChg>
        <pc:spChg chg="mod">
          <ac:chgData name="Satish, Nitin" userId="f2ecb18b-41e0-4ce1-8908-feb500df1510" providerId="ADAL" clId="{E6CEE0A3-1769-4332-9923-61FE389C5116}" dt="2023-10-31T08:53:37.751" v="563" actId="1582"/>
          <ac:spMkLst>
            <pc:docMk/>
            <pc:sldMk cId="1791422247" sldId="2147376110"/>
            <ac:spMk id="44" creationId="{E5272823-3A9B-EBF1-9C20-D0BA6460532E}"/>
          </ac:spMkLst>
        </pc:spChg>
      </pc:sldChg>
      <pc:sldChg chg="addSp delSp modSp add mod">
        <pc:chgData name="Satish, Nitin" userId="f2ecb18b-41e0-4ce1-8908-feb500df1510" providerId="ADAL" clId="{E6CEE0A3-1769-4332-9923-61FE389C5116}" dt="2023-11-01T06:23:27.702" v="3415" actId="20577"/>
        <pc:sldMkLst>
          <pc:docMk/>
          <pc:sldMk cId="2288341888" sldId="2147376111"/>
        </pc:sldMkLst>
        <pc:spChg chg="add mod">
          <ac:chgData name="Satish, Nitin" userId="f2ecb18b-41e0-4ce1-8908-feb500df1510" providerId="ADAL" clId="{E6CEE0A3-1769-4332-9923-61FE389C5116}" dt="2023-10-31T09:38:12.912" v="1825" actId="20577"/>
          <ac:spMkLst>
            <pc:docMk/>
            <pc:sldMk cId="2288341888" sldId="2147376111"/>
            <ac:spMk id="3" creationId="{D7F105EF-3597-FDA0-A0D0-C53C2B40B91D}"/>
          </ac:spMkLst>
        </pc:spChg>
        <pc:spChg chg="add mod">
          <ac:chgData name="Satish, Nitin" userId="f2ecb18b-41e0-4ce1-8908-feb500df1510" providerId="ADAL" clId="{E6CEE0A3-1769-4332-9923-61FE389C5116}" dt="2023-10-31T09:36:35.370" v="1804" actId="1076"/>
          <ac:spMkLst>
            <pc:docMk/>
            <pc:sldMk cId="2288341888" sldId="2147376111"/>
            <ac:spMk id="4" creationId="{74D69919-186B-0DDE-9D49-F6E4A1E221A3}"/>
          </ac:spMkLst>
        </pc:spChg>
        <pc:spChg chg="add del">
          <ac:chgData name="Satish, Nitin" userId="f2ecb18b-41e0-4ce1-8908-feb500df1510" providerId="ADAL" clId="{E6CEE0A3-1769-4332-9923-61FE389C5116}" dt="2023-10-31T09:05:02.528" v="607" actId="21"/>
          <ac:spMkLst>
            <pc:docMk/>
            <pc:sldMk cId="2288341888" sldId="2147376111"/>
            <ac:spMk id="6" creationId="{DC6E9492-E51D-81DC-CD83-C79DD9E28F7E}"/>
          </ac:spMkLst>
        </pc:spChg>
        <pc:spChg chg="add mod">
          <ac:chgData name="Satish, Nitin" userId="f2ecb18b-41e0-4ce1-8908-feb500df1510" providerId="ADAL" clId="{E6CEE0A3-1769-4332-9923-61FE389C5116}" dt="2023-10-31T09:36:30.029" v="1803" actId="14100"/>
          <ac:spMkLst>
            <pc:docMk/>
            <pc:sldMk cId="2288341888" sldId="2147376111"/>
            <ac:spMk id="7" creationId="{F1304184-B13B-EEE7-77CA-C67DE2632F2B}"/>
          </ac:spMkLst>
        </pc:spChg>
        <pc:spChg chg="mod">
          <ac:chgData name="Satish, Nitin" userId="f2ecb18b-41e0-4ce1-8908-feb500df1510" providerId="ADAL" clId="{E6CEE0A3-1769-4332-9923-61FE389C5116}" dt="2023-10-31T09:13:45.443" v="783" actId="255"/>
          <ac:spMkLst>
            <pc:docMk/>
            <pc:sldMk cId="2288341888" sldId="2147376111"/>
            <ac:spMk id="9" creationId="{1FDA9417-2C34-8DE4-406C-BC6FBD4A8E5C}"/>
          </ac:spMkLst>
        </pc:spChg>
        <pc:spChg chg="del">
          <ac:chgData name="Satish, Nitin" userId="f2ecb18b-41e0-4ce1-8908-feb500df1510" providerId="ADAL" clId="{E6CEE0A3-1769-4332-9923-61FE389C5116}" dt="2023-10-31T09:05:02.528" v="607" actId="21"/>
          <ac:spMkLst>
            <pc:docMk/>
            <pc:sldMk cId="2288341888" sldId="2147376111"/>
            <ac:spMk id="10" creationId="{90574438-7EE6-CBC5-7335-9E9A44CC0B64}"/>
          </ac:spMkLst>
        </pc:spChg>
        <pc:spChg chg="add del">
          <ac:chgData name="Satish, Nitin" userId="f2ecb18b-41e0-4ce1-8908-feb500df1510" providerId="ADAL" clId="{E6CEE0A3-1769-4332-9923-61FE389C5116}" dt="2023-10-31T09:05:02.528" v="607" actId="21"/>
          <ac:spMkLst>
            <pc:docMk/>
            <pc:sldMk cId="2288341888" sldId="2147376111"/>
            <ac:spMk id="11" creationId="{5C98FAA3-75CA-3A1F-EF4C-2779E6C4553F}"/>
          </ac:spMkLst>
        </pc:spChg>
        <pc:spChg chg="mod">
          <ac:chgData name="Satish, Nitin" userId="f2ecb18b-41e0-4ce1-8908-feb500df1510" providerId="ADAL" clId="{E6CEE0A3-1769-4332-9923-61FE389C5116}" dt="2023-10-31T09:06:22.490" v="614" actId="14100"/>
          <ac:spMkLst>
            <pc:docMk/>
            <pc:sldMk cId="2288341888" sldId="2147376111"/>
            <ac:spMk id="23" creationId="{2B15674D-4073-819E-F578-2EDE71748025}"/>
          </ac:spMkLst>
        </pc:spChg>
        <pc:spChg chg="mod">
          <ac:chgData name="Satish, Nitin" userId="f2ecb18b-41e0-4ce1-8908-feb500df1510" providerId="ADAL" clId="{E6CEE0A3-1769-4332-9923-61FE389C5116}" dt="2023-10-31T09:36:21.767" v="1802" actId="14100"/>
          <ac:spMkLst>
            <pc:docMk/>
            <pc:sldMk cId="2288341888" sldId="2147376111"/>
            <ac:spMk id="30" creationId="{A76F00F5-C268-DD8A-CB66-4EB19A13E8E7}"/>
          </ac:spMkLst>
        </pc:spChg>
        <pc:spChg chg="mod">
          <ac:chgData name="Satish, Nitin" userId="f2ecb18b-41e0-4ce1-8908-feb500df1510" providerId="ADAL" clId="{E6CEE0A3-1769-4332-9923-61FE389C5116}" dt="2023-11-01T06:23:16.605" v="3407" actId="20577"/>
          <ac:spMkLst>
            <pc:docMk/>
            <pc:sldMk cId="2288341888" sldId="2147376111"/>
            <ac:spMk id="35" creationId="{2CE0EC00-AE8A-D28D-CFA3-794C0479C0AB}"/>
          </ac:spMkLst>
        </pc:spChg>
        <pc:spChg chg="mod">
          <ac:chgData name="Satish, Nitin" userId="f2ecb18b-41e0-4ce1-8908-feb500df1510" providerId="ADAL" clId="{E6CEE0A3-1769-4332-9923-61FE389C5116}" dt="2023-11-01T06:23:27.702" v="3415" actId="20577"/>
          <ac:spMkLst>
            <pc:docMk/>
            <pc:sldMk cId="2288341888" sldId="2147376111"/>
            <ac:spMk id="37" creationId="{6A292AFE-25C9-22FC-6DAE-B7E4FBE1E7A0}"/>
          </ac:spMkLst>
        </pc:spChg>
        <pc:spChg chg="mod">
          <ac:chgData name="Satish, Nitin" userId="f2ecb18b-41e0-4ce1-8908-feb500df1510" providerId="ADAL" clId="{E6CEE0A3-1769-4332-9923-61FE389C5116}" dt="2023-10-31T09:13:26.717" v="779" actId="20577"/>
          <ac:spMkLst>
            <pc:docMk/>
            <pc:sldMk cId="2288341888" sldId="2147376111"/>
            <ac:spMk id="44" creationId="{E5272823-3A9B-EBF1-9C20-D0BA6460532E}"/>
          </ac:spMkLst>
        </pc:spChg>
      </pc:sldChg>
      <pc:sldChg chg="addSp delSp modSp add mod ord">
        <pc:chgData name="Satish, Nitin" userId="f2ecb18b-41e0-4ce1-8908-feb500df1510" providerId="ADAL" clId="{E6CEE0A3-1769-4332-9923-61FE389C5116}" dt="2023-11-01T06:24:59.503" v="3425" actId="1076"/>
        <pc:sldMkLst>
          <pc:docMk/>
          <pc:sldMk cId="1250749649" sldId="2147376112"/>
        </pc:sldMkLst>
        <pc:spChg chg="del">
          <ac:chgData name="Satish, Nitin" userId="f2ecb18b-41e0-4ce1-8908-feb500df1510" providerId="ADAL" clId="{E6CEE0A3-1769-4332-9923-61FE389C5116}" dt="2023-10-31T09:40:38.165" v="1828" actId="478"/>
          <ac:spMkLst>
            <pc:docMk/>
            <pc:sldMk cId="1250749649" sldId="2147376112"/>
            <ac:spMk id="2" creationId="{CBF3FACF-EDC4-8092-F64C-9FD00637D710}"/>
          </ac:spMkLst>
        </pc:spChg>
        <pc:spChg chg="del">
          <ac:chgData name="Satish, Nitin" userId="f2ecb18b-41e0-4ce1-8908-feb500df1510" providerId="ADAL" clId="{E6CEE0A3-1769-4332-9923-61FE389C5116}" dt="2023-10-31T09:40:38.165" v="1828" actId="478"/>
          <ac:spMkLst>
            <pc:docMk/>
            <pc:sldMk cId="1250749649" sldId="2147376112"/>
            <ac:spMk id="3" creationId="{D7F105EF-3597-FDA0-A0D0-C53C2B40B91D}"/>
          </ac:spMkLst>
        </pc:spChg>
        <pc:spChg chg="del">
          <ac:chgData name="Satish, Nitin" userId="f2ecb18b-41e0-4ce1-8908-feb500df1510" providerId="ADAL" clId="{E6CEE0A3-1769-4332-9923-61FE389C5116}" dt="2023-10-31T09:40:38.165" v="1828" actId="478"/>
          <ac:spMkLst>
            <pc:docMk/>
            <pc:sldMk cId="1250749649" sldId="2147376112"/>
            <ac:spMk id="4" creationId="{74D69919-186B-0DDE-9D49-F6E4A1E221A3}"/>
          </ac:spMkLst>
        </pc:spChg>
        <pc:spChg chg="del">
          <ac:chgData name="Satish, Nitin" userId="f2ecb18b-41e0-4ce1-8908-feb500df1510" providerId="ADAL" clId="{E6CEE0A3-1769-4332-9923-61FE389C5116}" dt="2023-10-31T09:40:38.165" v="1828" actId="478"/>
          <ac:spMkLst>
            <pc:docMk/>
            <pc:sldMk cId="1250749649" sldId="2147376112"/>
            <ac:spMk id="5" creationId="{B459AF8C-F1E8-7319-1490-B4A9BF2C91C4}"/>
          </ac:spMkLst>
        </pc:spChg>
        <pc:spChg chg="mod">
          <ac:chgData name="Satish, Nitin" userId="f2ecb18b-41e0-4ce1-8908-feb500df1510" providerId="ADAL" clId="{E6CEE0A3-1769-4332-9923-61FE389C5116}" dt="2023-11-01T04:38:56.247" v="2354" actId="14100"/>
          <ac:spMkLst>
            <pc:docMk/>
            <pc:sldMk cId="1250749649" sldId="2147376112"/>
            <ac:spMk id="7" creationId="{F1304184-B13B-EEE7-77CA-C67DE2632F2B}"/>
          </ac:spMkLst>
        </pc:spChg>
        <pc:spChg chg="del">
          <ac:chgData name="Satish, Nitin" userId="f2ecb18b-41e0-4ce1-8908-feb500df1510" providerId="ADAL" clId="{E6CEE0A3-1769-4332-9923-61FE389C5116}" dt="2023-10-31T09:40:38.165" v="1828" actId="478"/>
          <ac:spMkLst>
            <pc:docMk/>
            <pc:sldMk cId="1250749649" sldId="2147376112"/>
            <ac:spMk id="9" creationId="{1FDA9417-2C34-8DE4-406C-BC6FBD4A8E5C}"/>
          </ac:spMkLst>
        </pc:spChg>
        <pc:spChg chg="add mod">
          <ac:chgData name="Satish, Nitin" userId="f2ecb18b-41e0-4ce1-8908-feb500df1510" providerId="ADAL" clId="{E6CEE0A3-1769-4332-9923-61FE389C5116}" dt="2023-10-31T10:01:05.299" v="1893" actId="1076"/>
          <ac:spMkLst>
            <pc:docMk/>
            <pc:sldMk cId="1250749649" sldId="2147376112"/>
            <ac:spMk id="12" creationId="{B7D693A2-EAC4-7678-DDC3-5C11C6D99A4D}"/>
          </ac:spMkLst>
        </pc:spChg>
        <pc:spChg chg="add mod">
          <ac:chgData name="Satish, Nitin" userId="f2ecb18b-41e0-4ce1-8908-feb500df1510" providerId="ADAL" clId="{E6CEE0A3-1769-4332-9923-61FE389C5116}" dt="2023-11-01T04:38:11.946" v="2347" actId="1076"/>
          <ac:spMkLst>
            <pc:docMk/>
            <pc:sldMk cId="1250749649" sldId="2147376112"/>
            <ac:spMk id="13" creationId="{BD313AB7-81C8-FB7B-EC31-0882ADB5ABA2}"/>
          </ac:spMkLst>
        </pc:spChg>
        <pc:spChg chg="add mod">
          <ac:chgData name="Satish, Nitin" userId="f2ecb18b-41e0-4ce1-8908-feb500df1510" providerId="ADAL" clId="{E6CEE0A3-1769-4332-9923-61FE389C5116}" dt="2023-11-01T04:37:35.668" v="2342" actId="14100"/>
          <ac:spMkLst>
            <pc:docMk/>
            <pc:sldMk cId="1250749649" sldId="2147376112"/>
            <ac:spMk id="18" creationId="{ABC8B893-EC76-FB14-EE22-866CBC2A204A}"/>
          </ac:spMkLst>
        </pc:spChg>
        <pc:spChg chg="add mod">
          <ac:chgData name="Satish, Nitin" userId="f2ecb18b-41e0-4ce1-8908-feb500df1510" providerId="ADAL" clId="{E6CEE0A3-1769-4332-9923-61FE389C5116}" dt="2023-10-31T10:03:49.049" v="1918" actId="122"/>
          <ac:spMkLst>
            <pc:docMk/>
            <pc:sldMk cId="1250749649" sldId="2147376112"/>
            <ac:spMk id="19" creationId="{1EA316A9-6627-0360-3673-9EB29E89E456}"/>
          </ac:spMkLst>
        </pc:spChg>
        <pc:spChg chg="add mod">
          <ac:chgData name="Satish, Nitin" userId="f2ecb18b-41e0-4ce1-8908-feb500df1510" providerId="ADAL" clId="{E6CEE0A3-1769-4332-9923-61FE389C5116}" dt="2023-11-01T05:41:11.356" v="3320" actId="1076"/>
          <ac:spMkLst>
            <pc:docMk/>
            <pc:sldMk cId="1250749649" sldId="2147376112"/>
            <ac:spMk id="20" creationId="{522F54DE-4E05-1C3A-6FDA-65A93F0C537B}"/>
          </ac:spMkLst>
        </pc:spChg>
        <pc:spChg chg="del">
          <ac:chgData name="Satish, Nitin" userId="f2ecb18b-41e0-4ce1-8908-feb500df1510" providerId="ADAL" clId="{E6CEE0A3-1769-4332-9923-61FE389C5116}" dt="2023-10-31T09:40:38.165" v="1828" actId="478"/>
          <ac:spMkLst>
            <pc:docMk/>
            <pc:sldMk cId="1250749649" sldId="2147376112"/>
            <ac:spMk id="23" creationId="{2B15674D-4073-819E-F578-2EDE71748025}"/>
          </ac:spMkLst>
        </pc:spChg>
        <pc:spChg chg="add del mod">
          <ac:chgData name="Satish, Nitin" userId="f2ecb18b-41e0-4ce1-8908-feb500df1510" providerId="ADAL" clId="{E6CEE0A3-1769-4332-9923-61FE389C5116}" dt="2023-10-31T10:09:17.843" v="1947" actId="478"/>
          <ac:spMkLst>
            <pc:docMk/>
            <pc:sldMk cId="1250749649" sldId="2147376112"/>
            <ac:spMk id="24" creationId="{66D482F4-9C61-3F51-79E7-C566C7E186DD}"/>
          </ac:spMkLst>
        </pc:spChg>
        <pc:spChg chg="add mod">
          <ac:chgData name="Satish, Nitin" userId="f2ecb18b-41e0-4ce1-8908-feb500df1510" providerId="ADAL" clId="{E6CEE0A3-1769-4332-9923-61FE389C5116}" dt="2023-10-31T10:14:01.756" v="1987" actId="1076"/>
          <ac:spMkLst>
            <pc:docMk/>
            <pc:sldMk cId="1250749649" sldId="2147376112"/>
            <ac:spMk id="28" creationId="{ACF61A4C-3EB3-8421-15CD-566552F2629B}"/>
          </ac:spMkLst>
        </pc:spChg>
        <pc:spChg chg="del">
          <ac:chgData name="Satish, Nitin" userId="f2ecb18b-41e0-4ce1-8908-feb500df1510" providerId="ADAL" clId="{E6CEE0A3-1769-4332-9923-61FE389C5116}" dt="2023-10-31T09:40:43.456" v="1829" actId="478"/>
          <ac:spMkLst>
            <pc:docMk/>
            <pc:sldMk cId="1250749649" sldId="2147376112"/>
            <ac:spMk id="30" creationId="{A76F00F5-C268-DD8A-CB66-4EB19A13E8E7}"/>
          </ac:spMkLst>
        </pc:spChg>
        <pc:spChg chg="add mod">
          <ac:chgData name="Satish, Nitin" userId="f2ecb18b-41e0-4ce1-8908-feb500df1510" providerId="ADAL" clId="{E6CEE0A3-1769-4332-9923-61FE389C5116}" dt="2023-11-01T04:42:58.497" v="2378" actId="1076"/>
          <ac:spMkLst>
            <pc:docMk/>
            <pc:sldMk cId="1250749649" sldId="2147376112"/>
            <ac:spMk id="33" creationId="{5F05EEA8-A5F3-CAEC-D5F1-24DA3FAA983A}"/>
          </ac:spMkLst>
        </pc:spChg>
        <pc:spChg chg="del">
          <ac:chgData name="Satish, Nitin" userId="f2ecb18b-41e0-4ce1-8908-feb500df1510" providerId="ADAL" clId="{E6CEE0A3-1769-4332-9923-61FE389C5116}" dt="2023-10-31T09:40:43.456" v="1829" actId="478"/>
          <ac:spMkLst>
            <pc:docMk/>
            <pc:sldMk cId="1250749649" sldId="2147376112"/>
            <ac:spMk id="35" creationId="{2CE0EC00-AE8A-D28D-CFA3-794C0479C0AB}"/>
          </ac:spMkLst>
        </pc:spChg>
        <pc:spChg chg="del">
          <ac:chgData name="Satish, Nitin" userId="f2ecb18b-41e0-4ce1-8908-feb500df1510" providerId="ADAL" clId="{E6CEE0A3-1769-4332-9923-61FE389C5116}" dt="2023-10-31T09:40:38.165" v="1828" actId="478"/>
          <ac:spMkLst>
            <pc:docMk/>
            <pc:sldMk cId="1250749649" sldId="2147376112"/>
            <ac:spMk id="37" creationId="{6A292AFE-25C9-22FC-6DAE-B7E4FBE1E7A0}"/>
          </ac:spMkLst>
        </pc:spChg>
        <pc:spChg chg="del">
          <ac:chgData name="Satish, Nitin" userId="f2ecb18b-41e0-4ce1-8908-feb500df1510" providerId="ADAL" clId="{E6CEE0A3-1769-4332-9923-61FE389C5116}" dt="2023-10-31T09:40:15.229" v="1827" actId="478"/>
          <ac:spMkLst>
            <pc:docMk/>
            <pc:sldMk cId="1250749649" sldId="2147376112"/>
            <ac:spMk id="43" creationId="{EAD7FCDF-33D9-D887-2722-7D58B246DF5F}"/>
          </ac:spMkLst>
        </pc:spChg>
        <pc:spChg chg="del">
          <ac:chgData name="Satish, Nitin" userId="f2ecb18b-41e0-4ce1-8908-feb500df1510" providerId="ADAL" clId="{E6CEE0A3-1769-4332-9923-61FE389C5116}" dt="2023-10-31T09:40:38.165" v="1828" actId="478"/>
          <ac:spMkLst>
            <pc:docMk/>
            <pc:sldMk cId="1250749649" sldId="2147376112"/>
            <ac:spMk id="44" creationId="{E5272823-3A9B-EBF1-9C20-D0BA6460532E}"/>
          </ac:spMkLst>
        </pc:spChg>
        <pc:graphicFrameChg chg="add del">
          <ac:chgData name="Satish, Nitin" userId="f2ecb18b-41e0-4ce1-8908-feb500df1510" providerId="ADAL" clId="{E6CEE0A3-1769-4332-9923-61FE389C5116}" dt="2023-10-31T12:42:38.027" v="1989" actId="3680"/>
          <ac:graphicFrameMkLst>
            <pc:docMk/>
            <pc:sldMk cId="1250749649" sldId="2147376112"/>
            <ac:graphicFrameMk id="29" creationId="{E1C1F0A9-08AE-A62E-C76A-133632BEC790}"/>
          </ac:graphicFrameMkLst>
        </pc:graphicFrameChg>
        <pc:graphicFrameChg chg="add del mod modGraphic">
          <ac:chgData name="Satish, Nitin" userId="f2ecb18b-41e0-4ce1-8908-feb500df1510" providerId="ADAL" clId="{E6CEE0A3-1769-4332-9923-61FE389C5116}" dt="2023-10-31T12:46:50.213" v="2012" actId="478"/>
          <ac:graphicFrameMkLst>
            <pc:docMk/>
            <pc:sldMk cId="1250749649" sldId="2147376112"/>
            <ac:graphicFrameMk id="31" creationId="{0496CEA6-B3C3-F464-D8CE-D151F9B578C3}"/>
          </ac:graphicFrameMkLst>
        </pc:graphicFrameChg>
        <pc:graphicFrameChg chg="add mod modGraphic">
          <ac:chgData name="Satish, Nitin" userId="f2ecb18b-41e0-4ce1-8908-feb500df1510" providerId="ADAL" clId="{E6CEE0A3-1769-4332-9923-61FE389C5116}" dt="2023-11-01T04:39:35.772" v="2360" actId="14100"/>
          <ac:graphicFrameMkLst>
            <pc:docMk/>
            <pc:sldMk cId="1250749649" sldId="2147376112"/>
            <ac:graphicFrameMk id="32" creationId="{C9D8D0E0-EBBA-EB33-761E-3EA9AAE24322}"/>
          </ac:graphicFrameMkLst>
        </pc:graphicFrameChg>
        <pc:picChg chg="add mod">
          <ac:chgData name="Satish, Nitin" userId="f2ecb18b-41e0-4ce1-8908-feb500df1510" providerId="ADAL" clId="{E6CEE0A3-1769-4332-9923-61FE389C5116}" dt="2023-11-01T04:37:39.708" v="2343" actId="14100"/>
          <ac:picMkLst>
            <pc:docMk/>
            <pc:sldMk cId="1250749649" sldId="2147376112"/>
            <ac:picMk id="8" creationId="{64F21A8B-AC2F-8D55-0876-E8E797A5838D}"/>
          </ac:picMkLst>
        </pc:picChg>
        <pc:picChg chg="add mod">
          <ac:chgData name="Satish, Nitin" userId="f2ecb18b-41e0-4ce1-8908-feb500df1510" providerId="ADAL" clId="{E6CEE0A3-1769-4332-9923-61FE389C5116}" dt="2023-11-01T04:37:42.583" v="2344" actId="1076"/>
          <ac:picMkLst>
            <pc:docMk/>
            <pc:sldMk cId="1250749649" sldId="2147376112"/>
            <ac:picMk id="11" creationId="{76728F26-A611-C4CF-AE76-9C497C930B6B}"/>
          </ac:picMkLst>
        </pc:picChg>
        <pc:picChg chg="add mod">
          <ac:chgData name="Satish, Nitin" userId="f2ecb18b-41e0-4ce1-8908-feb500df1510" providerId="ADAL" clId="{E6CEE0A3-1769-4332-9923-61FE389C5116}" dt="2023-11-01T04:37:51.625" v="2346" actId="1076"/>
          <ac:picMkLst>
            <pc:docMk/>
            <pc:sldMk cId="1250749649" sldId="2147376112"/>
            <ac:picMk id="15" creationId="{E8101F79-4F2B-4FD6-2486-297E9780B8A6}"/>
          </ac:picMkLst>
        </pc:picChg>
        <pc:picChg chg="add mod">
          <ac:chgData name="Satish, Nitin" userId="f2ecb18b-41e0-4ce1-8908-feb500df1510" providerId="ADAL" clId="{E6CEE0A3-1769-4332-9923-61FE389C5116}" dt="2023-11-01T04:38:15.759" v="2348" actId="1076"/>
          <ac:picMkLst>
            <pc:docMk/>
            <pc:sldMk cId="1250749649" sldId="2147376112"/>
            <ac:picMk id="17" creationId="{E509F76C-1604-DD81-ABB3-D56FC06BFAD3}"/>
          </ac:picMkLst>
        </pc:picChg>
        <pc:picChg chg="add del mod">
          <ac:chgData name="Satish, Nitin" userId="f2ecb18b-41e0-4ce1-8908-feb500df1510" providerId="ADAL" clId="{E6CEE0A3-1769-4332-9923-61FE389C5116}" dt="2023-11-01T06:23:35.213" v="3416" actId="478"/>
          <ac:picMkLst>
            <pc:docMk/>
            <pc:sldMk cId="1250749649" sldId="2147376112"/>
            <ac:picMk id="22" creationId="{135C8E03-E5C8-EB97-2D2C-11EA446CD860}"/>
          </ac:picMkLst>
        </pc:picChg>
        <pc:picChg chg="add mod">
          <ac:chgData name="Satish, Nitin" userId="f2ecb18b-41e0-4ce1-8908-feb500df1510" providerId="ADAL" clId="{E6CEE0A3-1769-4332-9923-61FE389C5116}" dt="2023-11-01T04:38:40.596" v="2352" actId="1076"/>
          <ac:picMkLst>
            <pc:docMk/>
            <pc:sldMk cId="1250749649" sldId="2147376112"/>
            <ac:picMk id="25" creationId="{D24B06A6-928E-290F-E4C2-4DB490B3B9A2}"/>
          </ac:picMkLst>
        </pc:picChg>
        <pc:picChg chg="add mod">
          <ac:chgData name="Satish, Nitin" userId="f2ecb18b-41e0-4ce1-8908-feb500df1510" providerId="ADAL" clId="{E6CEE0A3-1769-4332-9923-61FE389C5116}" dt="2023-11-01T04:38:45.284" v="2353" actId="1076"/>
          <ac:picMkLst>
            <pc:docMk/>
            <pc:sldMk cId="1250749649" sldId="2147376112"/>
            <ac:picMk id="27" creationId="{EB91A879-8689-198E-AF78-921B69B00FA0}"/>
          </ac:picMkLst>
        </pc:picChg>
        <pc:picChg chg="add mod">
          <ac:chgData name="Satish, Nitin" userId="f2ecb18b-41e0-4ce1-8908-feb500df1510" providerId="ADAL" clId="{E6CEE0A3-1769-4332-9923-61FE389C5116}" dt="2023-11-01T06:24:59.503" v="3425" actId="1076"/>
          <ac:picMkLst>
            <pc:docMk/>
            <pc:sldMk cId="1250749649" sldId="2147376112"/>
            <ac:picMk id="36" creationId="{72B90ACD-4A8F-DA0D-1586-5EB27BFDB0E9}"/>
          </ac:picMkLst>
        </pc:picChg>
      </pc:sldChg>
      <pc:sldChg chg="addSp delSp modSp add mod ord">
        <pc:chgData name="Satish, Nitin" userId="f2ecb18b-41e0-4ce1-8908-feb500df1510" providerId="ADAL" clId="{E6CEE0A3-1769-4332-9923-61FE389C5116}" dt="2023-11-01T07:18:41.191" v="3615" actId="1076"/>
        <pc:sldMkLst>
          <pc:docMk/>
          <pc:sldMk cId="1047903250" sldId="2147376113"/>
        </pc:sldMkLst>
        <pc:spChg chg="add mod">
          <ac:chgData name="Satish, Nitin" userId="f2ecb18b-41e0-4ce1-8908-feb500df1510" providerId="ADAL" clId="{E6CEE0A3-1769-4332-9923-61FE389C5116}" dt="2023-11-01T06:50:48.667" v="3429" actId="207"/>
          <ac:spMkLst>
            <pc:docMk/>
            <pc:sldMk cId="1047903250" sldId="2147376113"/>
            <ac:spMk id="2" creationId="{C8BA7F66-D214-E90C-7E1B-6AF2E5497BC1}"/>
          </ac:spMkLst>
        </pc:spChg>
        <pc:spChg chg="add mod">
          <ac:chgData name="Satish, Nitin" userId="f2ecb18b-41e0-4ce1-8908-feb500df1510" providerId="ADAL" clId="{E6CEE0A3-1769-4332-9923-61FE389C5116}" dt="2023-11-01T07:17:07.865" v="3593" actId="1076"/>
          <ac:spMkLst>
            <pc:docMk/>
            <pc:sldMk cId="1047903250" sldId="2147376113"/>
            <ac:spMk id="3" creationId="{251AE369-0902-DC98-697D-B0506549CD33}"/>
          </ac:spMkLst>
        </pc:spChg>
        <pc:spChg chg="add mod">
          <ac:chgData name="Satish, Nitin" userId="f2ecb18b-41e0-4ce1-8908-feb500df1510" providerId="ADAL" clId="{E6CEE0A3-1769-4332-9923-61FE389C5116}" dt="2023-11-01T07:16:20.837" v="3592" actId="14100"/>
          <ac:spMkLst>
            <pc:docMk/>
            <pc:sldMk cId="1047903250" sldId="2147376113"/>
            <ac:spMk id="4" creationId="{AE1A1688-5829-44BF-0D2E-CF881608C2C2}"/>
          </ac:spMkLst>
        </pc:spChg>
        <pc:spChg chg="add mod">
          <ac:chgData name="Satish, Nitin" userId="f2ecb18b-41e0-4ce1-8908-feb500df1510" providerId="ADAL" clId="{E6CEE0A3-1769-4332-9923-61FE389C5116}" dt="2023-11-01T07:18:41.191" v="3615" actId="1076"/>
          <ac:spMkLst>
            <pc:docMk/>
            <pc:sldMk cId="1047903250" sldId="2147376113"/>
            <ac:spMk id="5" creationId="{326154AE-FEB0-8A3A-8EF3-97418ED38536}"/>
          </ac:spMkLst>
        </pc:spChg>
        <pc:spChg chg="del">
          <ac:chgData name="Satish, Nitin" userId="f2ecb18b-41e0-4ce1-8908-feb500df1510" providerId="ADAL" clId="{E6CEE0A3-1769-4332-9923-61FE389C5116}" dt="2023-10-31T12:44:45.448" v="2002" actId="478"/>
          <ac:spMkLst>
            <pc:docMk/>
            <pc:sldMk cId="1047903250" sldId="2147376113"/>
            <ac:spMk id="7" creationId="{F1304184-B13B-EEE7-77CA-C67DE2632F2B}"/>
          </ac:spMkLst>
        </pc:spChg>
        <pc:spChg chg="del">
          <ac:chgData name="Satish, Nitin" userId="f2ecb18b-41e0-4ce1-8908-feb500df1510" providerId="ADAL" clId="{E6CEE0A3-1769-4332-9923-61FE389C5116}" dt="2023-10-31T12:44:49.969" v="2003" actId="478"/>
          <ac:spMkLst>
            <pc:docMk/>
            <pc:sldMk cId="1047903250" sldId="2147376113"/>
            <ac:spMk id="12" creationId="{B7D693A2-EAC4-7678-DDC3-5C11C6D99A4D}"/>
          </ac:spMkLst>
        </pc:spChg>
        <pc:spChg chg="del">
          <ac:chgData name="Satish, Nitin" userId="f2ecb18b-41e0-4ce1-8908-feb500df1510" providerId="ADAL" clId="{E6CEE0A3-1769-4332-9923-61FE389C5116}" dt="2023-10-31T12:44:49.969" v="2003" actId="478"/>
          <ac:spMkLst>
            <pc:docMk/>
            <pc:sldMk cId="1047903250" sldId="2147376113"/>
            <ac:spMk id="13" creationId="{BD313AB7-81C8-FB7B-EC31-0882ADB5ABA2}"/>
          </ac:spMkLst>
        </pc:spChg>
        <pc:spChg chg="del">
          <ac:chgData name="Satish, Nitin" userId="f2ecb18b-41e0-4ce1-8908-feb500df1510" providerId="ADAL" clId="{E6CEE0A3-1769-4332-9923-61FE389C5116}" dt="2023-10-31T12:44:49.969" v="2003" actId="478"/>
          <ac:spMkLst>
            <pc:docMk/>
            <pc:sldMk cId="1047903250" sldId="2147376113"/>
            <ac:spMk id="18" creationId="{ABC8B893-EC76-FB14-EE22-866CBC2A204A}"/>
          </ac:spMkLst>
        </pc:spChg>
        <pc:spChg chg="del">
          <ac:chgData name="Satish, Nitin" userId="f2ecb18b-41e0-4ce1-8908-feb500df1510" providerId="ADAL" clId="{E6CEE0A3-1769-4332-9923-61FE389C5116}" dt="2023-10-31T12:44:49.969" v="2003" actId="478"/>
          <ac:spMkLst>
            <pc:docMk/>
            <pc:sldMk cId="1047903250" sldId="2147376113"/>
            <ac:spMk id="19" creationId="{1EA316A9-6627-0360-3673-9EB29E89E456}"/>
          </ac:spMkLst>
        </pc:spChg>
        <pc:spChg chg="del">
          <ac:chgData name="Satish, Nitin" userId="f2ecb18b-41e0-4ce1-8908-feb500df1510" providerId="ADAL" clId="{E6CEE0A3-1769-4332-9923-61FE389C5116}" dt="2023-10-31T12:44:49.969" v="2003" actId="478"/>
          <ac:spMkLst>
            <pc:docMk/>
            <pc:sldMk cId="1047903250" sldId="2147376113"/>
            <ac:spMk id="20" creationId="{522F54DE-4E05-1C3A-6FDA-65A93F0C537B}"/>
          </ac:spMkLst>
        </pc:spChg>
        <pc:spChg chg="mod">
          <ac:chgData name="Satish, Nitin" userId="f2ecb18b-41e0-4ce1-8908-feb500df1510" providerId="ADAL" clId="{E6CEE0A3-1769-4332-9923-61FE389C5116}" dt="2023-11-01T05:47:25.705" v="3337" actId="20577"/>
          <ac:spMkLst>
            <pc:docMk/>
            <pc:sldMk cId="1047903250" sldId="2147376113"/>
            <ac:spMk id="28" creationId="{ACF61A4C-3EB3-8421-15CD-566552F2629B}"/>
          </ac:spMkLst>
        </pc:spChg>
        <pc:graphicFrameChg chg="del mod modGraphic">
          <ac:chgData name="Satish, Nitin" userId="f2ecb18b-41e0-4ce1-8908-feb500df1510" providerId="ADAL" clId="{E6CEE0A3-1769-4332-9923-61FE389C5116}" dt="2023-11-01T05:44:50.062" v="3322" actId="478"/>
          <ac:graphicFrameMkLst>
            <pc:docMk/>
            <pc:sldMk cId="1047903250" sldId="2147376113"/>
            <ac:graphicFrameMk id="31" creationId="{0496CEA6-B3C3-F464-D8CE-D151F9B578C3}"/>
          </ac:graphicFrameMkLst>
        </pc:graphicFrameChg>
        <pc:picChg chg="del">
          <ac:chgData name="Satish, Nitin" userId="f2ecb18b-41e0-4ce1-8908-feb500df1510" providerId="ADAL" clId="{E6CEE0A3-1769-4332-9923-61FE389C5116}" dt="2023-10-31T12:44:49.969" v="2003" actId="478"/>
          <ac:picMkLst>
            <pc:docMk/>
            <pc:sldMk cId="1047903250" sldId="2147376113"/>
            <ac:picMk id="8" creationId="{64F21A8B-AC2F-8D55-0876-E8E797A5838D}"/>
          </ac:picMkLst>
        </pc:picChg>
        <pc:picChg chg="del">
          <ac:chgData name="Satish, Nitin" userId="f2ecb18b-41e0-4ce1-8908-feb500df1510" providerId="ADAL" clId="{E6CEE0A3-1769-4332-9923-61FE389C5116}" dt="2023-10-31T12:44:49.969" v="2003" actId="478"/>
          <ac:picMkLst>
            <pc:docMk/>
            <pc:sldMk cId="1047903250" sldId="2147376113"/>
            <ac:picMk id="11" creationId="{76728F26-A611-C4CF-AE76-9C497C930B6B}"/>
          </ac:picMkLst>
        </pc:picChg>
        <pc:picChg chg="del">
          <ac:chgData name="Satish, Nitin" userId="f2ecb18b-41e0-4ce1-8908-feb500df1510" providerId="ADAL" clId="{E6CEE0A3-1769-4332-9923-61FE389C5116}" dt="2023-10-31T12:44:49.969" v="2003" actId="478"/>
          <ac:picMkLst>
            <pc:docMk/>
            <pc:sldMk cId="1047903250" sldId="2147376113"/>
            <ac:picMk id="15" creationId="{E8101F79-4F2B-4FD6-2486-297E9780B8A6}"/>
          </ac:picMkLst>
        </pc:picChg>
        <pc:picChg chg="del">
          <ac:chgData name="Satish, Nitin" userId="f2ecb18b-41e0-4ce1-8908-feb500df1510" providerId="ADAL" clId="{E6CEE0A3-1769-4332-9923-61FE389C5116}" dt="2023-10-31T12:44:49.969" v="2003" actId="478"/>
          <ac:picMkLst>
            <pc:docMk/>
            <pc:sldMk cId="1047903250" sldId="2147376113"/>
            <ac:picMk id="17" creationId="{E509F76C-1604-DD81-ABB3-D56FC06BFAD3}"/>
          </ac:picMkLst>
        </pc:picChg>
        <pc:picChg chg="del">
          <ac:chgData name="Satish, Nitin" userId="f2ecb18b-41e0-4ce1-8908-feb500df1510" providerId="ADAL" clId="{E6CEE0A3-1769-4332-9923-61FE389C5116}" dt="2023-10-31T12:44:49.969" v="2003" actId="478"/>
          <ac:picMkLst>
            <pc:docMk/>
            <pc:sldMk cId="1047903250" sldId="2147376113"/>
            <ac:picMk id="22" creationId="{135C8E03-E5C8-EB97-2D2C-11EA446CD860}"/>
          </ac:picMkLst>
        </pc:picChg>
        <pc:picChg chg="del">
          <ac:chgData name="Satish, Nitin" userId="f2ecb18b-41e0-4ce1-8908-feb500df1510" providerId="ADAL" clId="{E6CEE0A3-1769-4332-9923-61FE389C5116}" dt="2023-10-31T12:44:49.969" v="2003" actId="478"/>
          <ac:picMkLst>
            <pc:docMk/>
            <pc:sldMk cId="1047903250" sldId="2147376113"/>
            <ac:picMk id="25" creationId="{D24B06A6-928E-290F-E4C2-4DB490B3B9A2}"/>
          </ac:picMkLst>
        </pc:picChg>
        <pc:picChg chg="del">
          <ac:chgData name="Satish, Nitin" userId="f2ecb18b-41e0-4ce1-8908-feb500df1510" providerId="ADAL" clId="{E6CEE0A3-1769-4332-9923-61FE389C5116}" dt="2023-10-31T12:44:49.969" v="2003" actId="478"/>
          <ac:picMkLst>
            <pc:docMk/>
            <pc:sldMk cId="1047903250" sldId="2147376113"/>
            <ac:picMk id="27" creationId="{EB91A879-8689-198E-AF78-921B69B00FA0}"/>
          </ac:picMkLst>
        </pc:picChg>
      </pc:sldChg>
      <pc:sldChg chg="addSp delSp modSp add mod">
        <pc:chgData name="Satish, Nitin" userId="f2ecb18b-41e0-4ce1-8908-feb500df1510" providerId="ADAL" clId="{E6CEE0A3-1769-4332-9923-61FE389C5116}" dt="2023-11-01T08:17:39.684" v="3655" actId="20577"/>
        <pc:sldMkLst>
          <pc:docMk/>
          <pc:sldMk cId="810976110" sldId="2147376114"/>
        </pc:sldMkLst>
        <pc:spChg chg="add mod">
          <ac:chgData name="Satish, Nitin" userId="f2ecb18b-41e0-4ce1-8908-feb500df1510" providerId="ADAL" clId="{E6CEE0A3-1769-4332-9923-61FE389C5116}" dt="2023-11-01T04:51:54.069" v="2441" actId="14100"/>
          <ac:spMkLst>
            <pc:docMk/>
            <pc:sldMk cId="810976110" sldId="2147376114"/>
            <ac:spMk id="2" creationId="{5D4DCDA1-323E-D612-CBF4-AC73CCC83B04}"/>
          </ac:spMkLst>
        </pc:spChg>
        <pc:spChg chg="add mod">
          <ac:chgData name="Satish, Nitin" userId="f2ecb18b-41e0-4ce1-8908-feb500df1510" providerId="ADAL" clId="{E6CEE0A3-1769-4332-9923-61FE389C5116}" dt="2023-11-01T06:09:19.414" v="3404" actId="1076"/>
          <ac:spMkLst>
            <pc:docMk/>
            <pc:sldMk cId="810976110" sldId="2147376114"/>
            <ac:spMk id="3" creationId="{EEE6724C-8AFB-7A90-3067-59222666D35E}"/>
          </ac:spMkLst>
        </pc:spChg>
        <pc:spChg chg="add mod">
          <ac:chgData name="Satish, Nitin" userId="f2ecb18b-41e0-4ce1-8908-feb500df1510" providerId="ADAL" clId="{E6CEE0A3-1769-4332-9923-61FE389C5116}" dt="2023-11-01T04:52:03.128" v="2442" actId="14100"/>
          <ac:spMkLst>
            <pc:docMk/>
            <pc:sldMk cId="810976110" sldId="2147376114"/>
            <ac:spMk id="4" creationId="{06C8DA88-0D72-E156-1C19-71A9C1C6D224}"/>
          </ac:spMkLst>
        </pc:spChg>
        <pc:spChg chg="add mod">
          <ac:chgData name="Satish, Nitin" userId="f2ecb18b-41e0-4ce1-8908-feb500df1510" providerId="ADAL" clId="{E6CEE0A3-1769-4332-9923-61FE389C5116}" dt="2023-11-01T04:54:02.020" v="2489" actId="20577"/>
          <ac:spMkLst>
            <pc:docMk/>
            <pc:sldMk cId="810976110" sldId="2147376114"/>
            <ac:spMk id="5" creationId="{0C79E86C-94CC-F50A-C17A-C211ED3A16DD}"/>
          </ac:spMkLst>
        </pc:spChg>
        <pc:spChg chg="add mod">
          <ac:chgData name="Satish, Nitin" userId="f2ecb18b-41e0-4ce1-8908-feb500df1510" providerId="ADAL" clId="{E6CEE0A3-1769-4332-9923-61FE389C5116}" dt="2023-11-01T08:17:39.684" v="3655" actId="20577"/>
          <ac:spMkLst>
            <pc:docMk/>
            <pc:sldMk cId="810976110" sldId="2147376114"/>
            <ac:spMk id="6" creationId="{58E51D78-2877-0855-A966-62037FBE29AF}"/>
          </ac:spMkLst>
        </pc:spChg>
        <pc:spChg chg="mod">
          <ac:chgData name="Satish, Nitin" userId="f2ecb18b-41e0-4ce1-8908-feb500df1510" providerId="ADAL" clId="{E6CEE0A3-1769-4332-9923-61FE389C5116}" dt="2023-11-01T06:09:24.524" v="3405" actId="255"/>
          <ac:spMkLst>
            <pc:docMk/>
            <pc:sldMk cId="810976110" sldId="2147376114"/>
            <ac:spMk id="28" creationId="{ACF61A4C-3EB3-8421-15CD-566552F2629B}"/>
          </ac:spMkLst>
        </pc:spChg>
        <pc:graphicFrameChg chg="del modGraphic">
          <ac:chgData name="Satish, Nitin" userId="f2ecb18b-41e0-4ce1-8908-feb500df1510" providerId="ADAL" clId="{E6CEE0A3-1769-4332-9923-61FE389C5116}" dt="2023-11-01T04:47:09.310" v="2381" actId="478"/>
          <ac:graphicFrameMkLst>
            <pc:docMk/>
            <pc:sldMk cId="810976110" sldId="2147376114"/>
            <ac:graphicFrameMk id="31" creationId="{0496CEA6-B3C3-F464-D8CE-D151F9B578C3}"/>
          </ac:graphicFrameMkLst>
        </pc:graphicFrameChg>
      </pc:sldChg>
      <pc:sldChg chg="add">
        <pc:chgData name="Satish, Nitin" userId="f2ecb18b-41e0-4ce1-8908-feb500df1510" providerId="ADAL" clId="{E6CEE0A3-1769-4332-9923-61FE389C5116}" dt="2023-11-01T05:44:45.673" v="3321" actId="2890"/>
        <pc:sldMkLst>
          <pc:docMk/>
          <pc:sldMk cId="596196939" sldId="2147376115"/>
        </pc:sldMkLst>
      </pc:sldChg>
      <pc:sldMasterChg chg="del delSldLayout">
        <pc:chgData name="Satish, Nitin" userId="f2ecb18b-41e0-4ce1-8908-feb500df1510" providerId="ADAL" clId="{E6CEE0A3-1769-4332-9923-61FE389C5116}" dt="2023-10-31T07:08:54.315" v="4" actId="2696"/>
        <pc:sldMasterMkLst>
          <pc:docMk/>
          <pc:sldMasterMk cId="775101056" sldId="2147483648"/>
        </pc:sldMasterMkLst>
        <pc:sldLayoutChg chg="del">
          <pc:chgData name="Satish, Nitin" userId="f2ecb18b-41e0-4ce1-8908-feb500df1510" providerId="ADAL" clId="{E6CEE0A3-1769-4332-9923-61FE389C5116}" dt="2023-10-31T07:08:54.315" v="4" actId="2696"/>
          <pc:sldLayoutMkLst>
            <pc:docMk/>
            <pc:sldMasterMk cId="775101056" sldId="2147483648"/>
            <pc:sldLayoutMk cId="3682309918" sldId="2147483649"/>
          </pc:sldLayoutMkLst>
        </pc:sldLayoutChg>
        <pc:sldLayoutChg chg="del">
          <pc:chgData name="Satish, Nitin" userId="f2ecb18b-41e0-4ce1-8908-feb500df1510" providerId="ADAL" clId="{E6CEE0A3-1769-4332-9923-61FE389C5116}" dt="2023-10-31T07:08:54.315" v="4" actId="2696"/>
          <pc:sldLayoutMkLst>
            <pc:docMk/>
            <pc:sldMasterMk cId="775101056" sldId="2147483648"/>
            <pc:sldLayoutMk cId="3581607487" sldId="2147483650"/>
          </pc:sldLayoutMkLst>
        </pc:sldLayoutChg>
        <pc:sldLayoutChg chg="del">
          <pc:chgData name="Satish, Nitin" userId="f2ecb18b-41e0-4ce1-8908-feb500df1510" providerId="ADAL" clId="{E6CEE0A3-1769-4332-9923-61FE389C5116}" dt="2023-10-31T07:08:54.315" v="4" actId="2696"/>
          <pc:sldLayoutMkLst>
            <pc:docMk/>
            <pc:sldMasterMk cId="775101056" sldId="2147483648"/>
            <pc:sldLayoutMk cId="193314583" sldId="2147483651"/>
          </pc:sldLayoutMkLst>
        </pc:sldLayoutChg>
        <pc:sldLayoutChg chg="del">
          <pc:chgData name="Satish, Nitin" userId="f2ecb18b-41e0-4ce1-8908-feb500df1510" providerId="ADAL" clId="{E6CEE0A3-1769-4332-9923-61FE389C5116}" dt="2023-10-31T07:08:54.315" v="4" actId="2696"/>
          <pc:sldLayoutMkLst>
            <pc:docMk/>
            <pc:sldMasterMk cId="775101056" sldId="2147483648"/>
            <pc:sldLayoutMk cId="1391247934" sldId="2147483652"/>
          </pc:sldLayoutMkLst>
        </pc:sldLayoutChg>
        <pc:sldLayoutChg chg="del">
          <pc:chgData name="Satish, Nitin" userId="f2ecb18b-41e0-4ce1-8908-feb500df1510" providerId="ADAL" clId="{E6CEE0A3-1769-4332-9923-61FE389C5116}" dt="2023-10-31T07:08:54.315" v="4" actId="2696"/>
          <pc:sldLayoutMkLst>
            <pc:docMk/>
            <pc:sldMasterMk cId="775101056" sldId="2147483648"/>
            <pc:sldLayoutMk cId="1822287197" sldId="2147483653"/>
          </pc:sldLayoutMkLst>
        </pc:sldLayoutChg>
        <pc:sldLayoutChg chg="del">
          <pc:chgData name="Satish, Nitin" userId="f2ecb18b-41e0-4ce1-8908-feb500df1510" providerId="ADAL" clId="{E6CEE0A3-1769-4332-9923-61FE389C5116}" dt="2023-10-31T07:08:54.315" v="4" actId="2696"/>
          <pc:sldLayoutMkLst>
            <pc:docMk/>
            <pc:sldMasterMk cId="775101056" sldId="2147483648"/>
            <pc:sldLayoutMk cId="1062804315" sldId="2147483654"/>
          </pc:sldLayoutMkLst>
        </pc:sldLayoutChg>
        <pc:sldLayoutChg chg="del">
          <pc:chgData name="Satish, Nitin" userId="f2ecb18b-41e0-4ce1-8908-feb500df1510" providerId="ADAL" clId="{E6CEE0A3-1769-4332-9923-61FE389C5116}" dt="2023-10-31T07:08:54.315" v="4" actId="2696"/>
          <pc:sldLayoutMkLst>
            <pc:docMk/>
            <pc:sldMasterMk cId="775101056" sldId="2147483648"/>
            <pc:sldLayoutMk cId="2817212535" sldId="2147483655"/>
          </pc:sldLayoutMkLst>
        </pc:sldLayoutChg>
        <pc:sldLayoutChg chg="del">
          <pc:chgData name="Satish, Nitin" userId="f2ecb18b-41e0-4ce1-8908-feb500df1510" providerId="ADAL" clId="{E6CEE0A3-1769-4332-9923-61FE389C5116}" dt="2023-10-31T07:08:54.315" v="4" actId="2696"/>
          <pc:sldLayoutMkLst>
            <pc:docMk/>
            <pc:sldMasterMk cId="775101056" sldId="2147483648"/>
            <pc:sldLayoutMk cId="1587537476" sldId="2147483656"/>
          </pc:sldLayoutMkLst>
        </pc:sldLayoutChg>
        <pc:sldLayoutChg chg="del">
          <pc:chgData name="Satish, Nitin" userId="f2ecb18b-41e0-4ce1-8908-feb500df1510" providerId="ADAL" clId="{E6CEE0A3-1769-4332-9923-61FE389C5116}" dt="2023-10-31T07:08:54.315" v="4" actId="2696"/>
          <pc:sldLayoutMkLst>
            <pc:docMk/>
            <pc:sldMasterMk cId="775101056" sldId="2147483648"/>
            <pc:sldLayoutMk cId="1690887626" sldId="2147483657"/>
          </pc:sldLayoutMkLst>
        </pc:sldLayoutChg>
        <pc:sldLayoutChg chg="del">
          <pc:chgData name="Satish, Nitin" userId="f2ecb18b-41e0-4ce1-8908-feb500df1510" providerId="ADAL" clId="{E6CEE0A3-1769-4332-9923-61FE389C5116}" dt="2023-10-31T07:08:54.315" v="4" actId="2696"/>
          <pc:sldLayoutMkLst>
            <pc:docMk/>
            <pc:sldMasterMk cId="775101056" sldId="2147483648"/>
            <pc:sldLayoutMk cId="1126598518" sldId="2147483658"/>
          </pc:sldLayoutMkLst>
        </pc:sldLayoutChg>
        <pc:sldLayoutChg chg="del">
          <pc:chgData name="Satish, Nitin" userId="f2ecb18b-41e0-4ce1-8908-feb500df1510" providerId="ADAL" clId="{E6CEE0A3-1769-4332-9923-61FE389C5116}" dt="2023-10-31T07:08:54.315" v="4" actId="2696"/>
          <pc:sldLayoutMkLst>
            <pc:docMk/>
            <pc:sldMasterMk cId="775101056" sldId="2147483648"/>
            <pc:sldLayoutMk cId="3928322160" sldId="2147483659"/>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D12245-D5F1-4830-A117-1FC121C8E0D9}" type="datetimeFigureOut">
              <a:rPr lang="en-US" smtClean="0"/>
              <a:t>11/1/2023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2E53E0-0A9F-4653-9346-C2605EDC4102}" type="slidenum">
              <a:rPr lang="en-US" smtClean="0"/>
              <a:t>‹#›</a:t>
            </a:fld>
            <a:endParaRPr lang="en-US"/>
          </a:p>
        </p:txBody>
      </p:sp>
    </p:spTree>
    <p:extLst>
      <p:ext uri="{BB962C8B-B14F-4D97-AF65-F5344CB8AC3E}">
        <p14:creationId xmlns:p14="http://schemas.microsoft.com/office/powerpoint/2010/main" val="33861724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2E53E0-0A9F-4653-9346-C2605EDC4102}" type="slidenum">
              <a:rPr lang="en-US" smtClean="0"/>
              <a:t>6</a:t>
            </a:fld>
            <a:endParaRPr lang="en-US"/>
          </a:p>
        </p:txBody>
      </p:sp>
    </p:spTree>
    <p:extLst>
      <p:ext uri="{BB962C8B-B14F-4D97-AF65-F5344CB8AC3E}">
        <p14:creationId xmlns:p14="http://schemas.microsoft.com/office/powerpoint/2010/main" val="30384820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Master" Target="../slideMasters/slideMaster1.xml"/><Relationship Id="rId1" Type="http://schemas.openxmlformats.org/officeDocument/2006/relationships/tags" Target="../tags/tag1.xml"/><Relationship Id="rId4" Type="http://schemas.openxmlformats.org/officeDocument/2006/relationships/image" Target="../media/image2.emf"/></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2.xml"/><Relationship Id="rId1" Type="http://schemas.openxmlformats.org/officeDocument/2006/relationships/tags" Target="../tags/tag3.xml"/><Relationship Id="rId4" Type="http://schemas.openxmlformats.org/officeDocument/2006/relationships/image" Target="../media/image2.emf"/></Relationships>
</file>

<file path=ppt/slideLayouts/_rels/slideLayout24.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2.xml"/><Relationship Id="rId1" Type="http://schemas.openxmlformats.org/officeDocument/2006/relationships/tags" Target="../tags/tag4.xml"/><Relationship Id="rId4" Type="http://schemas.openxmlformats.org/officeDocument/2006/relationships/image" Target="../media/image2.emf"/></Relationships>
</file>

<file path=ppt/slideLayouts/_rels/slideLayout25.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2.xml"/><Relationship Id="rId1" Type="http://schemas.openxmlformats.org/officeDocument/2006/relationships/tags" Target="../tags/tag5.xml"/><Relationship Id="rId4" Type="http://schemas.openxmlformats.org/officeDocument/2006/relationships/image" Target="../media/image2.emf"/></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image" Target="../media/image1.png"/><Relationship Id="rId3" Type="http://schemas.openxmlformats.org/officeDocument/2006/relationships/image" Target="../media/image4.png"/><Relationship Id="rId7" Type="http://schemas.openxmlformats.org/officeDocument/2006/relationships/image" Target="../media/image6.png"/><Relationship Id="rId12" Type="http://schemas.openxmlformats.org/officeDocument/2006/relationships/image" Target="../media/image9.png"/><Relationship Id="rId2" Type="http://schemas.openxmlformats.org/officeDocument/2006/relationships/hyperlink" Target="http://www.linkedin.com/company/capgemini" TargetMode="External"/><Relationship Id="rId1" Type="http://schemas.openxmlformats.org/officeDocument/2006/relationships/slideMaster" Target="../slideMasters/slideMaster2.xml"/><Relationship Id="rId6" Type="http://schemas.openxmlformats.org/officeDocument/2006/relationships/hyperlink" Target="http://www.twitter.com/capgemini" TargetMode="External"/><Relationship Id="rId11" Type="http://schemas.openxmlformats.org/officeDocument/2006/relationships/image" Target="../media/image8.png"/><Relationship Id="rId5" Type="http://schemas.openxmlformats.org/officeDocument/2006/relationships/image" Target="../media/image5.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7.png"/></Relationships>
</file>

<file path=ppt/slideLayouts/_rels/slideLayout32.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hyperlink" Target="http://www.youtube.com/capgeminimedia" TargetMode="External"/><Relationship Id="rId3" Type="http://schemas.openxmlformats.org/officeDocument/2006/relationships/tags" Target="../tags/tag8.xml"/><Relationship Id="rId7" Type="http://schemas.openxmlformats.org/officeDocument/2006/relationships/hyperlink" Target="http://www.linkedin.com/company/capgemini" TargetMode="External"/><Relationship Id="rId12" Type="http://schemas.openxmlformats.org/officeDocument/2006/relationships/image" Target="../media/image6.png"/><Relationship Id="rId17" Type="http://schemas.openxmlformats.org/officeDocument/2006/relationships/image" Target="../media/image1.png"/><Relationship Id="rId2" Type="http://schemas.openxmlformats.org/officeDocument/2006/relationships/tags" Target="../tags/tag7.xml"/><Relationship Id="rId16" Type="http://schemas.openxmlformats.org/officeDocument/2006/relationships/image" Target="../media/image8.png"/><Relationship Id="rId1" Type="http://schemas.openxmlformats.org/officeDocument/2006/relationships/tags" Target="../tags/tag6.xml"/><Relationship Id="rId6" Type="http://schemas.openxmlformats.org/officeDocument/2006/relationships/image" Target="../media/image9.png"/><Relationship Id="rId11" Type="http://schemas.openxmlformats.org/officeDocument/2006/relationships/hyperlink" Target="http://www.twitter.com/capgemini" TargetMode="External"/><Relationship Id="rId5" Type="http://schemas.openxmlformats.org/officeDocument/2006/relationships/slideMaster" Target="../slideMasters/slideMaster2.xml"/><Relationship Id="rId15" Type="http://schemas.openxmlformats.org/officeDocument/2006/relationships/hyperlink" Target="http://www.facebook.com/capgemini" TargetMode="External"/><Relationship Id="rId10" Type="http://schemas.openxmlformats.org/officeDocument/2006/relationships/image" Target="../media/image5.png"/><Relationship Id="rId4" Type="http://schemas.openxmlformats.org/officeDocument/2006/relationships/tags" Target="../tags/tag9.xml"/><Relationship Id="rId9" Type="http://schemas.openxmlformats.org/officeDocument/2006/relationships/hyperlink" Target="http://www.slideshare.net/capgemini" TargetMode="External"/><Relationship Id="rId14" Type="http://schemas.openxmlformats.org/officeDocument/2006/relationships/image" Target="../media/image7.png"/></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Master" Target="../slideMasters/slideMaster3.xml"/><Relationship Id="rId1" Type="http://schemas.openxmlformats.org/officeDocument/2006/relationships/tags" Target="../tags/tag11.xml"/><Relationship Id="rId4" Type="http://schemas.openxmlformats.org/officeDocument/2006/relationships/image" Target="../media/image2.emf"/></Relationships>
</file>

<file path=ppt/slideLayouts/_rels/slideLayout45.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Master" Target="../slideMasters/slideMaster3.xml"/><Relationship Id="rId1" Type="http://schemas.openxmlformats.org/officeDocument/2006/relationships/tags" Target="../tags/tag12.xml"/><Relationship Id="rId4" Type="http://schemas.openxmlformats.org/officeDocument/2006/relationships/image" Target="../media/image2.emf"/></Relationships>
</file>

<file path=ppt/slideLayouts/_rels/slideLayout46.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Master" Target="../slideMasters/slideMaster3.xml"/><Relationship Id="rId1" Type="http://schemas.openxmlformats.org/officeDocument/2006/relationships/tags" Target="../tags/tag13.xml"/><Relationship Id="rId4" Type="http://schemas.openxmlformats.org/officeDocument/2006/relationships/image" Target="../media/image2.emf"/></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image" Target="../media/image1.png"/><Relationship Id="rId3" Type="http://schemas.openxmlformats.org/officeDocument/2006/relationships/image" Target="../media/image4.png"/><Relationship Id="rId7" Type="http://schemas.openxmlformats.org/officeDocument/2006/relationships/image" Target="../media/image6.png"/><Relationship Id="rId12" Type="http://schemas.openxmlformats.org/officeDocument/2006/relationships/image" Target="../media/image9.png"/><Relationship Id="rId2" Type="http://schemas.openxmlformats.org/officeDocument/2006/relationships/hyperlink" Target="http://www.linkedin.com/company/capgemini" TargetMode="External"/><Relationship Id="rId1" Type="http://schemas.openxmlformats.org/officeDocument/2006/relationships/slideMaster" Target="../slideMasters/slideMaster3.xml"/><Relationship Id="rId6" Type="http://schemas.openxmlformats.org/officeDocument/2006/relationships/hyperlink" Target="http://www.twitter.com/capgemini" TargetMode="External"/><Relationship Id="rId11" Type="http://schemas.openxmlformats.org/officeDocument/2006/relationships/image" Target="../media/image8.png"/><Relationship Id="rId5" Type="http://schemas.openxmlformats.org/officeDocument/2006/relationships/image" Target="../media/image5.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7.png"/></Relationships>
</file>

<file path=ppt/slideLayouts/_rels/slideLayout53.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hyperlink" Target="http://www.youtube.com/capgeminimedia" TargetMode="External"/><Relationship Id="rId3" Type="http://schemas.openxmlformats.org/officeDocument/2006/relationships/tags" Target="../tags/tag16.xml"/><Relationship Id="rId7" Type="http://schemas.openxmlformats.org/officeDocument/2006/relationships/hyperlink" Target="http://www.linkedin.com/company/capgemini" TargetMode="External"/><Relationship Id="rId12" Type="http://schemas.openxmlformats.org/officeDocument/2006/relationships/image" Target="../media/image6.png"/><Relationship Id="rId17" Type="http://schemas.openxmlformats.org/officeDocument/2006/relationships/image" Target="../media/image1.png"/><Relationship Id="rId2" Type="http://schemas.openxmlformats.org/officeDocument/2006/relationships/tags" Target="../tags/tag15.xml"/><Relationship Id="rId16" Type="http://schemas.openxmlformats.org/officeDocument/2006/relationships/image" Target="../media/image8.png"/><Relationship Id="rId1" Type="http://schemas.openxmlformats.org/officeDocument/2006/relationships/tags" Target="../tags/tag14.xml"/><Relationship Id="rId6" Type="http://schemas.openxmlformats.org/officeDocument/2006/relationships/image" Target="../media/image9.png"/><Relationship Id="rId11" Type="http://schemas.openxmlformats.org/officeDocument/2006/relationships/hyperlink" Target="http://www.twitter.com/capgemini" TargetMode="External"/><Relationship Id="rId5" Type="http://schemas.openxmlformats.org/officeDocument/2006/relationships/slideMaster" Target="../slideMasters/slideMaster3.xml"/><Relationship Id="rId15" Type="http://schemas.openxmlformats.org/officeDocument/2006/relationships/hyperlink" Target="http://www.facebook.com/capgemini" TargetMode="External"/><Relationship Id="rId10" Type="http://schemas.openxmlformats.org/officeDocument/2006/relationships/image" Target="../media/image5.png"/><Relationship Id="rId4" Type="http://schemas.openxmlformats.org/officeDocument/2006/relationships/tags" Target="../tags/tag17.xml"/><Relationship Id="rId9" Type="http://schemas.openxmlformats.org/officeDocument/2006/relationships/hyperlink" Target="http://www.slideshare.net/capgemini" TargetMode="External"/><Relationship Id="rId14" Type="http://schemas.openxmlformats.org/officeDocument/2006/relationships/image" Target="../media/image7.png"/></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D8E66-A63C-5FED-9D82-9946AC89058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100EE9C-1747-A752-EA21-19D5F9BC461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B70B19B-8C15-6540-121A-E99DDB591BED}"/>
              </a:ext>
            </a:extLst>
          </p:cNvPr>
          <p:cNvSpPr>
            <a:spLocks noGrp="1"/>
          </p:cNvSpPr>
          <p:nvPr>
            <p:ph type="dt" sz="half" idx="10"/>
          </p:nvPr>
        </p:nvSpPr>
        <p:spPr/>
        <p:txBody>
          <a:bodyPr/>
          <a:lstStyle/>
          <a:p>
            <a:fld id="{429FCFD7-3AE8-4B5F-A9D3-FF925B4C47D8}" type="datetimeFigureOut">
              <a:rPr lang="en-US" smtClean="0"/>
              <a:t>10/30/2023</a:t>
            </a:fld>
            <a:endParaRPr lang="en-US"/>
          </a:p>
        </p:txBody>
      </p:sp>
      <p:sp>
        <p:nvSpPr>
          <p:cNvPr id="5" name="Footer Placeholder 4">
            <a:extLst>
              <a:ext uri="{FF2B5EF4-FFF2-40B4-BE49-F238E27FC236}">
                <a16:creationId xmlns:a16="http://schemas.microsoft.com/office/drawing/2014/main" id="{3DC059C9-71BC-3722-D9B5-98131294B1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E29767-7BE6-FB5A-31FE-53E73330E829}"/>
              </a:ext>
            </a:extLst>
          </p:cNvPr>
          <p:cNvSpPr>
            <a:spLocks noGrp="1"/>
          </p:cNvSpPr>
          <p:nvPr>
            <p:ph type="sldNum" sz="quarter" idx="12"/>
          </p:nvPr>
        </p:nvSpPr>
        <p:spPr/>
        <p:txBody>
          <a:bodyPr/>
          <a:lstStyle/>
          <a:p>
            <a:fld id="{F55876E5-71BC-495B-9A07-4CD2AF425104}" type="slidenum">
              <a:rPr lang="en-US" smtClean="0"/>
              <a:t>‹#›</a:t>
            </a:fld>
            <a:endParaRPr lang="en-US"/>
          </a:p>
        </p:txBody>
      </p:sp>
    </p:spTree>
    <p:extLst>
      <p:ext uri="{BB962C8B-B14F-4D97-AF65-F5344CB8AC3E}">
        <p14:creationId xmlns:p14="http://schemas.microsoft.com/office/powerpoint/2010/main" val="2810177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9ED58-C920-1E6F-170F-BC44C802BF8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C798E84-B55B-A5CA-93D6-58EF0AA864E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9487ED-F4AE-195D-3B1C-6478FA46A8D6}"/>
              </a:ext>
            </a:extLst>
          </p:cNvPr>
          <p:cNvSpPr>
            <a:spLocks noGrp="1"/>
          </p:cNvSpPr>
          <p:nvPr>
            <p:ph type="dt" sz="half" idx="10"/>
          </p:nvPr>
        </p:nvSpPr>
        <p:spPr/>
        <p:txBody>
          <a:bodyPr/>
          <a:lstStyle/>
          <a:p>
            <a:fld id="{429FCFD7-3AE8-4B5F-A9D3-FF925B4C47D8}" type="datetimeFigureOut">
              <a:rPr lang="en-US" smtClean="0"/>
              <a:t>10/30/2023</a:t>
            </a:fld>
            <a:endParaRPr lang="en-US"/>
          </a:p>
        </p:txBody>
      </p:sp>
      <p:sp>
        <p:nvSpPr>
          <p:cNvPr id="5" name="Footer Placeholder 4">
            <a:extLst>
              <a:ext uri="{FF2B5EF4-FFF2-40B4-BE49-F238E27FC236}">
                <a16:creationId xmlns:a16="http://schemas.microsoft.com/office/drawing/2014/main" id="{CFD1A467-DB5F-D478-4412-6375775464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1E0031-B5E7-DD41-B8CC-16B8363A9850}"/>
              </a:ext>
            </a:extLst>
          </p:cNvPr>
          <p:cNvSpPr>
            <a:spLocks noGrp="1"/>
          </p:cNvSpPr>
          <p:nvPr>
            <p:ph type="sldNum" sz="quarter" idx="12"/>
          </p:nvPr>
        </p:nvSpPr>
        <p:spPr/>
        <p:txBody>
          <a:bodyPr/>
          <a:lstStyle/>
          <a:p>
            <a:fld id="{F55876E5-71BC-495B-9A07-4CD2AF425104}" type="slidenum">
              <a:rPr lang="en-US" smtClean="0"/>
              <a:t>‹#›</a:t>
            </a:fld>
            <a:endParaRPr lang="en-US"/>
          </a:p>
        </p:txBody>
      </p:sp>
    </p:spTree>
    <p:extLst>
      <p:ext uri="{BB962C8B-B14F-4D97-AF65-F5344CB8AC3E}">
        <p14:creationId xmlns:p14="http://schemas.microsoft.com/office/powerpoint/2010/main" val="9817748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8F0E0C8-2C13-E3A9-D900-4BE12FFAB1C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E401919-3B61-CF68-4369-4A6EE849037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7D2CBC5-D153-31F1-041A-A2D04DD1515E}"/>
              </a:ext>
            </a:extLst>
          </p:cNvPr>
          <p:cNvSpPr>
            <a:spLocks noGrp="1"/>
          </p:cNvSpPr>
          <p:nvPr>
            <p:ph type="dt" sz="half" idx="10"/>
          </p:nvPr>
        </p:nvSpPr>
        <p:spPr/>
        <p:txBody>
          <a:bodyPr/>
          <a:lstStyle/>
          <a:p>
            <a:fld id="{429FCFD7-3AE8-4B5F-A9D3-FF925B4C47D8}" type="datetimeFigureOut">
              <a:rPr lang="en-US" smtClean="0"/>
              <a:t>10/30/2023</a:t>
            </a:fld>
            <a:endParaRPr lang="en-US"/>
          </a:p>
        </p:txBody>
      </p:sp>
      <p:sp>
        <p:nvSpPr>
          <p:cNvPr id="5" name="Footer Placeholder 4">
            <a:extLst>
              <a:ext uri="{FF2B5EF4-FFF2-40B4-BE49-F238E27FC236}">
                <a16:creationId xmlns:a16="http://schemas.microsoft.com/office/drawing/2014/main" id="{C2F873BA-893F-48AD-6A61-C78BEB2353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7CD93D-3294-66A5-2F54-AB640994F8F0}"/>
              </a:ext>
            </a:extLst>
          </p:cNvPr>
          <p:cNvSpPr>
            <a:spLocks noGrp="1"/>
          </p:cNvSpPr>
          <p:nvPr>
            <p:ph type="sldNum" sz="quarter" idx="12"/>
          </p:nvPr>
        </p:nvSpPr>
        <p:spPr/>
        <p:txBody>
          <a:bodyPr/>
          <a:lstStyle/>
          <a:p>
            <a:fld id="{F55876E5-71BC-495B-9A07-4CD2AF425104}" type="slidenum">
              <a:rPr lang="en-US" smtClean="0"/>
              <a:t>‹#›</a:t>
            </a:fld>
            <a:endParaRPr lang="en-US"/>
          </a:p>
        </p:txBody>
      </p:sp>
    </p:spTree>
    <p:extLst>
      <p:ext uri="{BB962C8B-B14F-4D97-AF65-F5344CB8AC3E}">
        <p14:creationId xmlns:p14="http://schemas.microsoft.com/office/powerpoint/2010/main" val="36565164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Title Slide 2">
    <p:bg>
      <p:bgPr>
        <a:solidFill>
          <a:schemeClr val="accent4"/>
        </a:solidFill>
        <a:effectLst/>
      </p:bgPr>
    </p:bg>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5F0D51B9-A61A-4FDC-9E0F-E2A63E0E942C}"/>
              </a:ext>
            </a:extLst>
          </p:cNvPr>
          <p:cNvSpPr>
            <a:spLocks noGrp="1"/>
          </p:cNvSpPr>
          <p:nvPr>
            <p:ph type="pic" sz="quarter" idx="10" hasCustomPrompt="1"/>
          </p:nvPr>
        </p:nvSpPr>
        <p:spPr>
          <a:xfrm>
            <a:off x="5303838" y="0"/>
            <a:ext cx="6888162" cy="6858000"/>
          </a:xfrm>
          <a:solidFill>
            <a:schemeClr val="bg2">
              <a:lumMod val="90000"/>
            </a:schemeClr>
          </a:solidFill>
        </p:spPr>
        <p:txBody>
          <a:bodyPr/>
          <a:lstStyle>
            <a:lvl1pPr>
              <a:defRPr>
                <a:solidFill>
                  <a:schemeClr val="tx1">
                    <a:lumMod val="50000"/>
                    <a:lumOff val="50000"/>
                  </a:schemeClr>
                </a:solidFill>
              </a:defRPr>
            </a:lvl1pPr>
          </a:lstStyle>
          <a:p>
            <a:r>
              <a:rPr lang="de-DE"/>
              <a:t>Insert Picture and send to back</a:t>
            </a:r>
          </a:p>
        </p:txBody>
      </p:sp>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4561383"/>
            <a:ext cx="11386134" cy="307777"/>
          </a:xfrm>
        </p:spPr>
        <p:txBody>
          <a:bodyPr wrap="square" lIns="36000" tIns="0" rIns="36000">
            <a:sp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2293129"/>
            <a:ext cx="11386134" cy="2215991"/>
          </a:xfrm>
        </p:spPr>
        <p:txBody>
          <a:bodyPr wrap="square" lIns="36000" rIns="36000" bIns="0" anchor="b" anchorCtr="0">
            <a:spAutoFit/>
          </a:bodyPr>
          <a:lstStyle>
            <a:lvl1pPr algn="l">
              <a:lnSpc>
                <a:spcPct val="90000"/>
              </a:lnSpc>
              <a:defRPr sz="8000" b="1" baseline="0">
                <a:solidFill>
                  <a:schemeClr val="bg1"/>
                </a:solidFill>
                <a:latin typeface="Ubuntu" panose="020B0504030602030204" pitchFamily="34" charset="0"/>
              </a:defRPr>
            </a:lvl1pPr>
          </a:lstStyle>
          <a:p>
            <a:r>
              <a:rPr lang="en-US"/>
              <a:t>Click to edit Master title style</a:t>
            </a:r>
            <a:endParaRPr lang="en-GB"/>
          </a:p>
        </p:txBody>
      </p:sp>
      <p:pic>
        <p:nvPicPr>
          <p:cNvPr id="7" name="Image 6" descr="Une image contenant texte&#10;&#10;Description générée automatiquement">
            <a:extLst>
              <a:ext uri="{FF2B5EF4-FFF2-40B4-BE49-F238E27FC236}">
                <a16:creationId xmlns:a16="http://schemas.microsoft.com/office/drawing/2014/main" id="{873884F3-4760-488E-A25C-0D285C88AE32}"/>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98408" y="260648"/>
            <a:ext cx="3024000" cy="1226177"/>
          </a:xfrm>
          <a:prstGeom prst="rect">
            <a:avLst/>
          </a:prstGeom>
        </p:spPr>
      </p:pic>
    </p:spTree>
    <p:extLst>
      <p:ext uri="{BB962C8B-B14F-4D97-AF65-F5344CB8AC3E}">
        <p14:creationId xmlns:p14="http://schemas.microsoft.com/office/powerpoint/2010/main" val="3818537854"/>
      </p:ext>
    </p:extLst>
  </p:cSld>
  <p:clrMapOvr>
    <a:masterClrMapping/>
  </p:clrMapOvr>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2_Titre seul">
    <p:bg>
      <p:bgPr>
        <a:solidFill>
          <a:schemeClr val="accent4"/>
        </a:solidFill>
        <a:effectLst/>
      </p:bgPr>
    </p:bg>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Espace réservé du texte 9">
            <a:extLst>
              <a:ext uri="{FF2B5EF4-FFF2-40B4-BE49-F238E27FC236}">
                <a16:creationId xmlns:a16="http://schemas.microsoft.com/office/drawing/2014/main" id="{0850DA69-657E-41C3-B340-B16C354CA1D0}"/>
              </a:ext>
            </a:extLst>
          </p:cNvPr>
          <p:cNvSpPr>
            <a:spLocks noGrp="1"/>
          </p:cNvSpPr>
          <p:nvPr>
            <p:ph type="body" sz="quarter" idx="10"/>
          </p:nvPr>
        </p:nvSpPr>
        <p:spPr>
          <a:xfrm>
            <a:off x="404813" y="1447800"/>
            <a:ext cx="11406187" cy="4951413"/>
          </a:xfrm>
        </p:spPr>
        <p:txBody>
          <a:bodyPr/>
          <a:lstStyle>
            <a:lvl1pPr>
              <a:defRPr>
                <a:solidFill>
                  <a:schemeClr val="bg1"/>
                </a:solidFill>
              </a:defRPr>
            </a:lvl1pPr>
            <a:lvl2pPr>
              <a:defRPr>
                <a:solidFill>
                  <a:schemeClr val="bg1"/>
                </a:solidFill>
              </a:defRPr>
            </a:lvl2pPr>
            <a:lvl3pPr>
              <a:defRPr>
                <a:solidFill>
                  <a:schemeClr val="bg1"/>
                </a:solidFill>
              </a:defRPr>
            </a:lvl3pPr>
            <a:lvl4pPr>
              <a:buClr>
                <a:schemeClr val="accent5"/>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524967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Diapositive de titre">
    <p:bg>
      <p:bgPr>
        <a:solidFill>
          <a:schemeClr val="accent4"/>
        </a:solidFill>
        <a:effectLst/>
      </p:bgPr>
    </p:bg>
    <p:spTree>
      <p:nvGrpSpPr>
        <p:cNvPr id="1" name=""/>
        <p:cNvGrpSpPr/>
        <p:nvPr/>
      </p:nvGrpSpPr>
      <p:grpSpPr>
        <a:xfrm>
          <a:off x="0" y="0"/>
          <a:ext cx="0" cy="0"/>
          <a:chOff x="0" y="0"/>
          <a:chExt cx="0" cy="0"/>
        </a:xfrm>
      </p:grpSpPr>
      <p:sp>
        <p:nvSpPr>
          <p:cNvPr id="15" name="Graphic 13">
            <a:extLst>
              <a:ext uri="{FF2B5EF4-FFF2-40B4-BE49-F238E27FC236}">
                <a16:creationId xmlns:a16="http://schemas.microsoft.com/office/drawing/2014/main" id="{5D1B5F70-39A3-4E01-8EEB-A624F6527260}"/>
              </a:ext>
            </a:extLst>
          </p:cNvPr>
          <p:cNvSpPr>
            <a:spLocks noChangeAspect="1"/>
          </p:cNvSpPr>
          <p:nvPr/>
        </p:nvSpPr>
        <p:spPr>
          <a:xfrm>
            <a:off x="263352" y="908720"/>
            <a:ext cx="10199251" cy="6192688"/>
          </a:xfrm>
          <a:custGeom>
            <a:avLst/>
            <a:gdLst>
              <a:gd name="connsiteX0" fmla="*/ 36195 w 8117205"/>
              <a:gd name="connsiteY0" fmla="*/ 4710199 h 4710198"/>
              <a:gd name="connsiteX1" fmla="*/ 0 w 8117205"/>
              <a:gd name="connsiteY1" fmla="*/ 4697817 h 4710198"/>
              <a:gd name="connsiteX2" fmla="*/ 538163 w 8117205"/>
              <a:gd name="connsiteY2" fmla="*/ 3739602 h 4710198"/>
              <a:gd name="connsiteX3" fmla="*/ 1340168 w 8117205"/>
              <a:gd name="connsiteY3" fmla="*/ 2915689 h 4710198"/>
              <a:gd name="connsiteX4" fmla="*/ 2613660 w 8117205"/>
              <a:gd name="connsiteY4" fmla="*/ 2190837 h 4710198"/>
              <a:gd name="connsiteX5" fmla="*/ 2621280 w 8117205"/>
              <a:gd name="connsiteY5" fmla="*/ 2187979 h 4710198"/>
              <a:gd name="connsiteX6" fmla="*/ 2628900 w 8117205"/>
              <a:gd name="connsiteY6" fmla="*/ 2191789 h 4710198"/>
              <a:gd name="connsiteX7" fmla="*/ 4513898 w 8117205"/>
              <a:gd name="connsiteY7" fmla="*/ 2830917 h 4710198"/>
              <a:gd name="connsiteX8" fmla="*/ 5841683 w 8117205"/>
              <a:gd name="connsiteY8" fmla="*/ 2599459 h 4710198"/>
              <a:gd name="connsiteX9" fmla="*/ 6102668 w 8117205"/>
              <a:gd name="connsiteY9" fmla="*/ 1288819 h 4710198"/>
              <a:gd name="connsiteX10" fmla="*/ 6256020 w 8117205"/>
              <a:gd name="connsiteY10" fmla="*/ 204874 h 4710198"/>
              <a:gd name="connsiteX11" fmla="*/ 7391400 w 8117205"/>
              <a:gd name="connsiteY11" fmla="*/ 43901 h 4710198"/>
              <a:gd name="connsiteX12" fmla="*/ 8117205 w 8117205"/>
              <a:gd name="connsiteY12" fmla="*/ 242021 h 4710198"/>
              <a:gd name="connsiteX13" fmla="*/ 8102918 w 8117205"/>
              <a:gd name="connsiteY13" fmla="*/ 277264 h 4710198"/>
              <a:gd name="connsiteX14" fmla="*/ 7384733 w 8117205"/>
              <a:gd name="connsiteY14" fmla="*/ 82001 h 4710198"/>
              <a:gd name="connsiteX15" fmla="*/ 6281738 w 8117205"/>
              <a:gd name="connsiteY15" fmla="*/ 233449 h 4710198"/>
              <a:gd name="connsiteX16" fmla="*/ 6139815 w 8117205"/>
              <a:gd name="connsiteY16" fmla="*/ 1279294 h 4710198"/>
              <a:gd name="connsiteX17" fmla="*/ 6187440 w 8117205"/>
              <a:gd name="connsiteY17" fmla="*/ 2101302 h 4710198"/>
              <a:gd name="connsiteX18" fmla="*/ 5866448 w 8117205"/>
              <a:gd name="connsiteY18" fmla="*/ 2629939 h 4710198"/>
              <a:gd name="connsiteX19" fmla="*/ 4510088 w 8117205"/>
              <a:gd name="connsiteY19" fmla="*/ 2869969 h 4710198"/>
              <a:gd name="connsiteX20" fmla="*/ 2620328 w 8117205"/>
              <a:gd name="connsiteY20" fmla="*/ 2230842 h 4710198"/>
              <a:gd name="connsiteX21" fmla="*/ 568643 w 8117205"/>
              <a:gd name="connsiteY21" fmla="*/ 3763414 h 4710198"/>
              <a:gd name="connsiteX22" fmla="*/ 36195 w 8117205"/>
              <a:gd name="connsiteY22" fmla="*/ 4710199 h 4710198"/>
              <a:gd name="connsiteX0" fmla="*/ 36195 w 8117205"/>
              <a:gd name="connsiteY0" fmla="*/ 4710199 h 4710199"/>
              <a:gd name="connsiteX1" fmla="*/ 0 w 8117205"/>
              <a:gd name="connsiteY1" fmla="*/ 4697817 h 4710199"/>
              <a:gd name="connsiteX2" fmla="*/ 538163 w 8117205"/>
              <a:gd name="connsiteY2" fmla="*/ 3739602 h 4710199"/>
              <a:gd name="connsiteX3" fmla="*/ 1340168 w 8117205"/>
              <a:gd name="connsiteY3" fmla="*/ 2915689 h 4710199"/>
              <a:gd name="connsiteX4" fmla="*/ 2613660 w 8117205"/>
              <a:gd name="connsiteY4" fmla="*/ 2190837 h 4710199"/>
              <a:gd name="connsiteX5" fmla="*/ 2621280 w 8117205"/>
              <a:gd name="connsiteY5" fmla="*/ 2187979 h 4710199"/>
              <a:gd name="connsiteX6" fmla="*/ 2628900 w 8117205"/>
              <a:gd name="connsiteY6" fmla="*/ 2191789 h 4710199"/>
              <a:gd name="connsiteX7" fmla="*/ 4513898 w 8117205"/>
              <a:gd name="connsiteY7" fmla="*/ 2830917 h 4710199"/>
              <a:gd name="connsiteX8" fmla="*/ 5841683 w 8117205"/>
              <a:gd name="connsiteY8" fmla="*/ 2599459 h 4710199"/>
              <a:gd name="connsiteX9" fmla="*/ 6102668 w 8117205"/>
              <a:gd name="connsiteY9" fmla="*/ 1288819 h 4710199"/>
              <a:gd name="connsiteX10" fmla="*/ 6256020 w 8117205"/>
              <a:gd name="connsiteY10" fmla="*/ 204874 h 4710199"/>
              <a:gd name="connsiteX11" fmla="*/ 7391400 w 8117205"/>
              <a:gd name="connsiteY11" fmla="*/ 43901 h 4710199"/>
              <a:gd name="connsiteX12" fmla="*/ 8117205 w 8117205"/>
              <a:gd name="connsiteY12" fmla="*/ 242021 h 4710199"/>
              <a:gd name="connsiteX13" fmla="*/ 7384733 w 8117205"/>
              <a:gd name="connsiteY13" fmla="*/ 82001 h 4710199"/>
              <a:gd name="connsiteX14" fmla="*/ 6281738 w 8117205"/>
              <a:gd name="connsiteY14" fmla="*/ 233449 h 4710199"/>
              <a:gd name="connsiteX15" fmla="*/ 6139815 w 8117205"/>
              <a:gd name="connsiteY15" fmla="*/ 1279294 h 4710199"/>
              <a:gd name="connsiteX16" fmla="*/ 6187440 w 8117205"/>
              <a:gd name="connsiteY16" fmla="*/ 2101302 h 4710199"/>
              <a:gd name="connsiteX17" fmla="*/ 5866448 w 8117205"/>
              <a:gd name="connsiteY17" fmla="*/ 2629939 h 4710199"/>
              <a:gd name="connsiteX18" fmla="*/ 4510088 w 8117205"/>
              <a:gd name="connsiteY18" fmla="*/ 2869969 h 4710199"/>
              <a:gd name="connsiteX19" fmla="*/ 2620328 w 8117205"/>
              <a:gd name="connsiteY19" fmla="*/ 2230842 h 4710199"/>
              <a:gd name="connsiteX20" fmla="*/ 568643 w 8117205"/>
              <a:gd name="connsiteY20" fmla="*/ 3763414 h 4710199"/>
              <a:gd name="connsiteX21" fmla="*/ 36195 w 8117205"/>
              <a:gd name="connsiteY21" fmla="*/ 4710199 h 4710199"/>
              <a:gd name="connsiteX0" fmla="*/ 36195 w 7528033"/>
              <a:gd name="connsiteY0" fmla="*/ 4673434 h 4673434"/>
              <a:gd name="connsiteX1" fmla="*/ 0 w 7528033"/>
              <a:gd name="connsiteY1" fmla="*/ 4661052 h 4673434"/>
              <a:gd name="connsiteX2" fmla="*/ 538163 w 7528033"/>
              <a:gd name="connsiteY2" fmla="*/ 3702837 h 4673434"/>
              <a:gd name="connsiteX3" fmla="*/ 1340168 w 7528033"/>
              <a:gd name="connsiteY3" fmla="*/ 2878924 h 4673434"/>
              <a:gd name="connsiteX4" fmla="*/ 2613660 w 7528033"/>
              <a:gd name="connsiteY4" fmla="*/ 2154072 h 4673434"/>
              <a:gd name="connsiteX5" fmla="*/ 2621280 w 7528033"/>
              <a:gd name="connsiteY5" fmla="*/ 2151214 h 4673434"/>
              <a:gd name="connsiteX6" fmla="*/ 2628900 w 7528033"/>
              <a:gd name="connsiteY6" fmla="*/ 2155024 h 4673434"/>
              <a:gd name="connsiteX7" fmla="*/ 4513898 w 7528033"/>
              <a:gd name="connsiteY7" fmla="*/ 2794152 h 4673434"/>
              <a:gd name="connsiteX8" fmla="*/ 5841683 w 7528033"/>
              <a:gd name="connsiteY8" fmla="*/ 2562694 h 4673434"/>
              <a:gd name="connsiteX9" fmla="*/ 6102668 w 7528033"/>
              <a:gd name="connsiteY9" fmla="*/ 1252054 h 4673434"/>
              <a:gd name="connsiteX10" fmla="*/ 6256020 w 7528033"/>
              <a:gd name="connsiteY10" fmla="*/ 168109 h 4673434"/>
              <a:gd name="connsiteX11" fmla="*/ 7391400 w 7528033"/>
              <a:gd name="connsiteY11" fmla="*/ 7136 h 4673434"/>
              <a:gd name="connsiteX12" fmla="*/ 7384733 w 7528033"/>
              <a:gd name="connsiteY12" fmla="*/ 45236 h 4673434"/>
              <a:gd name="connsiteX13" fmla="*/ 6281738 w 7528033"/>
              <a:gd name="connsiteY13" fmla="*/ 196684 h 4673434"/>
              <a:gd name="connsiteX14" fmla="*/ 6139815 w 7528033"/>
              <a:gd name="connsiteY14" fmla="*/ 1242529 h 4673434"/>
              <a:gd name="connsiteX15" fmla="*/ 6187440 w 7528033"/>
              <a:gd name="connsiteY15" fmla="*/ 2064537 h 4673434"/>
              <a:gd name="connsiteX16" fmla="*/ 5866448 w 7528033"/>
              <a:gd name="connsiteY16" fmla="*/ 2593174 h 4673434"/>
              <a:gd name="connsiteX17" fmla="*/ 4510088 w 7528033"/>
              <a:gd name="connsiteY17" fmla="*/ 2833204 h 4673434"/>
              <a:gd name="connsiteX18" fmla="*/ 2620328 w 7528033"/>
              <a:gd name="connsiteY18" fmla="*/ 2194077 h 4673434"/>
              <a:gd name="connsiteX19" fmla="*/ 568643 w 7528033"/>
              <a:gd name="connsiteY19" fmla="*/ 3726649 h 4673434"/>
              <a:gd name="connsiteX20" fmla="*/ 36195 w 7528033"/>
              <a:gd name="connsiteY20" fmla="*/ 4673434 h 4673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528033" h="4673434">
                <a:moveTo>
                  <a:pt x="36195" y="4673434"/>
                </a:moveTo>
                <a:lnTo>
                  <a:pt x="0" y="4661052"/>
                </a:lnTo>
                <a:cubicBezTo>
                  <a:pt x="953" y="4656289"/>
                  <a:pt x="145733" y="4224807"/>
                  <a:pt x="538163" y="3702837"/>
                </a:cubicBezTo>
                <a:cubicBezTo>
                  <a:pt x="768668" y="3396132"/>
                  <a:pt x="1038225" y="3118954"/>
                  <a:pt x="1340168" y="2878924"/>
                </a:cubicBezTo>
                <a:cubicBezTo>
                  <a:pt x="1717358" y="2577934"/>
                  <a:pt x="2145983" y="2334094"/>
                  <a:pt x="2613660" y="2154072"/>
                </a:cubicBezTo>
                <a:lnTo>
                  <a:pt x="2621280" y="2151214"/>
                </a:lnTo>
                <a:lnTo>
                  <a:pt x="2628900" y="2155024"/>
                </a:lnTo>
                <a:cubicBezTo>
                  <a:pt x="3289935" y="2497924"/>
                  <a:pt x="3941445" y="2718904"/>
                  <a:pt x="4513898" y="2794152"/>
                </a:cubicBezTo>
                <a:cubicBezTo>
                  <a:pt x="5095875" y="2871304"/>
                  <a:pt x="5554980" y="2790341"/>
                  <a:pt x="5841683" y="2562694"/>
                </a:cubicBezTo>
                <a:cubicBezTo>
                  <a:pt x="6168390" y="2302662"/>
                  <a:pt x="6257925" y="1849271"/>
                  <a:pt x="6102668" y="1252054"/>
                </a:cubicBezTo>
                <a:cubicBezTo>
                  <a:pt x="5969318" y="741514"/>
                  <a:pt x="6020753" y="376706"/>
                  <a:pt x="6256020" y="168109"/>
                </a:cubicBezTo>
                <a:cubicBezTo>
                  <a:pt x="6480810" y="-31916"/>
                  <a:pt x="7203281" y="27615"/>
                  <a:pt x="7391400" y="7136"/>
                </a:cubicBezTo>
                <a:cubicBezTo>
                  <a:pt x="7579519" y="-13343"/>
                  <a:pt x="7569677" y="13645"/>
                  <a:pt x="7384733" y="45236"/>
                </a:cubicBezTo>
                <a:cubicBezTo>
                  <a:pt x="7199789" y="76827"/>
                  <a:pt x="6550343" y="-41441"/>
                  <a:pt x="6281738" y="196684"/>
                </a:cubicBezTo>
                <a:cubicBezTo>
                  <a:pt x="6058853" y="394804"/>
                  <a:pt x="6011228" y="747229"/>
                  <a:pt x="6139815" y="1242529"/>
                </a:cubicBezTo>
                <a:cubicBezTo>
                  <a:pt x="6221730" y="1557806"/>
                  <a:pt x="6237923" y="1834031"/>
                  <a:pt x="6187440" y="2064537"/>
                </a:cubicBezTo>
                <a:cubicBezTo>
                  <a:pt x="6138863" y="2283612"/>
                  <a:pt x="6031230" y="2460777"/>
                  <a:pt x="5866448" y="2593174"/>
                </a:cubicBezTo>
                <a:cubicBezTo>
                  <a:pt x="5572125" y="2828441"/>
                  <a:pt x="5102543" y="2911309"/>
                  <a:pt x="4510088" y="2833204"/>
                </a:cubicBezTo>
                <a:cubicBezTo>
                  <a:pt x="3935730" y="2757004"/>
                  <a:pt x="3282315" y="2536024"/>
                  <a:pt x="2620328" y="2194077"/>
                </a:cubicBezTo>
                <a:cubicBezTo>
                  <a:pt x="1574483" y="2598889"/>
                  <a:pt x="927735" y="3251352"/>
                  <a:pt x="568643" y="3726649"/>
                </a:cubicBezTo>
                <a:cubicBezTo>
                  <a:pt x="180023" y="4242904"/>
                  <a:pt x="37148" y="4668672"/>
                  <a:pt x="36195" y="4673434"/>
                </a:cubicBezTo>
                <a:close/>
              </a:path>
            </a:pathLst>
          </a:custGeom>
          <a:gradFill>
            <a:gsLst>
              <a:gs pos="99000">
                <a:schemeClr val="accent2">
                  <a:alpha val="0"/>
                </a:schemeClr>
              </a:gs>
              <a:gs pos="32000">
                <a:srgbClr val="12ABDB">
                  <a:alpha val="17000"/>
                </a:srgbClr>
              </a:gs>
              <a:gs pos="17000">
                <a:schemeClr val="accent2">
                  <a:alpha val="0"/>
                </a:schemeClr>
              </a:gs>
              <a:gs pos="49000">
                <a:srgbClr val="12ABDB"/>
              </a:gs>
              <a:gs pos="70000">
                <a:schemeClr val="accent2"/>
              </a:gs>
            </a:gsLst>
            <a:lin ang="16200000" scaled="0"/>
          </a:gradFill>
          <a:ln w="9525" cap="flat">
            <a:noFill/>
            <a:prstDash val="solid"/>
            <a:miter/>
          </a:ln>
        </p:spPr>
        <p:txBody>
          <a:bodyPr rtlCol="0" anchor="ctr"/>
          <a:lstStyle/>
          <a:p>
            <a:endParaRPr lang="de-DE"/>
          </a:p>
        </p:txBody>
      </p:sp>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4242574"/>
            <a:ext cx="11379200" cy="307777"/>
          </a:xfrm>
        </p:spPr>
        <p:txBody>
          <a:bodyPr wrap="square" lIns="36000" tIns="0" rIns="36000">
            <a:spAutoFit/>
          </a:bodyPr>
          <a:lstStyle>
            <a:lvl1pPr marL="0" indent="0" algn="ct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2339007"/>
            <a:ext cx="11386134" cy="2031325"/>
          </a:xfrm>
        </p:spPr>
        <p:txBody>
          <a:bodyPr wrap="square" lIns="36000" rIns="36000" bIns="0" anchor="b" anchorCtr="0">
            <a:spAutoFit/>
          </a:bodyPr>
          <a:lstStyle>
            <a:lvl1pPr algn="l">
              <a:lnSpc>
                <a:spcPct val="100000"/>
              </a:lnSpc>
              <a:defRPr sz="6600" b="1" baseline="0">
                <a:solidFill>
                  <a:schemeClr val="bg1"/>
                </a:solidFill>
                <a:latin typeface="Ubuntu" panose="020B0504030602030204" pitchFamily="34" charset="0"/>
              </a:defRPr>
            </a:lvl1pPr>
          </a:lstStyle>
          <a:p>
            <a:r>
              <a:rPr lang="en-US"/>
              <a:t>Click to edit Master title style</a:t>
            </a:r>
            <a:endParaRPr lang="en-GB"/>
          </a:p>
        </p:txBody>
      </p:sp>
      <p:pic>
        <p:nvPicPr>
          <p:cNvPr id="6" name="Image 5" descr="Une image contenant texte&#10;&#10;Description générée automatiquement">
            <a:extLst>
              <a:ext uri="{FF2B5EF4-FFF2-40B4-BE49-F238E27FC236}">
                <a16:creationId xmlns:a16="http://schemas.microsoft.com/office/drawing/2014/main" id="{B290AA58-6524-4A50-851C-8EA6E75AA5EE}"/>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9155116" y="260648"/>
            <a:ext cx="3024000" cy="1226177"/>
          </a:xfrm>
          <a:prstGeom prst="rect">
            <a:avLst/>
          </a:prstGeom>
        </p:spPr>
      </p:pic>
    </p:spTree>
    <p:extLst>
      <p:ext uri="{BB962C8B-B14F-4D97-AF65-F5344CB8AC3E}">
        <p14:creationId xmlns:p14="http://schemas.microsoft.com/office/powerpoint/2010/main" val="2628826414"/>
      </p:ext>
    </p:extLst>
  </p:cSld>
  <p:clrMapOvr>
    <a:masterClrMapping/>
  </p:clrMapOvr>
  <p:extLst>
    <p:ext uri="{DCECCB84-F9BA-43D5-87BE-67443E8EF086}">
      <p15:sldGuideLst xmlns:p15="http://schemas.microsoft.com/office/powerpoint/2012/main"/>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Pr>
        <a:solidFill>
          <a:schemeClr val="accent4"/>
        </a:solidFill>
        <a:effectLst/>
      </p:bgPr>
    </p:bg>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5F0D51B9-A61A-4FDC-9E0F-E2A63E0E942C}"/>
              </a:ext>
            </a:extLst>
          </p:cNvPr>
          <p:cNvSpPr>
            <a:spLocks noGrp="1"/>
          </p:cNvSpPr>
          <p:nvPr>
            <p:ph type="pic" sz="quarter" idx="10" hasCustomPrompt="1"/>
          </p:nvPr>
        </p:nvSpPr>
        <p:spPr>
          <a:xfrm>
            <a:off x="5303838" y="0"/>
            <a:ext cx="6888162" cy="6858000"/>
          </a:xfrm>
          <a:solidFill>
            <a:schemeClr val="bg2">
              <a:lumMod val="90000"/>
            </a:schemeClr>
          </a:solidFill>
        </p:spPr>
        <p:txBody>
          <a:bodyPr/>
          <a:lstStyle>
            <a:lvl1pPr>
              <a:defRPr>
                <a:solidFill>
                  <a:schemeClr val="tx1">
                    <a:lumMod val="50000"/>
                    <a:lumOff val="50000"/>
                  </a:schemeClr>
                </a:solidFill>
              </a:defRPr>
            </a:lvl1pPr>
          </a:lstStyle>
          <a:p>
            <a:r>
              <a:rPr lang="de-DE"/>
              <a:t>Insert Picture and send to back</a:t>
            </a:r>
          </a:p>
        </p:txBody>
      </p:sp>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4561383"/>
            <a:ext cx="11386134" cy="307777"/>
          </a:xfrm>
        </p:spPr>
        <p:txBody>
          <a:bodyPr wrap="square" lIns="36000" tIns="0" rIns="36000">
            <a:sp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2293129"/>
            <a:ext cx="11386134" cy="2215991"/>
          </a:xfrm>
        </p:spPr>
        <p:txBody>
          <a:bodyPr wrap="square" lIns="36000" rIns="36000" bIns="0" anchor="b" anchorCtr="0">
            <a:spAutoFit/>
          </a:bodyPr>
          <a:lstStyle>
            <a:lvl1pPr algn="l">
              <a:lnSpc>
                <a:spcPct val="90000"/>
              </a:lnSpc>
              <a:defRPr sz="8000" b="1" baseline="0">
                <a:solidFill>
                  <a:schemeClr val="bg1"/>
                </a:solidFill>
                <a:latin typeface="Ubuntu" panose="020B0504030602030204" pitchFamily="34" charset="0"/>
              </a:defRPr>
            </a:lvl1pPr>
          </a:lstStyle>
          <a:p>
            <a:r>
              <a:rPr lang="en-US"/>
              <a:t>Click to edit Master title style</a:t>
            </a:r>
            <a:endParaRPr lang="en-GB"/>
          </a:p>
        </p:txBody>
      </p:sp>
      <p:pic>
        <p:nvPicPr>
          <p:cNvPr id="7" name="Image 6" descr="Une image contenant texte&#10;&#10;Description générée automatiquement">
            <a:extLst>
              <a:ext uri="{FF2B5EF4-FFF2-40B4-BE49-F238E27FC236}">
                <a16:creationId xmlns:a16="http://schemas.microsoft.com/office/drawing/2014/main" id="{873884F3-4760-488E-A25C-0D285C88AE32}"/>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98408" y="260648"/>
            <a:ext cx="3024000" cy="1226177"/>
          </a:xfrm>
          <a:prstGeom prst="rect">
            <a:avLst/>
          </a:prstGeom>
        </p:spPr>
      </p:pic>
    </p:spTree>
    <p:extLst>
      <p:ext uri="{BB962C8B-B14F-4D97-AF65-F5344CB8AC3E}">
        <p14:creationId xmlns:p14="http://schemas.microsoft.com/office/powerpoint/2010/main" val="2499668342"/>
      </p:ext>
    </p:extLst>
  </p:cSld>
  <p:clrMapOvr>
    <a:masterClrMapping/>
  </p:clrMapOvr>
  <p:extLst>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Title Slide 3 Full Picture">
    <p:bg>
      <p:bgPr>
        <a:solidFill>
          <a:schemeClr val="accent4"/>
        </a:solidFill>
        <a:effectLst/>
      </p:bgPr>
    </p:bg>
    <p:spTree>
      <p:nvGrpSpPr>
        <p:cNvPr id="1" name=""/>
        <p:cNvGrpSpPr/>
        <p:nvPr/>
      </p:nvGrpSpPr>
      <p:grpSpPr>
        <a:xfrm>
          <a:off x="0" y="0"/>
          <a:ext cx="0" cy="0"/>
          <a:chOff x="0" y="0"/>
          <a:chExt cx="0" cy="0"/>
        </a:xfrm>
      </p:grpSpPr>
      <p:sp>
        <p:nvSpPr>
          <p:cNvPr id="23" name="Picture Placeholder 22">
            <a:extLst>
              <a:ext uri="{FF2B5EF4-FFF2-40B4-BE49-F238E27FC236}">
                <a16:creationId xmlns:a16="http://schemas.microsoft.com/office/drawing/2014/main" id="{B92814EB-708F-421C-9F3F-E5C7B767B62F}"/>
              </a:ext>
            </a:extLst>
          </p:cNvPr>
          <p:cNvSpPr>
            <a:spLocks noGrp="1"/>
          </p:cNvSpPr>
          <p:nvPr>
            <p:ph type="pic" sz="quarter" idx="10" hasCustomPrompt="1"/>
          </p:nvPr>
        </p:nvSpPr>
        <p:spPr>
          <a:xfrm>
            <a:off x="0" y="0"/>
            <a:ext cx="12192000" cy="6858000"/>
          </a:xfrm>
          <a:custGeom>
            <a:avLst/>
            <a:gdLst>
              <a:gd name="connsiteX0" fmla="*/ 10205289 w 12192000"/>
              <a:gd name="connsiteY0" fmla="*/ 966629 h 6858000"/>
              <a:gd name="connsiteX1" fmla="*/ 10155045 w 12192000"/>
              <a:gd name="connsiteY1" fmla="*/ 1089100 h 6858000"/>
              <a:gd name="connsiteX2" fmla="*/ 10129923 w 12192000"/>
              <a:gd name="connsiteY2" fmla="*/ 1057697 h 6858000"/>
              <a:gd name="connsiteX3" fmla="*/ 10205289 w 12192000"/>
              <a:gd name="connsiteY3" fmla="*/ 966629 h 6858000"/>
              <a:gd name="connsiteX4" fmla="*/ 10359163 w 12192000"/>
              <a:gd name="connsiteY4" fmla="*/ 768791 h 6858000"/>
              <a:gd name="connsiteX5" fmla="*/ 10381145 w 12192000"/>
              <a:gd name="connsiteY5" fmla="*/ 803334 h 6858000"/>
              <a:gd name="connsiteX6" fmla="*/ 10330900 w 12192000"/>
              <a:gd name="connsiteY6" fmla="*/ 875561 h 6858000"/>
              <a:gd name="connsiteX7" fmla="*/ 10359163 w 12192000"/>
              <a:gd name="connsiteY7" fmla="*/ 768791 h 6858000"/>
              <a:gd name="connsiteX8" fmla="*/ 11203898 w 12192000"/>
              <a:gd name="connsiteY8" fmla="*/ 658881 h 6858000"/>
              <a:gd name="connsiteX9" fmla="*/ 11178776 w 12192000"/>
              <a:gd name="connsiteY9" fmla="*/ 684003 h 6858000"/>
              <a:gd name="connsiteX10" fmla="*/ 11203898 w 12192000"/>
              <a:gd name="connsiteY10" fmla="*/ 709126 h 6858000"/>
              <a:gd name="connsiteX11" fmla="*/ 11229020 w 12192000"/>
              <a:gd name="connsiteY11" fmla="*/ 684003 h 6858000"/>
              <a:gd name="connsiteX12" fmla="*/ 11203898 w 12192000"/>
              <a:gd name="connsiteY12" fmla="*/ 658881 h 6858000"/>
              <a:gd name="connsiteX13" fmla="*/ 10842765 w 12192000"/>
              <a:gd name="connsiteY13" fmla="*/ 646320 h 6858000"/>
              <a:gd name="connsiteX14" fmla="*/ 10817643 w 12192000"/>
              <a:gd name="connsiteY14" fmla="*/ 674583 h 6858000"/>
              <a:gd name="connsiteX15" fmla="*/ 10842765 w 12192000"/>
              <a:gd name="connsiteY15" fmla="*/ 699705 h 6858000"/>
              <a:gd name="connsiteX16" fmla="*/ 10867887 w 12192000"/>
              <a:gd name="connsiteY16" fmla="*/ 671442 h 6858000"/>
              <a:gd name="connsiteX17" fmla="*/ 10842765 w 12192000"/>
              <a:gd name="connsiteY17" fmla="*/ 646320 h 6858000"/>
              <a:gd name="connsiteX18" fmla="*/ 9570952 w 12192000"/>
              <a:gd name="connsiteY18" fmla="*/ 621198 h 6858000"/>
              <a:gd name="connsiteX19" fmla="*/ 9420219 w 12192000"/>
              <a:gd name="connsiteY19" fmla="*/ 806475 h 6858000"/>
              <a:gd name="connsiteX20" fmla="*/ 9545830 w 12192000"/>
              <a:gd name="connsiteY20" fmla="*/ 969769 h 6858000"/>
              <a:gd name="connsiteX21" fmla="*/ 9665161 w 12192000"/>
              <a:gd name="connsiteY21" fmla="*/ 894402 h 6858000"/>
              <a:gd name="connsiteX22" fmla="*/ 9724826 w 12192000"/>
              <a:gd name="connsiteY22" fmla="*/ 954068 h 6858000"/>
              <a:gd name="connsiteX23" fmla="*/ 9797053 w 12192000"/>
              <a:gd name="connsiteY23" fmla="*/ 900683 h 6858000"/>
              <a:gd name="connsiteX24" fmla="*/ 9847297 w 12192000"/>
              <a:gd name="connsiteY24" fmla="*/ 954068 h 6858000"/>
              <a:gd name="connsiteX25" fmla="*/ 9894401 w 12192000"/>
              <a:gd name="connsiteY25" fmla="*/ 928946 h 6858000"/>
              <a:gd name="connsiteX26" fmla="*/ 9947786 w 12192000"/>
              <a:gd name="connsiteY26" fmla="*/ 1092240 h 6858000"/>
              <a:gd name="connsiteX27" fmla="*/ 9935225 w 12192000"/>
              <a:gd name="connsiteY27" fmla="*/ 957208 h 6858000"/>
              <a:gd name="connsiteX28" fmla="*/ 9985470 w 12192000"/>
              <a:gd name="connsiteY28" fmla="*/ 775072 h 6858000"/>
              <a:gd name="connsiteX29" fmla="*/ 10013732 w 12192000"/>
              <a:gd name="connsiteY29" fmla="*/ 828457 h 6858000"/>
              <a:gd name="connsiteX30" fmla="*/ 10007452 w 12192000"/>
              <a:gd name="connsiteY30" fmla="*/ 875561 h 6858000"/>
              <a:gd name="connsiteX31" fmla="*/ 9944646 w 12192000"/>
              <a:gd name="connsiteY31" fmla="*/ 935226 h 6858000"/>
              <a:gd name="connsiteX32" fmla="*/ 9969768 w 12192000"/>
              <a:gd name="connsiteY32" fmla="*/ 954068 h 6858000"/>
              <a:gd name="connsiteX33" fmla="*/ 10045135 w 12192000"/>
              <a:gd name="connsiteY33" fmla="*/ 878701 h 6858000"/>
              <a:gd name="connsiteX34" fmla="*/ 10092239 w 12192000"/>
              <a:gd name="connsiteY34" fmla="*/ 844158 h 6858000"/>
              <a:gd name="connsiteX35" fmla="*/ 10092239 w 12192000"/>
              <a:gd name="connsiteY35" fmla="*/ 859859 h 6858000"/>
              <a:gd name="connsiteX36" fmla="*/ 10148764 w 12192000"/>
              <a:gd name="connsiteY36" fmla="*/ 938366 h 6858000"/>
              <a:gd name="connsiteX37" fmla="*/ 10208430 w 12192000"/>
              <a:gd name="connsiteY37" fmla="*/ 891262 h 6858000"/>
              <a:gd name="connsiteX38" fmla="*/ 10211570 w 12192000"/>
              <a:gd name="connsiteY38" fmla="*/ 935226 h 6858000"/>
              <a:gd name="connsiteX39" fmla="*/ 10098520 w 12192000"/>
              <a:gd name="connsiteY39" fmla="*/ 1057697 h 6858000"/>
              <a:gd name="connsiteX40" fmla="*/ 10158185 w 12192000"/>
              <a:gd name="connsiteY40" fmla="*/ 1120503 h 6858000"/>
              <a:gd name="connsiteX41" fmla="*/ 10252393 w 12192000"/>
              <a:gd name="connsiteY41" fmla="*/ 947787 h 6858000"/>
              <a:gd name="connsiteX42" fmla="*/ 10315199 w 12192000"/>
              <a:gd name="connsiteY42" fmla="*/ 919525 h 6858000"/>
              <a:gd name="connsiteX43" fmla="*/ 10381145 w 12192000"/>
              <a:gd name="connsiteY43" fmla="*/ 954068 h 6858000"/>
              <a:gd name="connsiteX44" fmla="*/ 10481634 w 12192000"/>
              <a:gd name="connsiteY44" fmla="*/ 884982 h 6858000"/>
              <a:gd name="connsiteX45" fmla="*/ 10513037 w 12192000"/>
              <a:gd name="connsiteY45" fmla="*/ 954068 h 6858000"/>
              <a:gd name="connsiteX46" fmla="*/ 10578983 w 12192000"/>
              <a:gd name="connsiteY46" fmla="*/ 778212 h 6858000"/>
              <a:gd name="connsiteX47" fmla="*/ 10632367 w 12192000"/>
              <a:gd name="connsiteY47" fmla="*/ 969769 h 6858000"/>
              <a:gd name="connsiteX48" fmla="*/ 10704594 w 12192000"/>
              <a:gd name="connsiteY48" fmla="*/ 800194 h 6858000"/>
              <a:gd name="connsiteX49" fmla="*/ 10767400 w 12192000"/>
              <a:gd name="connsiteY49" fmla="*/ 954068 h 6858000"/>
              <a:gd name="connsiteX50" fmla="*/ 10830205 w 12192000"/>
              <a:gd name="connsiteY50" fmla="*/ 866140 h 6858000"/>
              <a:gd name="connsiteX51" fmla="*/ 10893011 w 12192000"/>
              <a:gd name="connsiteY51" fmla="*/ 954068 h 6858000"/>
              <a:gd name="connsiteX52" fmla="*/ 10949536 w 12192000"/>
              <a:gd name="connsiteY52" fmla="*/ 900683 h 6858000"/>
              <a:gd name="connsiteX53" fmla="*/ 10980939 w 12192000"/>
              <a:gd name="connsiteY53" fmla="*/ 954068 h 6858000"/>
              <a:gd name="connsiteX54" fmla="*/ 11059446 w 12192000"/>
              <a:gd name="connsiteY54" fmla="*/ 778212 h 6858000"/>
              <a:gd name="connsiteX55" fmla="*/ 11144233 w 12192000"/>
              <a:gd name="connsiteY55" fmla="*/ 954068 h 6858000"/>
              <a:gd name="connsiteX56" fmla="*/ 11197618 w 12192000"/>
              <a:gd name="connsiteY56" fmla="*/ 894402 h 6858000"/>
              <a:gd name="connsiteX57" fmla="*/ 11244722 w 12192000"/>
              <a:gd name="connsiteY57" fmla="*/ 954068 h 6858000"/>
              <a:gd name="connsiteX58" fmla="*/ 11272985 w 12192000"/>
              <a:gd name="connsiteY58" fmla="*/ 938366 h 6858000"/>
              <a:gd name="connsiteX59" fmla="*/ 11225881 w 12192000"/>
              <a:gd name="connsiteY59" fmla="*/ 784493 h 6858000"/>
              <a:gd name="connsiteX60" fmla="*/ 11207039 w 12192000"/>
              <a:gd name="connsiteY60" fmla="*/ 740529 h 6858000"/>
              <a:gd name="connsiteX61" fmla="*/ 11188197 w 12192000"/>
              <a:gd name="connsiteY61" fmla="*/ 743669 h 6858000"/>
              <a:gd name="connsiteX62" fmla="*/ 11147374 w 12192000"/>
              <a:gd name="connsiteY62" fmla="*/ 913244 h 6858000"/>
              <a:gd name="connsiteX63" fmla="*/ 11062586 w 12192000"/>
              <a:gd name="connsiteY63" fmla="*/ 721687 h 6858000"/>
              <a:gd name="connsiteX64" fmla="*/ 10984079 w 12192000"/>
              <a:gd name="connsiteY64" fmla="*/ 875561 h 6858000"/>
              <a:gd name="connsiteX65" fmla="*/ 10977798 w 12192000"/>
              <a:gd name="connsiteY65" fmla="*/ 803334 h 6858000"/>
              <a:gd name="connsiteX66" fmla="*/ 10980939 w 12192000"/>
              <a:gd name="connsiteY66" fmla="*/ 765651 h 6858000"/>
              <a:gd name="connsiteX67" fmla="*/ 10943255 w 12192000"/>
              <a:gd name="connsiteY67" fmla="*/ 740529 h 6858000"/>
              <a:gd name="connsiteX68" fmla="*/ 10896151 w 12192000"/>
              <a:gd name="connsiteY68" fmla="*/ 916384 h 6858000"/>
              <a:gd name="connsiteX69" fmla="*/ 10858468 w 12192000"/>
              <a:gd name="connsiteY69" fmla="*/ 790773 h 6858000"/>
              <a:gd name="connsiteX70" fmla="*/ 10820784 w 12192000"/>
              <a:gd name="connsiteY70" fmla="*/ 740529 h 6858000"/>
              <a:gd name="connsiteX71" fmla="*/ 10773680 w 12192000"/>
              <a:gd name="connsiteY71" fmla="*/ 906964 h 6858000"/>
              <a:gd name="connsiteX72" fmla="*/ 10707734 w 12192000"/>
              <a:gd name="connsiteY72" fmla="*/ 740529 h 6858000"/>
              <a:gd name="connsiteX73" fmla="*/ 10638648 w 12192000"/>
              <a:gd name="connsiteY73" fmla="*/ 897543 h 6858000"/>
              <a:gd name="connsiteX74" fmla="*/ 10578983 w 12192000"/>
              <a:gd name="connsiteY74" fmla="*/ 721687 h 6858000"/>
              <a:gd name="connsiteX75" fmla="*/ 10516177 w 12192000"/>
              <a:gd name="connsiteY75" fmla="*/ 847298 h 6858000"/>
              <a:gd name="connsiteX76" fmla="*/ 10509897 w 12192000"/>
              <a:gd name="connsiteY76" fmla="*/ 847298 h 6858000"/>
              <a:gd name="connsiteX77" fmla="*/ 10509897 w 12192000"/>
              <a:gd name="connsiteY77" fmla="*/ 809615 h 6858000"/>
              <a:gd name="connsiteX78" fmla="*/ 10475353 w 12192000"/>
              <a:gd name="connsiteY78" fmla="*/ 737388 h 6858000"/>
              <a:gd name="connsiteX79" fmla="*/ 10387426 w 12192000"/>
              <a:gd name="connsiteY79" fmla="*/ 919525 h 6858000"/>
              <a:gd name="connsiteX80" fmla="*/ 10349742 w 12192000"/>
              <a:gd name="connsiteY80" fmla="*/ 903823 h 6858000"/>
              <a:gd name="connsiteX81" fmla="*/ 10425109 w 12192000"/>
              <a:gd name="connsiteY81" fmla="*/ 800194 h 6858000"/>
              <a:gd name="connsiteX82" fmla="*/ 10365444 w 12192000"/>
              <a:gd name="connsiteY82" fmla="*/ 740529 h 6858000"/>
              <a:gd name="connsiteX83" fmla="*/ 10286937 w 12192000"/>
              <a:gd name="connsiteY83" fmla="*/ 837877 h 6858000"/>
              <a:gd name="connsiteX84" fmla="*/ 10299498 w 12192000"/>
              <a:gd name="connsiteY84" fmla="*/ 900683 h 6858000"/>
              <a:gd name="connsiteX85" fmla="*/ 10249253 w 12192000"/>
              <a:gd name="connsiteY85" fmla="*/ 922665 h 6858000"/>
              <a:gd name="connsiteX86" fmla="*/ 10239832 w 12192000"/>
              <a:gd name="connsiteY86" fmla="*/ 784493 h 6858000"/>
              <a:gd name="connsiteX87" fmla="*/ 10202149 w 12192000"/>
              <a:gd name="connsiteY87" fmla="*/ 815895 h 6858000"/>
              <a:gd name="connsiteX88" fmla="*/ 10155045 w 12192000"/>
              <a:gd name="connsiteY88" fmla="*/ 897543 h 6858000"/>
              <a:gd name="connsiteX89" fmla="*/ 10133063 w 12192000"/>
              <a:gd name="connsiteY89" fmla="*/ 863000 h 6858000"/>
              <a:gd name="connsiteX90" fmla="*/ 10236692 w 12192000"/>
              <a:gd name="connsiteY90" fmla="*/ 762511 h 6858000"/>
              <a:gd name="connsiteX91" fmla="*/ 10202149 w 12192000"/>
              <a:gd name="connsiteY91" fmla="*/ 727968 h 6858000"/>
              <a:gd name="connsiteX92" fmla="*/ 10107941 w 12192000"/>
              <a:gd name="connsiteY92" fmla="*/ 784493 h 6858000"/>
              <a:gd name="connsiteX93" fmla="*/ 10051415 w 12192000"/>
              <a:gd name="connsiteY93" fmla="*/ 841018 h 6858000"/>
              <a:gd name="connsiteX94" fmla="*/ 10051415 w 12192000"/>
              <a:gd name="connsiteY94" fmla="*/ 825316 h 6858000"/>
              <a:gd name="connsiteX95" fmla="*/ 9985470 w 12192000"/>
              <a:gd name="connsiteY95" fmla="*/ 734248 h 6858000"/>
              <a:gd name="connsiteX96" fmla="*/ 9932085 w 12192000"/>
              <a:gd name="connsiteY96" fmla="*/ 775072 h 6858000"/>
              <a:gd name="connsiteX97" fmla="*/ 9910103 w 12192000"/>
              <a:gd name="connsiteY97" fmla="*/ 740529 h 6858000"/>
              <a:gd name="connsiteX98" fmla="*/ 9884981 w 12192000"/>
              <a:gd name="connsiteY98" fmla="*/ 746809 h 6858000"/>
              <a:gd name="connsiteX99" fmla="*/ 9891261 w 12192000"/>
              <a:gd name="connsiteY99" fmla="*/ 812755 h 6858000"/>
              <a:gd name="connsiteX100" fmla="*/ 9850437 w 12192000"/>
              <a:gd name="connsiteY100" fmla="*/ 922665 h 6858000"/>
              <a:gd name="connsiteX101" fmla="*/ 9822175 w 12192000"/>
              <a:gd name="connsiteY101" fmla="*/ 800194 h 6858000"/>
              <a:gd name="connsiteX102" fmla="*/ 9809614 w 12192000"/>
              <a:gd name="connsiteY102" fmla="*/ 797054 h 6858000"/>
              <a:gd name="connsiteX103" fmla="*/ 9781351 w 12192000"/>
              <a:gd name="connsiteY103" fmla="*/ 853579 h 6858000"/>
              <a:gd name="connsiteX104" fmla="*/ 9734247 w 12192000"/>
              <a:gd name="connsiteY104" fmla="*/ 919525 h 6858000"/>
              <a:gd name="connsiteX105" fmla="*/ 9709125 w 12192000"/>
              <a:gd name="connsiteY105" fmla="*/ 878701 h 6858000"/>
              <a:gd name="connsiteX106" fmla="*/ 9819035 w 12192000"/>
              <a:gd name="connsiteY106" fmla="*/ 778212 h 6858000"/>
              <a:gd name="connsiteX107" fmla="*/ 9784492 w 12192000"/>
              <a:gd name="connsiteY107" fmla="*/ 740529 h 6858000"/>
              <a:gd name="connsiteX108" fmla="*/ 9674582 w 12192000"/>
              <a:gd name="connsiteY108" fmla="*/ 825316 h 6858000"/>
              <a:gd name="connsiteX109" fmla="*/ 9555251 w 12192000"/>
              <a:gd name="connsiteY109" fmla="*/ 925805 h 6858000"/>
              <a:gd name="connsiteX110" fmla="*/ 9473604 w 12192000"/>
              <a:gd name="connsiteY110" fmla="*/ 800194 h 6858000"/>
              <a:gd name="connsiteX111" fmla="*/ 9567812 w 12192000"/>
              <a:gd name="connsiteY111" fmla="*/ 655741 h 6858000"/>
              <a:gd name="connsiteX112" fmla="*/ 9608636 w 12192000"/>
              <a:gd name="connsiteY112" fmla="*/ 721687 h 6858000"/>
              <a:gd name="connsiteX113" fmla="*/ 9655740 w 12192000"/>
              <a:gd name="connsiteY113" fmla="*/ 687144 h 6858000"/>
              <a:gd name="connsiteX114" fmla="*/ 9570952 w 12192000"/>
              <a:gd name="connsiteY114" fmla="*/ 621198 h 6858000"/>
              <a:gd name="connsiteX115" fmla="*/ 11503938 w 12192000"/>
              <a:gd name="connsiteY115" fmla="*/ 612538 h 6858000"/>
              <a:gd name="connsiteX116" fmla="*/ 11291551 w 12192000"/>
              <a:gd name="connsiteY116" fmla="*/ 832051 h 6858000"/>
              <a:gd name="connsiteX117" fmla="*/ 11365123 w 12192000"/>
              <a:gd name="connsiteY117" fmla="*/ 940418 h 6858000"/>
              <a:gd name="connsiteX118" fmla="*/ 11440083 w 12192000"/>
              <a:gd name="connsiteY118" fmla="*/ 941808 h 6858000"/>
              <a:gd name="connsiteX119" fmla="*/ 11444304 w 12192000"/>
              <a:gd name="connsiteY119" fmla="*/ 939708 h 6858000"/>
              <a:gd name="connsiteX120" fmla="*/ 11445324 w 12192000"/>
              <a:gd name="connsiteY120" fmla="*/ 939542 h 6858000"/>
              <a:gd name="connsiteX121" fmla="*/ 11475268 w 12192000"/>
              <a:gd name="connsiteY121" fmla="*/ 924644 h 6858000"/>
              <a:gd name="connsiteX122" fmla="*/ 11494474 w 12192000"/>
              <a:gd name="connsiteY122" fmla="*/ 907542 h 6858000"/>
              <a:gd name="connsiteX123" fmla="*/ 11488753 w 12192000"/>
              <a:gd name="connsiteY123" fmla="*/ 926162 h 6858000"/>
              <a:gd name="connsiteX124" fmla="*/ 11464846 w 12192000"/>
              <a:gd name="connsiteY124" fmla="*/ 951842 h 6858000"/>
              <a:gd name="connsiteX125" fmla="*/ 11432834 w 12192000"/>
              <a:gd name="connsiteY125" fmla="*/ 964214 h 6858000"/>
              <a:gd name="connsiteX126" fmla="*/ 11433416 w 12192000"/>
              <a:gd name="connsiteY126" fmla="*/ 964508 h 6858000"/>
              <a:gd name="connsiteX127" fmla="*/ 11427416 w 12192000"/>
              <a:gd name="connsiteY127" fmla="*/ 966826 h 6858000"/>
              <a:gd name="connsiteX128" fmla="*/ 11478812 w 12192000"/>
              <a:gd name="connsiteY128" fmla="*/ 980728 h 6858000"/>
              <a:gd name="connsiteX129" fmla="*/ 11601049 w 12192000"/>
              <a:gd name="connsiteY129" fmla="*/ 940412 h 6858000"/>
              <a:gd name="connsiteX130" fmla="*/ 11600229 w 12192000"/>
              <a:gd name="connsiteY130" fmla="*/ 940299 h 6858000"/>
              <a:gd name="connsiteX131" fmla="*/ 11604054 w 12192000"/>
              <a:gd name="connsiteY131" fmla="*/ 938167 h 6858000"/>
              <a:gd name="connsiteX132" fmla="*/ 11561078 w 12192000"/>
              <a:gd name="connsiteY132" fmla="*/ 923772 h 6858000"/>
              <a:gd name="connsiteX133" fmla="*/ 11546930 w 12192000"/>
              <a:gd name="connsiteY133" fmla="*/ 891807 h 6858000"/>
              <a:gd name="connsiteX134" fmla="*/ 11567885 w 12192000"/>
              <a:gd name="connsiteY134" fmla="*/ 908611 h 6858000"/>
              <a:gd name="connsiteX135" fmla="*/ 11601049 w 12192000"/>
              <a:gd name="connsiteY135" fmla="*/ 915389 h 6858000"/>
              <a:gd name="connsiteX136" fmla="*/ 11650104 w 12192000"/>
              <a:gd name="connsiteY136" fmla="*/ 900067 h 6858000"/>
              <a:gd name="connsiteX137" fmla="*/ 11650828 w 12192000"/>
              <a:gd name="connsiteY137" fmla="*/ 899169 h 6858000"/>
              <a:gd name="connsiteX138" fmla="*/ 11652427 w 12192000"/>
              <a:gd name="connsiteY138" fmla="*/ 898382 h 6858000"/>
              <a:gd name="connsiteX139" fmla="*/ 11683608 w 12192000"/>
              <a:gd name="connsiteY139" fmla="*/ 859705 h 6858000"/>
              <a:gd name="connsiteX140" fmla="*/ 11690343 w 12192000"/>
              <a:gd name="connsiteY140" fmla="*/ 825792 h 6858000"/>
              <a:gd name="connsiteX141" fmla="*/ 11690350 w 12192000"/>
              <a:gd name="connsiteY141" fmla="*/ 825831 h 6858000"/>
              <a:gd name="connsiteX142" fmla="*/ 11690350 w 12192000"/>
              <a:gd name="connsiteY142" fmla="*/ 825754 h 6858000"/>
              <a:gd name="connsiteX143" fmla="*/ 11690350 w 12192000"/>
              <a:gd name="connsiteY143" fmla="*/ 823091 h 6858000"/>
              <a:gd name="connsiteX144" fmla="*/ 11623276 w 12192000"/>
              <a:gd name="connsiteY144" fmla="*/ 684719 h 6858000"/>
              <a:gd name="connsiteX145" fmla="*/ 11573655 w 12192000"/>
              <a:gd name="connsiteY145" fmla="*/ 647215 h 6858000"/>
              <a:gd name="connsiteX146" fmla="*/ 11570681 w 12192000"/>
              <a:gd name="connsiteY146" fmla="*/ 645708 h 6858000"/>
              <a:gd name="connsiteX147" fmla="*/ 11570221 w 12192000"/>
              <a:gd name="connsiteY147" fmla="*/ 645361 h 6858000"/>
              <a:gd name="connsiteX148" fmla="*/ 11513655 w 12192000"/>
              <a:gd name="connsiteY148" fmla="*/ 616706 h 6858000"/>
              <a:gd name="connsiteX149" fmla="*/ 11503938 w 12192000"/>
              <a:gd name="connsiteY149" fmla="*/ 612538 h 6858000"/>
              <a:gd name="connsiteX150" fmla="*/ 0 w 12192000"/>
              <a:gd name="connsiteY150" fmla="*/ 0 h 6858000"/>
              <a:gd name="connsiteX151" fmla="*/ 12192000 w 12192000"/>
              <a:gd name="connsiteY151" fmla="*/ 0 h 6858000"/>
              <a:gd name="connsiteX152" fmla="*/ 12192000 w 12192000"/>
              <a:gd name="connsiteY152" fmla="*/ 6858000 h 6858000"/>
              <a:gd name="connsiteX153" fmla="*/ 0 w 12192000"/>
              <a:gd name="connsiteY15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Lst>
            <a:rect l="l" t="t" r="r" b="b"/>
            <a:pathLst>
              <a:path w="12192000" h="6858000">
                <a:moveTo>
                  <a:pt x="10205289" y="966629"/>
                </a:moveTo>
                <a:cubicBezTo>
                  <a:pt x="10205289" y="1067118"/>
                  <a:pt x="10180167" y="1089100"/>
                  <a:pt x="10155045" y="1089100"/>
                </a:cubicBezTo>
                <a:cubicBezTo>
                  <a:pt x="10139343" y="1089100"/>
                  <a:pt x="10129923" y="1073399"/>
                  <a:pt x="10129923" y="1057697"/>
                </a:cubicBezTo>
                <a:cubicBezTo>
                  <a:pt x="10129923" y="1013733"/>
                  <a:pt x="10164466" y="988611"/>
                  <a:pt x="10205289" y="966629"/>
                </a:cubicBezTo>
                <a:close/>
                <a:moveTo>
                  <a:pt x="10359163" y="768791"/>
                </a:moveTo>
                <a:cubicBezTo>
                  <a:pt x="10374864" y="768791"/>
                  <a:pt x="10384285" y="781352"/>
                  <a:pt x="10381145" y="803334"/>
                </a:cubicBezTo>
                <a:cubicBezTo>
                  <a:pt x="10378005" y="828457"/>
                  <a:pt x="10362303" y="853579"/>
                  <a:pt x="10330900" y="875561"/>
                </a:cubicBezTo>
                <a:cubicBezTo>
                  <a:pt x="10318339" y="828457"/>
                  <a:pt x="10327760" y="768791"/>
                  <a:pt x="10359163" y="768791"/>
                </a:cubicBezTo>
                <a:close/>
                <a:moveTo>
                  <a:pt x="11203898" y="658881"/>
                </a:moveTo>
                <a:cubicBezTo>
                  <a:pt x="11191337" y="658881"/>
                  <a:pt x="11178776" y="671442"/>
                  <a:pt x="11178776" y="684003"/>
                </a:cubicBezTo>
                <a:cubicBezTo>
                  <a:pt x="11181916" y="696564"/>
                  <a:pt x="11191337" y="709126"/>
                  <a:pt x="11203898" y="709126"/>
                </a:cubicBezTo>
                <a:cubicBezTo>
                  <a:pt x="11216459" y="709126"/>
                  <a:pt x="11229020" y="696564"/>
                  <a:pt x="11229020" y="684003"/>
                </a:cubicBezTo>
                <a:cubicBezTo>
                  <a:pt x="11229020" y="668302"/>
                  <a:pt x="11219600" y="658881"/>
                  <a:pt x="11203898" y="658881"/>
                </a:cubicBezTo>
                <a:close/>
                <a:moveTo>
                  <a:pt x="10842765" y="646320"/>
                </a:moveTo>
                <a:cubicBezTo>
                  <a:pt x="10827064" y="646320"/>
                  <a:pt x="10817643" y="658881"/>
                  <a:pt x="10817643" y="674583"/>
                </a:cubicBezTo>
                <a:cubicBezTo>
                  <a:pt x="10817643" y="690284"/>
                  <a:pt x="10830204" y="702845"/>
                  <a:pt x="10842765" y="699705"/>
                </a:cubicBezTo>
                <a:cubicBezTo>
                  <a:pt x="10858467" y="699705"/>
                  <a:pt x="10867887" y="687144"/>
                  <a:pt x="10867887" y="671442"/>
                </a:cubicBezTo>
                <a:cubicBezTo>
                  <a:pt x="10867887" y="655741"/>
                  <a:pt x="10858467" y="646320"/>
                  <a:pt x="10842765" y="646320"/>
                </a:cubicBezTo>
                <a:close/>
                <a:moveTo>
                  <a:pt x="9570952" y="621198"/>
                </a:moveTo>
                <a:cubicBezTo>
                  <a:pt x="9492445" y="621198"/>
                  <a:pt x="9420219" y="702845"/>
                  <a:pt x="9420219" y="806475"/>
                </a:cubicBezTo>
                <a:cubicBezTo>
                  <a:pt x="9420219" y="906964"/>
                  <a:pt x="9470463" y="969769"/>
                  <a:pt x="9545830" y="969769"/>
                </a:cubicBezTo>
                <a:cubicBezTo>
                  <a:pt x="9592934" y="969769"/>
                  <a:pt x="9636898" y="944647"/>
                  <a:pt x="9665161" y="894402"/>
                </a:cubicBezTo>
                <a:cubicBezTo>
                  <a:pt x="9671441" y="935226"/>
                  <a:pt x="9702844" y="954068"/>
                  <a:pt x="9724826" y="954068"/>
                </a:cubicBezTo>
                <a:cubicBezTo>
                  <a:pt x="9759369" y="954068"/>
                  <a:pt x="9784492" y="932086"/>
                  <a:pt x="9797053" y="900683"/>
                </a:cubicBezTo>
                <a:cubicBezTo>
                  <a:pt x="9803333" y="932086"/>
                  <a:pt x="9822175" y="954068"/>
                  <a:pt x="9847297" y="954068"/>
                </a:cubicBezTo>
                <a:cubicBezTo>
                  <a:pt x="9866139" y="954068"/>
                  <a:pt x="9881840" y="944647"/>
                  <a:pt x="9894401" y="928946"/>
                </a:cubicBezTo>
                <a:cubicBezTo>
                  <a:pt x="9891261" y="1035715"/>
                  <a:pt x="9884981" y="1104801"/>
                  <a:pt x="9947786" y="1092240"/>
                </a:cubicBezTo>
                <a:cubicBezTo>
                  <a:pt x="9938365" y="1060837"/>
                  <a:pt x="9935225" y="1007453"/>
                  <a:pt x="9935225" y="957208"/>
                </a:cubicBezTo>
                <a:cubicBezTo>
                  <a:pt x="9935225" y="822176"/>
                  <a:pt x="9957207" y="775072"/>
                  <a:pt x="9985470" y="775072"/>
                </a:cubicBezTo>
                <a:cubicBezTo>
                  <a:pt x="10007452" y="775072"/>
                  <a:pt x="10013732" y="800194"/>
                  <a:pt x="10013732" y="828457"/>
                </a:cubicBezTo>
                <a:cubicBezTo>
                  <a:pt x="10013732" y="844158"/>
                  <a:pt x="10013732" y="859859"/>
                  <a:pt x="10007452" y="875561"/>
                </a:cubicBezTo>
                <a:cubicBezTo>
                  <a:pt x="9972908" y="897543"/>
                  <a:pt x="9944646" y="913244"/>
                  <a:pt x="9944646" y="935226"/>
                </a:cubicBezTo>
                <a:cubicBezTo>
                  <a:pt x="9944646" y="954068"/>
                  <a:pt x="9957207" y="954068"/>
                  <a:pt x="9969768" y="954068"/>
                </a:cubicBezTo>
                <a:cubicBezTo>
                  <a:pt x="9994890" y="954068"/>
                  <a:pt x="10029433" y="928946"/>
                  <a:pt x="10045135" y="878701"/>
                </a:cubicBezTo>
                <a:cubicBezTo>
                  <a:pt x="10060836" y="869280"/>
                  <a:pt x="10076538" y="859859"/>
                  <a:pt x="10092239" y="844158"/>
                </a:cubicBezTo>
                <a:cubicBezTo>
                  <a:pt x="10092239" y="850439"/>
                  <a:pt x="10092239" y="853579"/>
                  <a:pt x="10092239" y="859859"/>
                </a:cubicBezTo>
                <a:cubicBezTo>
                  <a:pt x="10092239" y="910104"/>
                  <a:pt x="10114221" y="938366"/>
                  <a:pt x="10148764" y="938366"/>
                </a:cubicBezTo>
                <a:cubicBezTo>
                  <a:pt x="10177027" y="938366"/>
                  <a:pt x="10195868" y="919525"/>
                  <a:pt x="10208430" y="891262"/>
                </a:cubicBezTo>
                <a:cubicBezTo>
                  <a:pt x="10208430" y="906964"/>
                  <a:pt x="10208430" y="922665"/>
                  <a:pt x="10211570" y="935226"/>
                </a:cubicBezTo>
                <a:cubicBezTo>
                  <a:pt x="10158185" y="960348"/>
                  <a:pt x="10098520" y="985471"/>
                  <a:pt x="10098520" y="1057697"/>
                </a:cubicBezTo>
                <a:cubicBezTo>
                  <a:pt x="10098520" y="1095380"/>
                  <a:pt x="10123642" y="1120503"/>
                  <a:pt x="10158185" y="1120503"/>
                </a:cubicBezTo>
                <a:cubicBezTo>
                  <a:pt x="10233552" y="1120503"/>
                  <a:pt x="10252393" y="1041996"/>
                  <a:pt x="10252393" y="947787"/>
                </a:cubicBezTo>
                <a:cubicBezTo>
                  <a:pt x="10277516" y="938366"/>
                  <a:pt x="10296357" y="928946"/>
                  <a:pt x="10315199" y="919525"/>
                </a:cubicBezTo>
                <a:cubicBezTo>
                  <a:pt x="10334041" y="941507"/>
                  <a:pt x="10359163" y="954068"/>
                  <a:pt x="10381145" y="954068"/>
                </a:cubicBezTo>
                <a:cubicBezTo>
                  <a:pt x="10425109" y="954068"/>
                  <a:pt x="10456512" y="932086"/>
                  <a:pt x="10481634" y="884982"/>
                </a:cubicBezTo>
                <a:cubicBezTo>
                  <a:pt x="10484774" y="919525"/>
                  <a:pt x="10494195" y="954068"/>
                  <a:pt x="10513037" y="954068"/>
                </a:cubicBezTo>
                <a:cubicBezTo>
                  <a:pt x="10547580" y="954068"/>
                  <a:pt x="10553860" y="778212"/>
                  <a:pt x="10578983" y="778212"/>
                </a:cubicBezTo>
                <a:cubicBezTo>
                  <a:pt x="10597824" y="778212"/>
                  <a:pt x="10582123" y="969769"/>
                  <a:pt x="10632367" y="969769"/>
                </a:cubicBezTo>
                <a:cubicBezTo>
                  <a:pt x="10676331" y="969769"/>
                  <a:pt x="10685752" y="800194"/>
                  <a:pt x="10704594" y="800194"/>
                </a:cubicBezTo>
                <a:cubicBezTo>
                  <a:pt x="10720295" y="800194"/>
                  <a:pt x="10720295" y="954068"/>
                  <a:pt x="10767400" y="954068"/>
                </a:cubicBezTo>
                <a:cubicBezTo>
                  <a:pt x="10789381" y="954068"/>
                  <a:pt x="10817644" y="925805"/>
                  <a:pt x="10830205" y="866140"/>
                </a:cubicBezTo>
                <a:cubicBezTo>
                  <a:pt x="10836486" y="903823"/>
                  <a:pt x="10855327" y="954068"/>
                  <a:pt x="10893011" y="954068"/>
                </a:cubicBezTo>
                <a:cubicBezTo>
                  <a:pt x="10914993" y="954068"/>
                  <a:pt x="10933834" y="932086"/>
                  <a:pt x="10949536" y="900683"/>
                </a:cubicBezTo>
                <a:cubicBezTo>
                  <a:pt x="10952676" y="932086"/>
                  <a:pt x="10962097" y="954068"/>
                  <a:pt x="10980939" y="954068"/>
                </a:cubicBezTo>
                <a:cubicBezTo>
                  <a:pt x="11024903" y="954068"/>
                  <a:pt x="11024903" y="778212"/>
                  <a:pt x="11059446" y="778212"/>
                </a:cubicBezTo>
                <a:cubicBezTo>
                  <a:pt x="11087708" y="778212"/>
                  <a:pt x="11078287" y="954068"/>
                  <a:pt x="11144233" y="954068"/>
                </a:cubicBezTo>
                <a:cubicBezTo>
                  <a:pt x="11175636" y="954068"/>
                  <a:pt x="11191337" y="928946"/>
                  <a:pt x="11197618" y="894402"/>
                </a:cubicBezTo>
                <a:cubicBezTo>
                  <a:pt x="11210179" y="944647"/>
                  <a:pt x="11229021" y="954068"/>
                  <a:pt x="11244722" y="954068"/>
                </a:cubicBezTo>
                <a:cubicBezTo>
                  <a:pt x="11254143" y="954068"/>
                  <a:pt x="11263564" y="950928"/>
                  <a:pt x="11272985" y="938366"/>
                </a:cubicBezTo>
                <a:cubicBezTo>
                  <a:pt x="11219600" y="916384"/>
                  <a:pt x="11225881" y="837877"/>
                  <a:pt x="11225881" y="784493"/>
                </a:cubicBezTo>
                <a:cubicBezTo>
                  <a:pt x="11225881" y="759370"/>
                  <a:pt x="11222740" y="740529"/>
                  <a:pt x="11207039" y="740529"/>
                </a:cubicBezTo>
                <a:cubicBezTo>
                  <a:pt x="11197618" y="740529"/>
                  <a:pt x="11194478" y="740529"/>
                  <a:pt x="11188197" y="743669"/>
                </a:cubicBezTo>
                <a:cubicBezTo>
                  <a:pt x="11194478" y="834737"/>
                  <a:pt x="11172496" y="913244"/>
                  <a:pt x="11147374" y="913244"/>
                </a:cubicBezTo>
                <a:cubicBezTo>
                  <a:pt x="11115971" y="913244"/>
                  <a:pt x="11131672" y="721687"/>
                  <a:pt x="11062586" y="721687"/>
                </a:cubicBezTo>
                <a:cubicBezTo>
                  <a:pt x="10999780" y="721687"/>
                  <a:pt x="10990359" y="875561"/>
                  <a:pt x="10984079" y="875561"/>
                </a:cubicBezTo>
                <a:cubicBezTo>
                  <a:pt x="10977798" y="875561"/>
                  <a:pt x="10977798" y="834737"/>
                  <a:pt x="10977798" y="803334"/>
                </a:cubicBezTo>
                <a:cubicBezTo>
                  <a:pt x="10980939" y="787633"/>
                  <a:pt x="10980939" y="775072"/>
                  <a:pt x="10980939" y="765651"/>
                </a:cubicBezTo>
                <a:cubicBezTo>
                  <a:pt x="10980939" y="749950"/>
                  <a:pt x="10974658" y="727968"/>
                  <a:pt x="10943255" y="740529"/>
                </a:cubicBezTo>
                <a:cubicBezTo>
                  <a:pt x="10943255" y="850439"/>
                  <a:pt x="10921273" y="916384"/>
                  <a:pt x="10896151" y="916384"/>
                </a:cubicBezTo>
                <a:cubicBezTo>
                  <a:pt x="10858468" y="916384"/>
                  <a:pt x="10858468" y="815895"/>
                  <a:pt x="10858468" y="790773"/>
                </a:cubicBezTo>
                <a:cubicBezTo>
                  <a:pt x="10858468" y="762511"/>
                  <a:pt x="10861608" y="727968"/>
                  <a:pt x="10820784" y="740529"/>
                </a:cubicBezTo>
                <a:cubicBezTo>
                  <a:pt x="10814504" y="834737"/>
                  <a:pt x="10789381" y="906964"/>
                  <a:pt x="10773680" y="906964"/>
                </a:cubicBezTo>
                <a:cubicBezTo>
                  <a:pt x="10754838" y="906964"/>
                  <a:pt x="10757979" y="740529"/>
                  <a:pt x="10707734" y="740529"/>
                </a:cubicBezTo>
                <a:cubicBezTo>
                  <a:pt x="10660630" y="740529"/>
                  <a:pt x="10648069" y="897543"/>
                  <a:pt x="10638648" y="897543"/>
                </a:cubicBezTo>
                <a:cubicBezTo>
                  <a:pt x="10622947" y="897543"/>
                  <a:pt x="10644929" y="721687"/>
                  <a:pt x="10578983" y="721687"/>
                </a:cubicBezTo>
                <a:cubicBezTo>
                  <a:pt x="10544440" y="721687"/>
                  <a:pt x="10531879" y="781352"/>
                  <a:pt x="10516177" y="847298"/>
                </a:cubicBezTo>
                <a:cubicBezTo>
                  <a:pt x="10513037" y="859859"/>
                  <a:pt x="10509897" y="859859"/>
                  <a:pt x="10509897" y="847298"/>
                </a:cubicBezTo>
                <a:cubicBezTo>
                  <a:pt x="10509897" y="834737"/>
                  <a:pt x="10509897" y="822176"/>
                  <a:pt x="10509897" y="809615"/>
                </a:cubicBezTo>
                <a:cubicBezTo>
                  <a:pt x="10525598" y="743669"/>
                  <a:pt x="10506756" y="718547"/>
                  <a:pt x="10475353" y="737388"/>
                </a:cubicBezTo>
                <a:cubicBezTo>
                  <a:pt x="10484774" y="859859"/>
                  <a:pt x="10428249" y="919525"/>
                  <a:pt x="10387426" y="919525"/>
                </a:cubicBezTo>
                <a:cubicBezTo>
                  <a:pt x="10371724" y="919525"/>
                  <a:pt x="10359163" y="913244"/>
                  <a:pt x="10349742" y="903823"/>
                </a:cubicBezTo>
                <a:cubicBezTo>
                  <a:pt x="10399987" y="872421"/>
                  <a:pt x="10425109" y="834737"/>
                  <a:pt x="10425109" y="800194"/>
                </a:cubicBezTo>
                <a:cubicBezTo>
                  <a:pt x="10425109" y="762511"/>
                  <a:pt x="10403127" y="740529"/>
                  <a:pt x="10365444" y="740529"/>
                </a:cubicBezTo>
                <a:cubicBezTo>
                  <a:pt x="10315199" y="740529"/>
                  <a:pt x="10286937" y="793913"/>
                  <a:pt x="10286937" y="837877"/>
                </a:cubicBezTo>
                <a:cubicBezTo>
                  <a:pt x="10286937" y="863000"/>
                  <a:pt x="10290077" y="881841"/>
                  <a:pt x="10299498" y="900683"/>
                </a:cubicBezTo>
                <a:cubicBezTo>
                  <a:pt x="10280656" y="910104"/>
                  <a:pt x="10264955" y="916384"/>
                  <a:pt x="10249253" y="922665"/>
                </a:cubicBezTo>
                <a:cubicBezTo>
                  <a:pt x="10249253" y="875561"/>
                  <a:pt x="10242973" y="828457"/>
                  <a:pt x="10239832" y="784493"/>
                </a:cubicBezTo>
                <a:cubicBezTo>
                  <a:pt x="10211570" y="778212"/>
                  <a:pt x="10205289" y="790773"/>
                  <a:pt x="10202149" y="815895"/>
                </a:cubicBezTo>
                <a:cubicBezTo>
                  <a:pt x="10192728" y="863000"/>
                  <a:pt x="10173886" y="897543"/>
                  <a:pt x="10155045" y="897543"/>
                </a:cubicBezTo>
                <a:cubicBezTo>
                  <a:pt x="10142484" y="897543"/>
                  <a:pt x="10133063" y="881841"/>
                  <a:pt x="10133063" y="863000"/>
                </a:cubicBezTo>
                <a:cubicBezTo>
                  <a:pt x="10126782" y="775072"/>
                  <a:pt x="10199009" y="749950"/>
                  <a:pt x="10236692" y="762511"/>
                </a:cubicBezTo>
                <a:cubicBezTo>
                  <a:pt x="10242973" y="743669"/>
                  <a:pt x="10236692" y="727968"/>
                  <a:pt x="10202149" y="727968"/>
                </a:cubicBezTo>
                <a:cubicBezTo>
                  <a:pt x="10161325" y="727968"/>
                  <a:pt x="10129923" y="753090"/>
                  <a:pt x="10107941" y="784493"/>
                </a:cubicBezTo>
                <a:cubicBezTo>
                  <a:pt x="10092239" y="806475"/>
                  <a:pt x="10076538" y="822176"/>
                  <a:pt x="10051415" y="841018"/>
                </a:cubicBezTo>
                <a:cubicBezTo>
                  <a:pt x="10051415" y="834737"/>
                  <a:pt x="10051415" y="831597"/>
                  <a:pt x="10051415" y="825316"/>
                </a:cubicBezTo>
                <a:cubicBezTo>
                  <a:pt x="10051415" y="762511"/>
                  <a:pt x="10016872" y="734248"/>
                  <a:pt x="9985470" y="734248"/>
                </a:cubicBezTo>
                <a:cubicBezTo>
                  <a:pt x="9957207" y="734248"/>
                  <a:pt x="9941506" y="749950"/>
                  <a:pt x="9932085" y="775072"/>
                </a:cubicBezTo>
                <a:cubicBezTo>
                  <a:pt x="9928945" y="753090"/>
                  <a:pt x="9925804" y="740529"/>
                  <a:pt x="9910103" y="740529"/>
                </a:cubicBezTo>
                <a:cubicBezTo>
                  <a:pt x="9903822" y="740529"/>
                  <a:pt x="9894401" y="743669"/>
                  <a:pt x="9884981" y="746809"/>
                </a:cubicBezTo>
                <a:cubicBezTo>
                  <a:pt x="9888121" y="759370"/>
                  <a:pt x="9891261" y="790773"/>
                  <a:pt x="9891261" y="812755"/>
                </a:cubicBezTo>
                <a:cubicBezTo>
                  <a:pt x="9891261" y="888122"/>
                  <a:pt x="9869279" y="922665"/>
                  <a:pt x="9850437" y="922665"/>
                </a:cubicBezTo>
                <a:cubicBezTo>
                  <a:pt x="9825315" y="922665"/>
                  <a:pt x="9822175" y="834737"/>
                  <a:pt x="9822175" y="800194"/>
                </a:cubicBezTo>
                <a:cubicBezTo>
                  <a:pt x="9819035" y="800194"/>
                  <a:pt x="9815894" y="797054"/>
                  <a:pt x="9809614" y="797054"/>
                </a:cubicBezTo>
                <a:cubicBezTo>
                  <a:pt x="9787632" y="797054"/>
                  <a:pt x="9784492" y="825316"/>
                  <a:pt x="9781351" y="853579"/>
                </a:cubicBezTo>
                <a:cubicBezTo>
                  <a:pt x="9775071" y="881841"/>
                  <a:pt x="9759369" y="919525"/>
                  <a:pt x="9734247" y="919525"/>
                </a:cubicBezTo>
                <a:cubicBezTo>
                  <a:pt x="9718546" y="919525"/>
                  <a:pt x="9709125" y="903823"/>
                  <a:pt x="9709125" y="878701"/>
                </a:cubicBezTo>
                <a:cubicBezTo>
                  <a:pt x="9702844" y="822176"/>
                  <a:pt x="9749949" y="759370"/>
                  <a:pt x="9819035" y="778212"/>
                </a:cubicBezTo>
                <a:cubicBezTo>
                  <a:pt x="9825315" y="759370"/>
                  <a:pt x="9812754" y="740529"/>
                  <a:pt x="9784492" y="740529"/>
                </a:cubicBezTo>
                <a:cubicBezTo>
                  <a:pt x="9734247" y="740529"/>
                  <a:pt x="9690283" y="781352"/>
                  <a:pt x="9674582" y="825316"/>
                </a:cubicBezTo>
                <a:cubicBezTo>
                  <a:pt x="9655740" y="866140"/>
                  <a:pt x="9621197" y="925805"/>
                  <a:pt x="9555251" y="925805"/>
                </a:cubicBezTo>
                <a:cubicBezTo>
                  <a:pt x="9508147" y="925805"/>
                  <a:pt x="9473604" y="884982"/>
                  <a:pt x="9473604" y="800194"/>
                </a:cubicBezTo>
                <a:cubicBezTo>
                  <a:pt x="9473604" y="727968"/>
                  <a:pt x="9520708" y="655741"/>
                  <a:pt x="9567812" y="655741"/>
                </a:cubicBezTo>
                <a:cubicBezTo>
                  <a:pt x="9602355" y="655741"/>
                  <a:pt x="9611776" y="690284"/>
                  <a:pt x="9608636" y="721687"/>
                </a:cubicBezTo>
                <a:cubicBezTo>
                  <a:pt x="9627478" y="737388"/>
                  <a:pt x="9655740" y="721687"/>
                  <a:pt x="9655740" y="687144"/>
                </a:cubicBezTo>
                <a:cubicBezTo>
                  <a:pt x="9655740" y="662022"/>
                  <a:pt x="9636898" y="621198"/>
                  <a:pt x="9570952" y="621198"/>
                </a:cubicBezTo>
                <a:close/>
                <a:moveTo>
                  <a:pt x="11503938" y="612538"/>
                </a:moveTo>
                <a:cubicBezTo>
                  <a:pt x="11456741" y="669501"/>
                  <a:pt x="11291551" y="712570"/>
                  <a:pt x="11291551" y="832051"/>
                </a:cubicBezTo>
                <a:cubicBezTo>
                  <a:pt x="11291551" y="879288"/>
                  <a:pt x="11320702" y="923747"/>
                  <a:pt x="11365123" y="940418"/>
                </a:cubicBezTo>
                <a:cubicBezTo>
                  <a:pt x="11390110" y="950144"/>
                  <a:pt x="11415096" y="950144"/>
                  <a:pt x="11440083" y="941808"/>
                </a:cubicBezTo>
                <a:lnTo>
                  <a:pt x="11444304" y="939708"/>
                </a:lnTo>
                <a:lnTo>
                  <a:pt x="11445324" y="939542"/>
                </a:lnTo>
                <a:cubicBezTo>
                  <a:pt x="11456276" y="936118"/>
                  <a:pt x="11466199" y="930980"/>
                  <a:pt x="11475268" y="924644"/>
                </a:cubicBezTo>
                <a:lnTo>
                  <a:pt x="11494474" y="907542"/>
                </a:lnTo>
                <a:lnTo>
                  <a:pt x="11488753" y="926162"/>
                </a:lnTo>
                <a:lnTo>
                  <a:pt x="11464846" y="951842"/>
                </a:lnTo>
                <a:lnTo>
                  <a:pt x="11432834" y="964214"/>
                </a:lnTo>
                <a:lnTo>
                  <a:pt x="11433416" y="964508"/>
                </a:lnTo>
                <a:lnTo>
                  <a:pt x="11427416" y="966826"/>
                </a:lnTo>
                <a:cubicBezTo>
                  <a:pt x="11435751" y="975167"/>
                  <a:pt x="11455198" y="980728"/>
                  <a:pt x="11478812" y="980728"/>
                </a:cubicBezTo>
                <a:cubicBezTo>
                  <a:pt x="11521873" y="980728"/>
                  <a:pt x="11574657" y="968216"/>
                  <a:pt x="11601049" y="940412"/>
                </a:cubicBezTo>
                <a:lnTo>
                  <a:pt x="11600229" y="940299"/>
                </a:lnTo>
                <a:lnTo>
                  <a:pt x="11604054" y="938167"/>
                </a:lnTo>
                <a:cubicBezTo>
                  <a:pt x="11586248" y="938852"/>
                  <a:pt x="11571523" y="933368"/>
                  <a:pt x="11561078" y="923772"/>
                </a:cubicBezTo>
                <a:lnTo>
                  <a:pt x="11546930" y="891807"/>
                </a:lnTo>
                <a:lnTo>
                  <a:pt x="11567885" y="908611"/>
                </a:lnTo>
                <a:cubicBezTo>
                  <a:pt x="11578129" y="913304"/>
                  <a:pt x="11589242" y="915389"/>
                  <a:pt x="11601049" y="915389"/>
                </a:cubicBezTo>
                <a:cubicBezTo>
                  <a:pt x="11619281" y="915389"/>
                  <a:pt x="11636145" y="909719"/>
                  <a:pt x="11650104" y="900067"/>
                </a:cubicBezTo>
                <a:lnTo>
                  <a:pt x="11650828" y="899169"/>
                </a:lnTo>
                <a:lnTo>
                  <a:pt x="11652427" y="898382"/>
                </a:lnTo>
                <a:cubicBezTo>
                  <a:pt x="11666192" y="888863"/>
                  <a:pt x="11677091" y="875417"/>
                  <a:pt x="11683608" y="859705"/>
                </a:cubicBezTo>
                <a:lnTo>
                  <a:pt x="11690343" y="825792"/>
                </a:lnTo>
                <a:lnTo>
                  <a:pt x="11690350" y="825831"/>
                </a:lnTo>
                <a:lnTo>
                  <a:pt x="11690350" y="825754"/>
                </a:lnTo>
                <a:lnTo>
                  <a:pt x="11690350" y="823091"/>
                </a:lnTo>
                <a:cubicBezTo>
                  <a:pt x="11690350" y="768290"/>
                  <a:pt x="11662973" y="721710"/>
                  <a:pt x="11623276" y="684719"/>
                </a:cubicBezTo>
                <a:cubicBezTo>
                  <a:pt x="11608219" y="670334"/>
                  <a:pt x="11591450" y="658004"/>
                  <a:pt x="11573655" y="647215"/>
                </a:cubicBezTo>
                <a:lnTo>
                  <a:pt x="11570681" y="645708"/>
                </a:lnTo>
                <a:lnTo>
                  <a:pt x="11570221" y="645361"/>
                </a:lnTo>
                <a:cubicBezTo>
                  <a:pt x="11552175" y="634420"/>
                  <a:pt x="11533088" y="625042"/>
                  <a:pt x="11513655" y="616706"/>
                </a:cubicBezTo>
                <a:cubicBezTo>
                  <a:pt x="11510878" y="615317"/>
                  <a:pt x="11508102" y="613928"/>
                  <a:pt x="11503938" y="612538"/>
                </a:cubicBezTo>
                <a:close/>
                <a:moveTo>
                  <a:pt x="0" y="0"/>
                </a:moveTo>
                <a:lnTo>
                  <a:pt x="12192000" y="0"/>
                </a:lnTo>
                <a:lnTo>
                  <a:pt x="12192000" y="6858000"/>
                </a:lnTo>
                <a:lnTo>
                  <a:pt x="0" y="6858000"/>
                </a:lnTo>
                <a:close/>
              </a:path>
            </a:pathLst>
          </a:custGeom>
          <a:solidFill>
            <a:schemeClr val="accent4"/>
          </a:solidFill>
        </p:spPr>
        <p:txBody>
          <a:bodyPr wrap="square">
            <a:noAutofit/>
          </a:bodyPr>
          <a:lstStyle>
            <a:lvl1pPr>
              <a:defRPr>
                <a:solidFill>
                  <a:schemeClr val="tx1">
                    <a:lumMod val="50000"/>
                    <a:lumOff val="50000"/>
                  </a:schemeClr>
                </a:solidFill>
              </a:defRPr>
            </a:lvl1pPr>
          </a:lstStyle>
          <a:p>
            <a:r>
              <a:rPr lang="de-DE"/>
              <a:t>Insert Picture and send to back</a:t>
            </a:r>
          </a:p>
        </p:txBody>
      </p:sp>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4561383"/>
            <a:ext cx="11386134" cy="307777"/>
          </a:xfrm>
        </p:spPr>
        <p:txBody>
          <a:bodyPr wrap="square" lIns="36000" tIns="0" rIns="36000">
            <a:sp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2847127"/>
            <a:ext cx="11386134" cy="1661993"/>
          </a:xfrm>
        </p:spPr>
        <p:txBody>
          <a:bodyPr wrap="square" lIns="36000" rIns="36000" bIns="0" anchor="b" anchorCtr="0">
            <a:spAutoFit/>
          </a:bodyPr>
          <a:lstStyle>
            <a:lvl1pPr algn="l">
              <a:lnSpc>
                <a:spcPct val="90000"/>
              </a:lnSpc>
              <a:defRPr sz="6000" b="1" baseline="0">
                <a:solidFill>
                  <a:schemeClr val="bg1"/>
                </a:solidFill>
                <a:latin typeface="Ubuntu" panose="020B0504030602030204" pitchFamily="34" charset="0"/>
              </a:defRPr>
            </a:lvl1pPr>
          </a:lstStyle>
          <a:p>
            <a:r>
              <a:rPr lang="en-US"/>
              <a:t>Click to edit Master title style</a:t>
            </a:r>
            <a:endParaRPr lang="en-GB"/>
          </a:p>
        </p:txBody>
      </p:sp>
      <p:pic>
        <p:nvPicPr>
          <p:cNvPr id="6" name="Image 5" descr="Une image contenant texte&#10;&#10;Description générée automatiquement">
            <a:extLst>
              <a:ext uri="{FF2B5EF4-FFF2-40B4-BE49-F238E27FC236}">
                <a16:creationId xmlns:a16="http://schemas.microsoft.com/office/drawing/2014/main" id="{4E7913BD-2F2A-43EA-9355-0DD8C035B5EB}"/>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9014016" y="246471"/>
            <a:ext cx="3078000" cy="1248074"/>
          </a:xfrm>
          <a:prstGeom prst="rect">
            <a:avLst/>
          </a:prstGeom>
        </p:spPr>
      </p:pic>
    </p:spTree>
    <p:extLst>
      <p:ext uri="{BB962C8B-B14F-4D97-AF65-F5344CB8AC3E}">
        <p14:creationId xmlns:p14="http://schemas.microsoft.com/office/powerpoint/2010/main" val="3453775214"/>
      </p:ext>
    </p:extLst>
  </p:cSld>
  <p:clrMapOvr>
    <a:masterClrMapping/>
  </p:clrMapOvr>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04812" y="1447201"/>
            <a:ext cx="11379201" cy="50226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itle 10">
            <a:extLst>
              <a:ext uri="{FF2B5EF4-FFF2-40B4-BE49-F238E27FC236}">
                <a16:creationId xmlns:a16="http://schemas.microsoft.com/office/drawing/2014/main" id="{006B5C2B-B0BF-4136-9EC7-0E7F54D1D264}"/>
              </a:ext>
            </a:extLst>
          </p:cNvPr>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363116764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04812" y="1899138"/>
            <a:ext cx="11379201" cy="457067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Espace réservé du texte 4"/>
          <p:cNvSpPr>
            <a:spLocks noGrp="1"/>
          </p:cNvSpPr>
          <p:nvPr>
            <p:ph type="body" sz="quarter" idx="11" hasCustomPrompt="1"/>
          </p:nvPr>
        </p:nvSpPr>
        <p:spPr>
          <a:xfrm>
            <a:off x="404813" y="1327150"/>
            <a:ext cx="11379200" cy="457688"/>
          </a:xfrm>
          <a:prstGeom prst="rect">
            <a:avLst/>
          </a:prstGeom>
        </p:spPr>
        <p:txBody>
          <a:bodyPr/>
          <a:lstStyle>
            <a:lvl1pPr>
              <a:defRPr>
                <a:solidFill>
                  <a:schemeClr val="accent2"/>
                </a:solidFill>
              </a:defRPr>
            </a:lvl1pPr>
          </a:lstStyle>
          <a:p>
            <a:pPr lvl="0"/>
            <a:r>
              <a:rPr lang="en-US"/>
              <a:t>Click to edit Master subtitle styles</a:t>
            </a:r>
          </a:p>
        </p:txBody>
      </p:sp>
      <p:sp>
        <p:nvSpPr>
          <p:cNvPr id="2" name="Title 1">
            <a:extLst>
              <a:ext uri="{FF2B5EF4-FFF2-40B4-BE49-F238E27FC236}">
                <a16:creationId xmlns:a16="http://schemas.microsoft.com/office/drawing/2014/main" id="{171054D7-80F5-442C-9F9E-FCC6CF14C5F1}"/>
              </a:ext>
            </a:extLst>
          </p:cNvPr>
          <p:cNvSpPr>
            <a:spLocks noGrp="1"/>
          </p:cNvSpPr>
          <p:nvPr>
            <p:ph type="title"/>
          </p:nvPr>
        </p:nvSpPr>
        <p:spPr/>
        <p:txBody>
          <a:bodyPr/>
          <a:lstStyle/>
          <a:p>
            <a:r>
              <a:rPr lang="en-US"/>
              <a:t>Click to edit Master title style</a:t>
            </a:r>
            <a:endParaRPr lang="de-DE"/>
          </a:p>
        </p:txBody>
      </p:sp>
    </p:spTree>
    <p:extLst>
      <p:ext uri="{BB962C8B-B14F-4D97-AF65-F5344CB8AC3E}">
        <p14:creationId xmlns:p14="http://schemas.microsoft.com/office/powerpoint/2010/main" val="286095199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5" name="Espace réservé du texte 4"/>
          <p:cNvSpPr>
            <a:spLocks noGrp="1"/>
          </p:cNvSpPr>
          <p:nvPr>
            <p:ph type="body" sz="quarter" idx="11" hasCustomPrompt="1"/>
          </p:nvPr>
        </p:nvSpPr>
        <p:spPr>
          <a:xfrm>
            <a:off x="404813" y="1327150"/>
            <a:ext cx="11379200" cy="457688"/>
          </a:xfrm>
          <a:prstGeom prst="rect">
            <a:avLst/>
          </a:prstGeom>
        </p:spPr>
        <p:txBody>
          <a:bodyPr/>
          <a:lstStyle>
            <a:lvl1pPr>
              <a:defRPr>
                <a:solidFill>
                  <a:schemeClr val="accent2"/>
                </a:solidFill>
              </a:defRPr>
            </a:lvl1pPr>
          </a:lstStyle>
          <a:p>
            <a:pPr lvl="0"/>
            <a:r>
              <a:rPr lang="en-US"/>
              <a:t>Click to edit Master subtitle styles</a:t>
            </a:r>
          </a:p>
        </p:txBody>
      </p:sp>
      <p:sp>
        <p:nvSpPr>
          <p:cNvPr id="2" name="Title 1">
            <a:extLst>
              <a:ext uri="{FF2B5EF4-FFF2-40B4-BE49-F238E27FC236}">
                <a16:creationId xmlns:a16="http://schemas.microsoft.com/office/drawing/2014/main" id="{171054D7-80F5-442C-9F9E-FCC6CF14C5F1}"/>
              </a:ext>
            </a:extLst>
          </p:cNvPr>
          <p:cNvSpPr>
            <a:spLocks noGrp="1"/>
          </p:cNvSpPr>
          <p:nvPr>
            <p:ph type="title"/>
          </p:nvPr>
        </p:nvSpPr>
        <p:spPr/>
        <p:txBody>
          <a:bodyPr/>
          <a:lstStyle/>
          <a:p>
            <a:r>
              <a:rPr lang="en-US"/>
              <a:t>Click to edit Master title style</a:t>
            </a:r>
            <a:endParaRPr lang="de-DE"/>
          </a:p>
        </p:txBody>
      </p:sp>
    </p:spTree>
    <p:extLst>
      <p:ext uri="{BB962C8B-B14F-4D97-AF65-F5344CB8AC3E}">
        <p14:creationId xmlns:p14="http://schemas.microsoft.com/office/powerpoint/2010/main" val="20442407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05DB46-90D5-F3D7-185C-6C67286AEA4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C7AB5B8-C65A-2D99-38B8-4EF65B08D19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B3897AD-3490-B5E6-2D60-2E74D82A1205}"/>
              </a:ext>
            </a:extLst>
          </p:cNvPr>
          <p:cNvSpPr>
            <a:spLocks noGrp="1"/>
          </p:cNvSpPr>
          <p:nvPr>
            <p:ph type="dt" sz="half" idx="10"/>
          </p:nvPr>
        </p:nvSpPr>
        <p:spPr/>
        <p:txBody>
          <a:bodyPr/>
          <a:lstStyle/>
          <a:p>
            <a:fld id="{429FCFD7-3AE8-4B5F-A9D3-FF925B4C47D8}" type="datetimeFigureOut">
              <a:rPr lang="en-US" smtClean="0"/>
              <a:t>10/30/2023</a:t>
            </a:fld>
            <a:endParaRPr lang="en-US"/>
          </a:p>
        </p:txBody>
      </p:sp>
      <p:sp>
        <p:nvSpPr>
          <p:cNvPr id="5" name="Footer Placeholder 4">
            <a:extLst>
              <a:ext uri="{FF2B5EF4-FFF2-40B4-BE49-F238E27FC236}">
                <a16:creationId xmlns:a16="http://schemas.microsoft.com/office/drawing/2014/main" id="{5A952430-4433-D2C8-55EA-FA0F7A61CD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C4E85F-0F83-A74A-0B2B-700800971C79}"/>
              </a:ext>
            </a:extLst>
          </p:cNvPr>
          <p:cNvSpPr>
            <a:spLocks noGrp="1"/>
          </p:cNvSpPr>
          <p:nvPr>
            <p:ph type="sldNum" sz="quarter" idx="12"/>
          </p:nvPr>
        </p:nvSpPr>
        <p:spPr/>
        <p:txBody>
          <a:bodyPr/>
          <a:lstStyle/>
          <a:p>
            <a:fld id="{F55876E5-71BC-495B-9A07-4CD2AF425104}" type="slidenum">
              <a:rPr lang="en-US" smtClean="0"/>
              <a:t>‹#›</a:t>
            </a:fld>
            <a:endParaRPr lang="en-US"/>
          </a:p>
        </p:txBody>
      </p:sp>
    </p:spTree>
    <p:extLst>
      <p:ext uri="{BB962C8B-B14F-4D97-AF65-F5344CB8AC3E}">
        <p14:creationId xmlns:p14="http://schemas.microsoft.com/office/powerpoint/2010/main" val="188616346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404812" y="2205318"/>
            <a:ext cx="5600701" cy="4257394"/>
          </a:xfrm>
          <a:prstGeom prst="rect">
            <a:avLst/>
          </a:prstGeom>
        </p:spPr>
        <p:txBody>
          <a:bodyPr>
            <a:noAutofit/>
          </a:bodyPr>
          <a:lstStyle>
            <a:lvl1pPr>
              <a:lnSpc>
                <a:spcPct val="100000"/>
              </a:lnSpc>
              <a:spcBef>
                <a:spcPts val="0"/>
              </a:spcBef>
              <a:spcAft>
                <a:spcPts val="600"/>
              </a:spcAft>
              <a:defRPr sz="1600"/>
            </a:lvl1pPr>
            <a:lvl2pPr>
              <a:lnSpc>
                <a:spcPct val="100000"/>
              </a:lnSpc>
              <a:spcBef>
                <a:spcPts val="0"/>
              </a:spcBef>
              <a:spcAft>
                <a:spcPts val="600"/>
              </a:spcAft>
              <a:defRPr sz="1600"/>
            </a:lvl2pPr>
            <a:lvl3pPr>
              <a:lnSpc>
                <a:spcPct val="100000"/>
              </a:lnSpc>
              <a:spcBef>
                <a:spcPts val="0"/>
              </a:spcBef>
              <a:spcAft>
                <a:spcPts val="600"/>
              </a:spcAft>
              <a:defRPr sz="1600"/>
            </a:lvl3pPr>
            <a:lvl4pPr>
              <a:lnSpc>
                <a:spcPct val="100000"/>
              </a:lnSpc>
              <a:spcBef>
                <a:spcPts val="0"/>
              </a:spcBef>
              <a:spcAft>
                <a:spcPts val="600"/>
              </a:spcAft>
              <a:defRPr sz="1600"/>
            </a:lvl4pPr>
            <a:lvl5pPr>
              <a:lnSpc>
                <a:spcPct val="100000"/>
              </a:lnSpc>
              <a:spcBef>
                <a:spcPts val="0"/>
              </a:spcBef>
              <a:spcAft>
                <a:spcPts val="600"/>
              </a:spcAft>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404812" y="1327151"/>
            <a:ext cx="5600701" cy="743987"/>
          </a:xfrm>
          <a:prstGeom prst="rect">
            <a:avLst/>
          </a:prstGeom>
        </p:spPr>
        <p:txBody>
          <a:bodyPr anchor="ctr" anchorCtr="0">
            <a:noAutofit/>
          </a:bodyPr>
          <a:lstStyle>
            <a:lvl1pPr>
              <a:lnSpc>
                <a:spcPct val="100000"/>
              </a:lnSpc>
              <a:defRPr sz="1800" b="1">
                <a:solidFill>
                  <a:srgbClr val="12ABDB"/>
                </a:solidFill>
                <a:latin typeface="Ubuntu" panose="020B0504030602030204" pitchFamily="34" charset="0"/>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196013" y="1327151"/>
            <a:ext cx="5588001" cy="743987"/>
          </a:xfrm>
          <a:prstGeom prst="rect">
            <a:avLst/>
          </a:prstGeom>
        </p:spPr>
        <p:txBody>
          <a:bodyPr anchor="ctr" anchorCtr="0">
            <a:noAutofit/>
          </a:bodyPr>
          <a:lstStyle>
            <a:lvl1pPr>
              <a:lnSpc>
                <a:spcPct val="100000"/>
              </a:lnSpc>
              <a:defRPr sz="1800" b="1">
                <a:solidFill>
                  <a:srgbClr val="12ABDB"/>
                </a:solidFill>
                <a:latin typeface="Ubuntu" panose="020B0504030602030204" pitchFamily="34" charset="0"/>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a:t>CLICK TO INSERT TITLE</a:t>
            </a:r>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196013" y="2205318"/>
            <a:ext cx="5594351" cy="4257393"/>
          </a:xfrm>
          <a:prstGeom prst="rect">
            <a:avLst/>
          </a:prstGeom>
        </p:spPr>
        <p:txBody>
          <a:bodyPr>
            <a:noAutofit/>
          </a:bodyPr>
          <a:lstStyle>
            <a:lvl1pPr>
              <a:lnSpc>
                <a:spcPct val="100000"/>
              </a:lnSpc>
              <a:spcBef>
                <a:spcPts val="0"/>
              </a:spcBef>
              <a:spcAft>
                <a:spcPts val="600"/>
              </a:spcAft>
              <a:defRPr sz="1600"/>
            </a:lvl1pPr>
            <a:lvl2pPr>
              <a:lnSpc>
                <a:spcPct val="100000"/>
              </a:lnSpc>
              <a:spcBef>
                <a:spcPts val="0"/>
              </a:spcBef>
              <a:spcAft>
                <a:spcPts val="600"/>
              </a:spcAft>
              <a:defRPr sz="1600"/>
            </a:lvl2pPr>
            <a:lvl3pPr>
              <a:lnSpc>
                <a:spcPct val="100000"/>
              </a:lnSpc>
              <a:spcBef>
                <a:spcPts val="0"/>
              </a:spcBef>
              <a:spcAft>
                <a:spcPts val="600"/>
              </a:spcAft>
              <a:defRPr sz="1600"/>
            </a:lvl3pPr>
            <a:lvl4pPr>
              <a:lnSpc>
                <a:spcPct val="100000"/>
              </a:lnSpc>
              <a:spcBef>
                <a:spcPts val="0"/>
              </a:spcBef>
              <a:spcAft>
                <a:spcPts val="600"/>
              </a:spcAft>
              <a:defRPr sz="1600"/>
            </a:lvl4pPr>
            <a:lvl5pPr>
              <a:lnSpc>
                <a:spcPct val="100000"/>
              </a:lnSpc>
              <a:spcBef>
                <a:spcPts val="0"/>
              </a:spcBef>
              <a:spcAft>
                <a:spcPts val="600"/>
              </a:spcAft>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D996D1AE-BB05-402A-8454-CE893B60496E}"/>
              </a:ext>
            </a:extLst>
          </p:cNvPr>
          <p:cNvSpPr>
            <a:spLocks noGrp="1"/>
          </p:cNvSpPr>
          <p:nvPr>
            <p:ph type="title"/>
          </p:nvPr>
        </p:nvSpPr>
        <p:spPr/>
        <p:txBody>
          <a:bodyPr/>
          <a:lstStyle/>
          <a:p>
            <a:r>
              <a:rPr lang="en-US"/>
              <a:t>Click to edit Master title style</a:t>
            </a:r>
            <a:endParaRPr lang="de-DE"/>
          </a:p>
        </p:txBody>
      </p:sp>
    </p:spTree>
    <p:extLst>
      <p:ext uri="{BB962C8B-B14F-4D97-AF65-F5344CB8AC3E}">
        <p14:creationId xmlns:p14="http://schemas.microsoft.com/office/powerpoint/2010/main" val="327806576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404813" y="2205319"/>
            <a:ext cx="3456432"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404813" y="1327151"/>
            <a:ext cx="3456432" cy="837826"/>
          </a:xfrm>
          <a:prstGeom prst="rect">
            <a:avLst/>
          </a:prstGeom>
        </p:spPr>
        <p:txBody>
          <a:bodyPr vert="horz" lIns="0" tIns="0" rIns="0" bIns="0" rtlCol="0" anchor="ctr" anchorCtr="0">
            <a:noAutofit/>
          </a:bodyPr>
          <a:lstStyle>
            <a:lvl1pPr algn="ctr">
              <a:lnSpc>
                <a:spcPct val="100000"/>
              </a:lnSpc>
              <a:defRPr lang="en-US" sz="1600" b="0" kern="1200" dirty="0">
                <a:solidFill>
                  <a:srgbClr val="12ABDB"/>
                </a:solidFill>
                <a:latin typeface="Ubuntu" panose="020B0504030602030204" pitchFamily="34" charset="0"/>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71047" y="2205319"/>
            <a:ext cx="3456432"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71047" y="1327151"/>
            <a:ext cx="3456432" cy="743987"/>
          </a:xfrm>
          <a:prstGeom prst="rect">
            <a:avLst/>
          </a:prstGeom>
        </p:spPr>
        <p:txBody>
          <a:bodyPr vert="horz" lIns="0" tIns="0" rIns="0" bIns="0" rtlCol="0" anchor="ctr" anchorCtr="0">
            <a:noAutofit/>
          </a:bodyPr>
          <a:lstStyle>
            <a:lvl1pPr algn="ctr">
              <a:lnSpc>
                <a:spcPct val="100000"/>
              </a:lnSpc>
              <a:defRPr lang="en-US" sz="1600" b="0" kern="1200" dirty="0">
                <a:solidFill>
                  <a:srgbClr val="12ABDB"/>
                </a:solidFill>
                <a:latin typeface="Ubuntu" panose="020B0504030602030204" pitchFamily="34" charset="0"/>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30755" y="2205319"/>
            <a:ext cx="3456432"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30755" y="1327151"/>
            <a:ext cx="3456432" cy="743987"/>
          </a:xfrm>
          <a:prstGeom prst="rect">
            <a:avLst/>
          </a:prstGeom>
        </p:spPr>
        <p:txBody>
          <a:bodyPr vert="horz" lIns="0" tIns="0" rIns="0" bIns="0" rtlCol="0" anchor="ctr" anchorCtr="0">
            <a:noAutofit/>
          </a:bodyPr>
          <a:lstStyle>
            <a:lvl1pPr algn="ctr">
              <a:lnSpc>
                <a:spcPct val="100000"/>
              </a:lnSpc>
              <a:defRPr lang="en-US" sz="1600" b="0" kern="1200" dirty="0">
                <a:solidFill>
                  <a:srgbClr val="12ABDB"/>
                </a:solidFill>
                <a:latin typeface="Ubuntu" panose="020B0504030602030204" pitchFamily="34" charset="0"/>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
        <p:nvSpPr>
          <p:cNvPr id="5" name="Title 4">
            <a:extLst>
              <a:ext uri="{FF2B5EF4-FFF2-40B4-BE49-F238E27FC236}">
                <a16:creationId xmlns:a16="http://schemas.microsoft.com/office/drawing/2014/main" id="{294515F3-E20E-47CC-8314-0A030AB3D1FD}"/>
              </a:ext>
            </a:extLst>
          </p:cNvPr>
          <p:cNvSpPr>
            <a:spLocks noGrp="1"/>
          </p:cNvSpPr>
          <p:nvPr>
            <p:ph type="title"/>
          </p:nvPr>
        </p:nvSpPr>
        <p:spPr/>
        <p:txBody>
          <a:bodyPr/>
          <a:lstStyle/>
          <a:p>
            <a:r>
              <a:rPr lang="en-US"/>
              <a:t>Click to edit Master title style</a:t>
            </a:r>
            <a:endParaRPr lang="de-DE"/>
          </a:p>
        </p:txBody>
      </p:sp>
    </p:spTree>
    <p:extLst>
      <p:ext uri="{BB962C8B-B14F-4D97-AF65-F5344CB8AC3E}">
        <p14:creationId xmlns:p14="http://schemas.microsoft.com/office/powerpoint/2010/main" val="252116224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Content 3 columns">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7B9A63D1-B6C5-4F10-ABD1-7445EB2D8ADC}"/>
              </a:ext>
            </a:extLst>
          </p:cNvPr>
          <p:cNvSpPr/>
          <p:nvPr userDrawn="1"/>
        </p:nvSpPr>
        <p:spPr>
          <a:xfrm>
            <a:off x="407988" y="2423886"/>
            <a:ext cx="3524250" cy="40468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4" name="Rectangle 13">
            <a:extLst>
              <a:ext uri="{FF2B5EF4-FFF2-40B4-BE49-F238E27FC236}">
                <a16:creationId xmlns:a16="http://schemas.microsoft.com/office/drawing/2014/main" id="{A69DEBB0-4052-42E9-B8A1-20FEA957F747}"/>
              </a:ext>
            </a:extLst>
          </p:cNvPr>
          <p:cNvSpPr/>
          <p:nvPr userDrawn="1"/>
        </p:nvSpPr>
        <p:spPr>
          <a:xfrm>
            <a:off x="4333875" y="2423886"/>
            <a:ext cx="3524250" cy="40468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5" name="Rectangle 14">
            <a:extLst>
              <a:ext uri="{FF2B5EF4-FFF2-40B4-BE49-F238E27FC236}">
                <a16:creationId xmlns:a16="http://schemas.microsoft.com/office/drawing/2014/main" id="{270917E2-630D-4941-BA4B-7EB65D4A7850}"/>
              </a:ext>
            </a:extLst>
          </p:cNvPr>
          <p:cNvSpPr/>
          <p:nvPr userDrawn="1"/>
        </p:nvSpPr>
        <p:spPr>
          <a:xfrm>
            <a:off x="8259763" y="2406300"/>
            <a:ext cx="3524250" cy="40468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6" name="Text Placeholder 4">
            <a:extLst>
              <a:ext uri="{FF2B5EF4-FFF2-40B4-BE49-F238E27FC236}">
                <a16:creationId xmlns:a16="http://schemas.microsoft.com/office/drawing/2014/main" id="{5AE9BC27-7262-47DA-99EA-4AB1F52A8C33}"/>
              </a:ext>
            </a:extLst>
          </p:cNvPr>
          <p:cNvSpPr>
            <a:spLocks noGrp="1"/>
          </p:cNvSpPr>
          <p:nvPr>
            <p:ph type="body" sz="quarter" idx="13" hasCustomPrompt="1"/>
          </p:nvPr>
        </p:nvSpPr>
        <p:spPr>
          <a:xfrm>
            <a:off x="725016" y="3332368"/>
            <a:ext cx="2890194" cy="645047"/>
          </a:xfrm>
          <a:prstGeom prst="rect">
            <a:avLst/>
          </a:prstGeom>
          <a:noFill/>
        </p:spPr>
        <p:txBody>
          <a:bodyPr anchor="ctr">
            <a:noAutofit/>
          </a:bodyPr>
          <a:lstStyle>
            <a:lvl1pPr algn="l">
              <a:lnSpc>
                <a:spcPts val="1800"/>
              </a:lnSpc>
              <a:defRPr sz="1600" b="0">
                <a:solidFill>
                  <a:schemeClr val="accent1"/>
                </a:solidFill>
                <a:latin typeface="+mj-lt"/>
              </a:defRPr>
            </a:lvl1pPr>
            <a:lvl2pPr>
              <a:defRPr sz="1400"/>
            </a:lvl2pPr>
            <a:lvl3pPr>
              <a:defRPr sz="1200"/>
            </a:lvl3pPr>
            <a:lvl4pPr>
              <a:defRPr sz="1100"/>
            </a:lvl4pPr>
            <a:lvl5pPr>
              <a:defRPr sz="1100"/>
            </a:lvl5pPr>
          </a:lstStyle>
          <a:p>
            <a:pPr lvl="0"/>
            <a:r>
              <a:rPr lang="en-US"/>
              <a:t>Click to insert title</a:t>
            </a:r>
          </a:p>
        </p:txBody>
      </p:sp>
      <p:sp>
        <p:nvSpPr>
          <p:cNvPr id="18" name="Text Placeholder 4">
            <a:extLst>
              <a:ext uri="{FF2B5EF4-FFF2-40B4-BE49-F238E27FC236}">
                <a16:creationId xmlns:a16="http://schemas.microsoft.com/office/drawing/2014/main" id="{EBBF7568-EC18-40A1-B3C2-1E64D0BFDEFF}"/>
              </a:ext>
            </a:extLst>
          </p:cNvPr>
          <p:cNvSpPr>
            <a:spLocks noGrp="1"/>
          </p:cNvSpPr>
          <p:nvPr>
            <p:ph type="body" sz="quarter" idx="33" hasCustomPrompt="1"/>
          </p:nvPr>
        </p:nvSpPr>
        <p:spPr>
          <a:xfrm>
            <a:off x="4650903" y="3332368"/>
            <a:ext cx="2890194" cy="645047"/>
          </a:xfrm>
          <a:prstGeom prst="rect">
            <a:avLst/>
          </a:prstGeom>
          <a:noFill/>
        </p:spPr>
        <p:txBody>
          <a:bodyPr anchor="ctr">
            <a:noAutofit/>
          </a:bodyPr>
          <a:lstStyle>
            <a:lvl1pPr algn="l">
              <a:lnSpc>
                <a:spcPts val="1800"/>
              </a:lnSpc>
              <a:defRPr sz="1600" b="0">
                <a:solidFill>
                  <a:srgbClr val="2EA657"/>
                </a:solidFill>
                <a:latin typeface="+mj-lt"/>
              </a:defRPr>
            </a:lvl1pPr>
            <a:lvl2pPr>
              <a:defRPr sz="1400"/>
            </a:lvl2pPr>
            <a:lvl3pPr>
              <a:defRPr sz="1200"/>
            </a:lvl3pPr>
            <a:lvl4pPr>
              <a:defRPr sz="1100"/>
            </a:lvl4pPr>
            <a:lvl5pPr>
              <a:defRPr sz="1100"/>
            </a:lvl5pPr>
          </a:lstStyle>
          <a:p>
            <a:pPr lvl="0"/>
            <a:r>
              <a:rPr lang="en-US"/>
              <a:t>Click to insert title</a:t>
            </a:r>
          </a:p>
        </p:txBody>
      </p:sp>
      <p:sp>
        <p:nvSpPr>
          <p:cNvPr id="19" name="Text Placeholder 4">
            <a:extLst>
              <a:ext uri="{FF2B5EF4-FFF2-40B4-BE49-F238E27FC236}">
                <a16:creationId xmlns:a16="http://schemas.microsoft.com/office/drawing/2014/main" id="{0C0A1379-EE65-47B3-B113-45D1ED57400C}"/>
              </a:ext>
            </a:extLst>
          </p:cNvPr>
          <p:cNvSpPr>
            <a:spLocks noGrp="1"/>
          </p:cNvSpPr>
          <p:nvPr>
            <p:ph type="body" sz="quarter" idx="35" hasCustomPrompt="1"/>
          </p:nvPr>
        </p:nvSpPr>
        <p:spPr>
          <a:xfrm>
            <a:off x="8576791" y="3332368"/>
            <a:ext cx="2890194" cy="645047"/>
          </a:xfrm>
          <a:prstGeom prst="rect">
            <a:avLst/>
          </a:prstGeom>
          <a:noFill/>
        </p:spPr>
        <p:txBody>
          <a:bodyPr anchor="ctr">
            <a:noAutofit/>
          </a:bodyPr>
          <a:lstStyle>
            <a:lvl1pPr algn="l">
              <a:lnSpc>
                <a:spcPts val="1800"/>
              </a:lnSpc>
              <a:defRPr sz="1600" b="0">
                <a:solidFill>
                  <a:srgbClr val="BA2980"/>
                </a:solidFill>
                <a:latin typeface="+mj-lt"/>
              </a:defRPr>
            </a:lvl1pPr>
            <a:lvl2pPr>
              <a:defRPr sz="1400"/>
            </a:lvl2pPr>
            <a:lvl3pPr>
              <a:defRPr sz="1200"/>
            </a:lvl3pPr>
            <a:lvl4pPr>
              <a:defRPr sz="1100"/>
            </a:lvl4pPr>
            <a:lvl5pPr>
              <a:defRPr sz="1100"/>
            </a:lvl5pPr>
          </a:lstStyle>
          <a:p>
            <a:pPr lvl="0"/>
            <a:r>
              <a:rPr lang="en-US"/>
              <a:t>Click to insert title</a:t>
            </a:r>
          </a:p>
        </p:txBody>
      </p:sp>
      <p:sp>
        <p:nvSpPr>
          <p:cNvPr id="22" name="Text Placeholder 7">
            <a:extLst>
              <a:ext uri="{FF2B5EF4-FFF2-40B4-BE49-F238E27FC236}">
                <a16:creationId xmlns:a16="http://schemas.microsoft.com/office/drawing/2014/main" id="{E24DC023-E500-4824-A661-003A568299EA}"/>
              </a:ext>
            </a:extLst>
          </p:cNvPr>
          <p:cNvSpPr>
            <a:spLocks noGrp="1"/>
          </p:cNvSpPr>
          <p:nvPr>
            <p:ph type="body" sz="quarter" idx="10"/>
          </p:nvPr>
        </p:nvSpPr>
        <p:spPr>
          <a:xfrm>
            <a:off x="725015" y="4079991"/>
            <a:ext cx="2890194" cy="2201561"/>
          </a:xfrm>
          <a:prstGeom prst="rect">
            <a:avLst/>
          </a:prstGeom>
        </p:spPr>
        <p:txBody>
          <a:bodyPr>
            <a:noAutofit/>
          </a:bodyPr>
          <a:lstStyle>
            <a:lvl1pPr>
              <a:lnSpc>
                <a:spcPct val="100000"/>
              </a:lnSpc>
              <a:spcBef>
                <a:spcPts val="0"/>
              </a:spcBef>
              <a:defRPr sz="1400"/>
            </a:lvl1pPr>
            <a:lvl2pPr>
              <a:lnSpc>
                <a:spcPct val="100000"/>
              </a:lnSpc>
              <a:spcBef>
                <a:spcPts val="0"/>
              </a:spcBef>
              <a:buClr>
                <a:schemeClr val="accent1"/>
              </a:buClr>
              <a:defRPr sz="1400"/>
            </a:lvl2pPr>
            <a:lvl3pPr>
              <a:lnSpc>
                <a:spcPct val="100000"/>
              </a:lnSpc>
              <a:spcBef>
                <a:spcPts val="0"/>
              </a:spcBef>
              <a:buClr>
                <a:schemeClr val="accent1"/>
              </a:buClr>
              <a:defRPr sz="1400"/>
            </a:lvl3pPr>
            <a:lvl4pPr>
              <a:lnSpc>
                <a:spcPct val="100000"/>
              </a:lnSpc>
              <a:spcBef>
                <a:spcPts val="0"/>
              </a:spcBef>
              <a:buClr>
                <a:schemeClr val="accent1"/>
              </a:buClr>
              <a:defRPr sz="1400"/>
            </a:lvl4pPr>
            <a:lvl5pPr>
              <a:lnSpc>
                <a:spcPct val="100000"/>
              </a:lnSpc>
              <a:spcBef>
                <a:spcPts val="0"/>
              </a:spcBef>
              <a:buClr>
                <a:schemeClr val="accent1"/>
              </a:buCl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7">
            <a:extLst>
              <a:ext uri="{FF2B5EF4-FFF2-40B4-BE49-F238E27FC236}">
                <a16:creationId xmlns:a16="http://schemas.microsoft.com/office/drawing/2014/main" id="{B1037A2D-940F-4255-984B-C4A7AABBB724}"/>
              </a:ext>
            </a:extLst>
          </p:cNvPr>
          <p:cNvSpPr>
            <a:spLocks noGrp="1"/>
          </p:cNvSpPr>
          <p:nvPr>
            <p:ph type="body" sz="quarter" idx="40"/>
          </p:nvPr>
        </p:nvSpPr>
        <p:spPr>
          <a:xfrm>
            <a:off x="4650903" y="4079991"/>
            <a:ext cx="2890194" cy="2201561"/>
          </a:xfrm>
          <a:prstGeom prst="rect">
            <a:avLst/>
          </a:prstGeom>
        </p:spPr>
        <p:txBody>
          <a:bodyPr>
            <a:noAutofit/>
          </a:bodyPr>
          <a:lstStyle>
            <a:lvl1pPr>
              <a:lnSpc>
                <a:spcPct val="100000"/>
              </a:lnSpc>
              <a:spcBef>
                <a:spcPts val="0"/>
              </a:spcBef>
              <a:defRPr sz="1400"/>
            </a:lvl1pPr>
            <a:lvl2pPr>
              <a:lnSpc>
                <a:spcPct val="100000"/>
              </a:lnSpc>
              <a:spcBef>
                <a:spcPts val="0"/>
              </a:spcBef>
              <a:buClr>
                <a:srgbClr val="2EA657"/>
              </a:buClr>
              <a:defRPr sz="1400"/>
            </a:lvl2pPr>
            <a:lvl3pPr>
              <a:lnSpc>
                <a:spcPct val="100000"/>
              </a:lnSpc>
              <a:spcBef>
                <a:spcPts val="0"/>
              </a:spcBef>
              <a:buClr>
                <a:srgbClr val="2EA657"/>
              </a:buClr>
              <a:defRPr sz="1400"/>
            </a:lvl3pPr>
            <a:lvl4pPr>
              <a:lnSpc>
                <a:spcPct val="100000"/>
              </a:lnSpc>
              <a:spcBef>
                <a:spcPts val="0"/>
              </a:spcBef>
              <a:buClr>
                <a:srgbClr val="2EA657"/>
              </a:buClr>
              <a:defRPr sz="1400"/>
            </a:lvl4pPr>
            <a:lvl5pPr>
              <a:lnSpc>
                <a:spcPct val="100000"/>
              </a:lnSpc>
              <a:spcBef>
                <a:spcPts val="0"/>
              </a:spcBef>
              <a:buClr>
                <a:srgbClr val="2EA657"/>
              </a:buCl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7">
            <a:extLst>
              <a:ext uri="{FF2B5EF4-FFF2-40B4-BE49-F238E27FC236}">
                <a16:creationId xmlns:a16="http://schemas.microsoft.com/office/drawing/2014/main" id="{5849E3D5-EF9E-46F2-9C73-58806A392B34}"/>
              </a:ext>
            </a:extLst>
          </p:cNvPr>
          <p:cNvSpPr>
            <a:spLocks noGrp="1"/>
          </p:cNvSpPr>
          <p:nvPr>
            <p:ph type="body" sz="quarter" idx="41"/>
          </p:nvPr>
        </p:nvSpPr>
        <p:spPr>
          <a:xfrm>
            <a:off x="8576791" y="4079991"/>
            <a:ext cx="2890194" cy="2201561"/>
          </a:xfrm>
          <a:prstGeom prst="rect">
            <a:avLst/>
          </a:prstGeom>
        </p:spPr>
        <p:txBody>
          <a:bodyPr>
            <a:noAutofit/>
          </a:bodyPr>
          <a:lstStyle>
            <a:lvl1pPr>
              <a:lnSpc>
                <a:spcPct val="100000"/>
              </a:lnSpc>
              <a:spcBef>
                <a:spcPts val="0"/>
              </a:spcBef>
              <a:defRPr sz="1400"/>
            </a:lvl1pPr>
            <a:lvl2pPr>
              <a:lnSpc>
                <a:spcPct val="100000"/>
              </a:lnSpc>
              <a:spcBef>
                <a:spcPts val="0"/>
              </a:spcBef>
              <a:buClr>
                <a:srgbClr val="BA2980"/>
              </a:buClr>
              <a:defRPr sz="1400"/>
            </a:lvl2pPr>
            <a:lvl3pPr>
              <a:lnSpc>
                <a:spcPct val="100000"/>
              </a:lnSpc>
              <a:spcBef>
                <a:spcPts val="0"/>
              </a:spcBef>
              <a:buClr>
                <a:srgbClr val="BA2980"/>
              </a:buClr>
              <a:defRPr sz="1400"/>
            </a:lvl3pPr>
            <a:lvl4pPr>
              <a:lnSpc>
                <a:spcPct val="100000"/>
              </a:lnSpc>
              <a:spcBef>
                <a:spcPts val="0"/>
              </a:spcBef>
              <a:buClr>
                <a:srgbClr val="BA2980"/>
              </a:buClr>
              <a:defRPr sz="1400"/>
            </a:lvl4pPr>
            <a:lvl5pPr>
              <a:lnSpc>
                <a:spcPct val="100000"/>
              </a:lnSpc>
              <a:spcBef>
                <a:spcPts val="0"/>
              </a:spcBef>
              <a:buClr>
                <a:srgbClr val="BA2980"/>
              </a:buCl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18A66D25-366C-4142-B5D9-9A4107D8BC80}"/>
              </a:ext>
            </a:extLst>
          </p:cNvPr>
          <p:cNvSpPr>
            <a:spLocks noGrp="1"/>
          </p:cNvSpPr>
          <p:nvPr>
            <p:ph type="title"/>
          </p:nvPr>
        </p:nvSpPr>
        <p:spPr/>
        <p:txBody>
          <a:bodyPr/>
          <a:lstStyle/>
          <a:p>
            <a:r>
              <a:rPr lang="en-US"/>
              <a:t>Click to edit Master title style</a:t>
            </a:r>
            <a:endParaRPr lang="de-DE"/>
          </a:p>
        </p:txBody>
      </p:sp>
    </p:spTree>
    <p:extLst>
      <p:ext uri="{BB962C8B-B14F-4D97-AF65-F5344CB8AC3E}">
        <p14:creationId xmlns:p14="http://schemas.microsoft.com/office/powerpoint/2010/main" val="296439808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Only Titl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Title 2">
            <a:extLst>
              <a:ext uri="{FF2B5EF4-FFF2-40B4-BE49-F238E27FC236}">
                <a16:creationId xmlns:a16="http://schemas.microsoft.com/office/drawing/2014/main" id="{57F0C9DF-D1FA-45A1-91F6-147FDC3E7341}"/>
              </a:ext>
            </a:extLst>
          </p:cNvPr>
          <p:cNvSpPr>
            <a:spLocks noGrp="1"/>
          </p:cNvSpPr>
          <p:nvPr>
            <p:ph type="title"/>
          </p:nvPr>
        </p:nvSpPr>
        <p:spPr/>
        <p:txBody>
          <a:bodyPr/>
          <a:lstStyle/>
          <a:p>
            <a:r>
              <a:rPr lang="en-US"/>
              <a:t>Click to edit Master title style</a:t>
            </a:r>
            <a:endParaRPr lang="de-DE"/>
          </a:p>
        </p:txBody>
      </p:sp>
    </p:spTree>
    <p:extLst>
      <p:ext uri="{BB962C8B-B14F-4D97-AF65-F5344CB8AC3E}">
        <p14:creationId xmlns:p14="http://schemas.microsoft.com/office/powerpoint/2010/main" val="104395180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Titre seul">
    <p:bg>
      <p:bgPr>
        <a:solidFill>
          <a:schemeClr val="accent4"/>
        </a:solidFill>
        <a:effectLst/>
      </p:bgPr>
    </p:bg>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Espace réservé du texte 9">
            <a:extLst>
              <a:ext uri="{FF2B5EF4-FFF2-40B4-BE49-F238E27FC236}">
                <a16:creationId xmlns:a16="http://schemas.microsoft.com/office/drawing/2014/main" id="{0850DA69-657E-41C3-B340-B16C354CA1D0}"/>
              </a:ext>
            </a:extLst>
          </p:cNvPr>
          <p:cNvSpPr>
            <a:spLocks noGrp="1"/>
          </p:cNvSpPr>
          <p:nvPr>
            <p:ph type="body" sz="quarter" idx="10"/>
          </p:nvPr>
        </p:nvSpPr>
        <p:spPr>
          <a:xfrm>
            <a:off x="404813" y="1447800"/>
            <a:ext cx="11406187" cy="4951413"/>
          </a:xfrm>
        </p:spPr>
        <p:txBody>
          <a:bodyPr/>
          <a:lstStyle>
            <a:lvl1pPr>
              <a:defRPr>
                <a:solidFill>
                  <a:schemeClr val="bg1"/>
                </a:solidFill>
              </a:defRPr>
            </a:lvl1pPr>
            <a:lvl2pPr>
              <a:defRPr>
                <a:solidFill>
                  <a:schemeClr val="bg1"/>
                </a:solidFill>
              </a:defRPr>
            </a:lvl2pPr>
            <a:lvl3pPr>
              <a:defRPr>
                <a:solidFill>
                  <a:schemeClr val="bg1"/>
                </a:solidFill>
              </a:defRPr>
            </a:lvl3pPr>
            <a:lvl4pPr>
              <a:buClr>
                <a:schemeClr val="accent5"/>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5E6BB52B-0C5D-4023-89D5-282E9A520223}"/>
              </a:ext>
            </a:extLst>
          </p:cNvPr>
          <p:cNvSpPr>
            <a:spLocks noGrp="1"/>
          </p:cNvSpPr>
          <p:nvPr>
            <p:ph type="title"/>
          </p:nvPr>
        </p:nvSpPr>
        <p:spPr/>
        <p:txBody>
          <a:bodyPr/>
          <a:lstStyle>
            <a:lvl1pPr>
              <a:defRPr>
                <a:solidFill>
                  <a:schemeClr val="bg1"/>
                </a:solidFill>
              </a:defRPr>
            </a:lvl1pPr>
          </a:lstStyle>
          <a:p>
            <a:r>
              <a:rPr lang="en-US"/>
              <a:t>Click to edit Master title style</a:t>
            </a:r>
            <a:endParaRPr lang="de-DE"/>
          </a:p>
        </p:txBody>
      </p:sp>
    </p:spTree>
    <p:extLst>
      <p:ext uri="{BB962C8B-B14F-4D97-AF65-F5344CB8AC3E}">
        <p14:creationId xmlns:p14="http://schemas.microsoft.com/office/powerpoint/2010/main" val="113753148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and content light Grey">
    <p:bg>
      <p:bgPr>
        <a:solidFill>
          <a:schemeClr val="bg2"/>
        </a:solidFill>
        <a:effectLst/>
      </p:bgPr>
    </p:bg>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Espace réservé du texte 8">
            <a:extLst>
              <a:ext uri="{FF2B5EF4-FFF2-40B4-BE49-F238E27FC236}">
                <a16:creationId xmlns:a16="http://schemas.microsoft.com/office/drawing/2014/main" id="{E7C5D7A7-45E9-4756-B28B-644907783FEA}"/>
              </a:ext>
            </a:extLst>
          </p:cNvPr>
          <p:cNvSpPr>
            <a:spLocks noGrp="1"/>
          </p:cNvSpPr>
          <p:nvPr>
            <p:ph type="body" sz="quarter" idx="10"/>
          </p:nvPr>
        </p:nvSpPr>
        <p:spPr>
          <a:xfrm>
            <a:off x="404812" y="1447800"/>
            <a:ext cx="11406188" cy="4951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0C89E73A-8AF6-4995-85C4-948312F9A282}"/>
              </a:ext>
            </a:extLst>
          </p:cNvPr>
          <p:cNvSpPr>
            <a:spLocks noGrp="1"/>
          </p:cNvSpPr>
          <p:nvPr>
            <p:ph type="title"/>
          </p:nvPr>
        </p:nvSpPr>
        <p:spPr/>
        <p:txBody>
          <a:bodyPr/>
          <a:lstStyle/>
          <a:p>
            <a:r>
              <a:rPr lang="en-US"/>
              <a:t>Click to edit Master title style</a:t>
            </a:r>
            <a:endParaRPr lang="de-DE"/>
          </a:p>
        </p:txBody>
      </p:sp>
    </p:spTree>
    <p:extLst>
      <p:ext uri="{BB962C8B-B14F-4D97-AF65-F5344CB8AC3E}">
        <p14:creationId xmlns:p14="http://schemas.microsoft.com/office/powerpoint/2010/main" val="28595108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ection Break dark">
    <p:bg>
      <p:bgPr>
        <a:solidFill>
          <a:schemeClr val="accent4"/>
        </a:solidFill>
        <a:effectLst/>
      </p:bgPr>
    </p:bg>
    <p:spTree>
      <p:nvGrpSpPr>
        <p:cNvPr id="1" name=""/>
        <p:cNvGrpSpPr/>
        <p:nvPr/>
      </p:nvGrpSpPr>
      <p:grpSpPr>
        <a:xfrm>
          <a:off x="0" y="0"/>
          <a:ext cx="0" cy="0"/>
          <a:chOff x="0" y="0"/>
          <a:chExt cx="0" cy="0"/>
        </a:xfrm>
      </p:grpSpPr>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3772800"/>
            <a:ext cx="11329987" cy="307777"/>
          </a:xfrm>
        </p:spPr>
        <p:txBody>
          <a:bodyPr lIns="0" tIns="0">
            <a:sp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2264961"/>
            <a:ext cx="11329987" cy="1477328"/>
          </a:xfrm>
        </p:spPr>
        <p:txBody>
          <a:bodyPr lIns="0" bIns="0" anchor="b" anchorCtr="0">
            <a:spAutoFit/>
          </a:bodyPr>
          <a:lstStyle>
            <a:lvl1pPr algn="l">
              <a:lnSpc>
                <a:spcPct val="80000"/>
              </a:lnSpc>
              <a:defRPr sz="6000" baseline="0">
                <a:solidFill>
                  <a:schemeClr val="bg1"/>
                </a:solidFill>
              </a:defRPr>
            </a:lvl1pPr>
          </a:lstStyle>
          <a:p>
            <a:r>
              <a:rPr lang="en-US"/>
              <a:t>Click to edit Master title style</a:t>
            </a:r>
            <a:endParaRPr lang="en-GB"/>
          </a:p>
        </p:txBody>
      </p:sp>
      <p:sp>
        <p:nvSpPr>
          <p:cNvPr id="9" name="Text Placeholder 8">
            <a:extLst>
              <a:ext uri="{FF2B5EF4-FFF2-40B4-BE49-F238E27FC236}">
                <a16:creationId xmlns:a16="http://schemas.microsoft.com/office/drawing/2014/main" id="{E744C52A-2030-4EFF-B1D2-B60B2B279897}"/>
              </a:ext>
            </a:extLst>
          </p:cNvPr>
          <p:cNvSpPr>
            <a:spLocks noGrp="1"/>
          </p:cNvSpPr>
          <p:nvPr>
            <p:ph type="body" sz="quarter" idx="10" hasCustomPrompt="1"/>
          </p:nvPr>
        </p:nvSpPr>
        <p:spPr>
          <a:xfrm>
            <a:off x="404813" y="1825079"/>
            <a:ext cx="4611067" cy="307777"/>
          </a:xfrm>
        </p:spPr>
        <p:txBody>
          <a:bodyPr wrap="square" anchor="b">
            <a:spAutoFit/>
          </a:bodyPr>
          <a:lstStyle>
            <a:lvl1pPr>
              <a:defRPr>
                <a:solidFill>
                  <a:schemeClr val="accent2"/>
                </a:solidFill>
                <a:latin typeface="Ubuntu Light" panose="020B0304030602030204" pitchFamily="34" charset="0"/>
              </a:defRPr>
            </a:lvl1pPr>
            <a:lvl2pPr marL="88900" indent="0">
              <a:buNone/>
              <a:defRPr/>
            </a:lvl2pPr>
          </a:lstStyle>
          <a:p>
            <a:pPr lvl="0"/>
            <a:r>
              <a:rPr lang="fr-FR"/>
              <a:t>INSERT A LABEL/ALBEIT</a:t>
            </a:r>
          </a:p>
        </p:txBody>
      </p:sp>
    </p:spTree>
    <p:extLst>
      <p:ext uri="{BB962C8B-B14F-4D97-AF65-F5344CB8AC3E}">
        <p14:creationId xmlns:p14="http://schemas.microsoft.com/office/powerpoint/2010/main" val="4009712453"/>
      </p:ext>
    </p:extLst>
  </p:cSld>
  <p:clrMapOvr>
    <a:masterClrMapping/>
  </p:clrMapOvr>
  <p:extLst>
    <p:ext uri="{DCECCB84-F9BA-43D5-87BE-67443E8EF086}">
      <p15:sldGuideLst xmlns:p15="http://schemas.microsoft.com/office/powerpoint/2012/main"/>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Title and full screen image">
    <p:bg>
      <p:bgPr>
        <a:solidFill>
          <a:schemeClr val="accent4"/>
        </a:solidFill>
        <a:effectLst/>
      </p:bgPr>
    </p:bg>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7E832AC1-21AF-4DAD-A220-3541D7B3D0D5}"/>
              </a:ext>
            </a:extLst>
          </p:cNvPr>
          <p:cNvSpPr>
            <a:spLocks noGrp="1"/>
          </p:cNvSpPr>
          <p:nvPr>
            <p:ph type="pic" sz="quarter" idx="10" hasCustomPrompt="1"/>
          </p:nvPr>
        </p:nvSpPr>
        <p:spPr>
          <a:xfrm>
            <a:off x="0" y="0"/>
            <a:ext cx="12192000" cy="6858000"/>
          </a:xfrm>
          <a:custGeom>
            <a:avLst/>
            <a:gdLst>
              <a:gd name="connsiteX0" fmla="*/ 11786547 w 12192000"/>
              <a:gd name="connsiteY0" fmla="*/ 205058 h 6858000"/>
              <a:gd name="connsiteX1" fmla="*/ 11562163 w 12192000"/>
              <a:gd name="connsiteY1" fmla="*/ 436971 h 6858000"/>
              <a:gd name="connsiteX2" fmla="*/ 11639891 w 12192000"/>
              <a:gd name="connsiteY2" fmla="*/ 551459 h 6858000"/>
              <a:gd name="connsiteX3" fmla="*/ 11719085 w 12192000"/>
              <a:gd name="connsiteY3" fmla="*/ 552927 h 6858000"/>
              <a:gd name="connsiteX4" fmla="*/ 11751166 w 12192000"/>
              <a:gd name="connsiteY4" fmla="*/ 536965 h 6858000"/>
              <a:gd name="connsiteX5" fmla="*/ 11777548 w 12192000"/>
              <a:gd name="connsiteY5" fmla="*/ 513474 h 6858000"/>
              <a:gd name="connsiteX6" fmla="*/ 11770504 w 12192000"/>
              <a:gd name="connsiteY6" fmla="*/ 536398 h 6858000"/>
              <a:gd name="connsiteX7" fmla="*/ 11705703 w 12192000"/>
              <a:gd name="connsiteY7" fmla="*/ 579359 h 6858000"/>
              <a:gd name="connsiteX8" fmla="*/ 11760002 w 12192000"/>
              <a:gd name="connsiteY8" fmla="*/ 594046 h 6858000"/>
              <a:gd name="connsiteX9" fmla="*/ 11889144 w 12192000"/>
              <a:gd name="connsiteY9" fmla="*/ 551453 h 6858000"/>
              <a:gd name="connsiteX10" fmla="*/ 11824573 w 12192000"/>
              <a:gd name="connsiteY10" fmla="*/ 494172 h 6858000"/>
              <a:gd name="connsiteX11" fmla="*/ 11889144 w 12192000"/>
              <a:gd name="connsiteY11" fmla="*/ 525016 h 6858000"/>
              <a:gd name="connsiteX12" fmla="*/ 11974376 w 12192000"/>
              <a:gd name="connsiteY12" fmla="*/ 467391 h 6858000"/>
              <a:gd name="connsiteX13" fmla="*/ 11981591 w 12192000"/>
              <a:gd name="connsiteY13" fmla="*/ 431058 h 6858000"/>
              <a:gd name="connsiteX14" fmla="*/ 11981599 w 12192000"/>
              <a:gd name="connsiteY14" fmla="*/ 431100 h 6858000"/>
              <a:gd name="connsiteX15" fmla="*/ 11981599 w 12192000"/>
              <a:gd name="connsiteY15" fmla="*/ 431017 h 6858000"/>
              <a:gd name="connsiteX16" fmla="*/ 11981599 w 12192000"/>
              <a:gd name="connsiteY16" fmla="*/ 428164 h 6858000"/>
              <a:gd name="connsiteX17" fmla="*/ 11909738 w 12192000"/>
              <a:gd name="connsiteY17" fmla="*/ 279916 h 6858000"/>
              <a:gd name="connsiteX18" fmla="*/ 11796813 w 12192000"/>
              <a:gd name="connsiteY18" fmla="*/ 209461 h 6858000"/>
              <a:gd name="connsiteX19" fmla="*/ 11786547 w 12192000"/>
              <a:gd name="connsiteY19" fmla="*/ 205058 h 6858000"/>
              <a:gd name="connsiteX20" fmla="*/ 0 w 12192000"/>
              <a:gd name="connsiteY20" fmla="*/ 0 h 6858000"/>
              <a:gd name="connsiteX21" fmla="*/ 12192000 w 12192000"/>
              <a:gd name="connsiteY21" fmla="*/ 0 h 6858000"/>
              <a:gd name="connsiteX22" fmla="*/ 12192000 w 12192000"/>
              <a:gd name="connsiteY22" fmla="*/ 6858000 h 6858000"/>
              <a:gd name="connsiteX23" fmla="*/ 0 w 12192000"/>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2192000" h="6858000">
                <a:moveTo>
                  <a:pt x="11786547" y="205058"/>
                </a:moveTo>
                <a:cubicBezTo>
                  <a:pt x="11736684" y="265238"/>
                  <a:pt x="11562163" y="310740"/>
                  <a:pt x="11562163" y="436971"/>
                </a:cubicBezTo>
                <a:cubicBezTo>
                  <a:pt x="11562163" y="486876"/>
                  <a:pt x="11592961" y="533846"/>
                  <a:pt x="11639891" y="551459"/>
                </a:cubicBezTo>
                <a:cubicBezTo>
                  <a:pt x="11666289" y="561734"/>
                  <a:pt x="11692687" y="561734"/>
                  <a:pt x="11719085" y="552927"/>
                </a:cubicBezTo>
                <a:cubicBezTo>
                  <a:pt x="11730818" y="549258"/>
                  <a:pt x="11741450" y="543753"/>
                  <a:pt x="11751166" y="536965"/>
                </a:cubicBezTo>
                <a:lnTo>
                  <a:pt x="11777548" y="513474"/>
                </a:lnTo>
                <a:lnTo>
                  <a:pt x="11770504" y="536398"/>
                </a:lnTo>
                <a:cubicBezTo>
                  <a:pt x="11758809" y="558154"/>
                  <a:pt x="11734320" y="574953"/>
                  <a:pt x="11705703" y="579359"/>
                </a:cubicBezTo>
                <a:cubicBezTo>
                  <a:pt x="11714508" y="588171"/>
                  <a:pt x="11735054" y="594046"/>
                  <a:pt x="11760002" y="594046"/>
                </a:cubicBezTo>
                <a:cubicBezTo>
                  <a:pt x="11805495" y="594046"/>
                  <a:pt x="11861261" y="580827"/>
                  <a:pt x="11889144" y="551453"/>
                </a:cubicBezTo>
                <a:cubicBezTo>
                  <a:pt x="11850989" y="552921"/>
                  <a:pt x="11826041" y="527953"/>
                  <a:pt x="11824573" y="494172"/>
                </a:cubicBezTo>
                <a:cubicBezTo>
                  <a:pt x="11842183" y="516203"/>
                  <a:pt x="11864196" y="525016"/>
                  <a:pt x="11889144" y="525016"/>
                </a:cubicBezTo>
                <a:cubicBezTo>
                  <a:pt x="11927667" y="525016"/>
                  <a:pt x="11960411" y="501057"/>
                  <a:pt x="11974376" y="467391"/>
                </a:cubicBezTo>
                <a:lnTo>
                  <a:pt x="11981591" y="431058"/>
                </a:lnTo>
                <a:lnTo>
                  <a:pt x="11981599" y="431100"/>
                </a:lnTo>
                <a:lnTo>
                  <a:pt x="11981599" y="431017"/>
                </a:lnTo>
                <a:lnTo>
                  <a:pt x="11981599" y="428164"/>
                </a:lnTo>
                <a:cubicBezTo>
                  <a:pt x="11981599" y="369452"/>
                  <a:pt x="11952268" y="319547"/>
                  <a:pt x="11909738" y="279916"/>
                </a:cubicBezTo>
                <a:cubicBezTo>
                  <a:pt x="11877473" y="249092"/>
                  <a:pt x="11837876" y="227075"/>
                  <a:pt x="11796813" y="209461"/>
                </a:cubicBezTo>
                <a:cubicBezTo>
                  <a:pt x="11793879" y="207994"/>
                  <a:pt x="11790946" y="206526"/>
                  <a:pt x="11786547" y="205058"/>
                </a:cubicBezTo>
                <a:close/>
                <a:moveTo>
                  <a:pt x="0" y="0"/>
                </a:moveTo>
                <a:lnTo>
                  <a:pt x="12192000" y="0"/>
                </a:lnTo>
                <a:lnTo>
                  <a:pt x="12192000" y="6858000"/>
                </a:lnTo>
                <a:lnTo>
                  <a:pt x="0" y="6858000"/>
                </a:lnTo>
                <a:close/>
              </a:path>
            </a:pathLst>
          </a:custGeom>
        </p:spPr>
        <p:txBody>
          <a:bodyPr wrap="square">
            <a:noAutofit/>
          </a:bodyPr>
          <a:lstStyle>
            <a:lvl1pPr>
              <a:defRPr>
                <a:solidFill>
                  <a:schemeClr val="bg2">
                    <a:lumMod val="50000"/>
                  </a:schemeClr>
                </a:solidFill>
              </a:defRPr>
            </a:lvl1pPr>
          </a:lstStyle>
          <a:p>
            <a:r>
              <a:rPr lang="en-US"/>
              <a:t>Click icon to add picture and arrange the picture in the background</a:t>
            </a:r>
            <a:endParaRPr lang="en-GB"/>
          </a:p>
        </p:txBody>
      </p:sp>
      <p:sp>
        <p:nvSpPr>
          <p:cNvPr id="2" name="Title 1">
            <a:extLst>
              <a:ext uri="{FF2B5EF4-FFF2-40B4-BE49-F238E27FC236}">
                <a16:creationId xmlns:a16="http://schemas.microsoft.com/office/drawing/2014/main" id="{FDB0CAFF-8B20-4B52-A18C-BFD139761BF9}"/>
              </a:ext>
            </a:extLst>
          </p:cNvPr>
          <p:cNvSpPr>
            <a:spLocks noGrp="1"/>
          </p:cNvSpPr>
          <p:nvPr>
            <p:ph type="title"/>
          </p:nvPr>
        </p:nvSpPr>
        <p:spPr>
          <a:xfrm>
            <a:off x="404813" y="1951673"/>
            <a:ext cx="4562475" cy="2954655"/>
          </a:xfrm>
        </p:spPr>
        <p:txBody>
          <a:bodyPr vert="horz" wrap="square" lIns="72000" tIns="0" rIns="0" bIns="0" rtlCol="0" anchor="ctr">
            <a:spAutoFit/>
          </a:bodyPr>
          <a:lstStyle>
            <a:lvl1pPr>
              <a:lnSpc>
                <a:spcPct val="80000"/>
              </a:lnSpc>
              <a:defRPr lang="en-GB" sz="6000" dirty="0">
                <a:solidFill>
                  <a:schemeClr val="bg1"/>
                </a:solidFill>
              </a:defRPr>
            </a:lvl1pPr>
          </a:lstStyle>
          <a:p>
            <a:pPr lvl="0"/>
            <a:r>
              <a:rPr lang="en-US"/>
              <a:t>Click to edit Master title style</a:t>
            </a:r>
            <a:endParaRPr lang="en-GB"/>
          </a:p>
        </p:txBody>
      </p:sp>
    </p:spTree>
    <p:extLst>
      <p:ext uri="{BB962C8B-B14F-4D97-AF65-F5344CB8AC3E}">
        <p14:creationId xmlns:p14="http://schemas.microsoft.com/office/powerpoint/2010/main" val="284438741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Purple">
    <p:bg>
      <p:bgPr>
        <a:solidFill>
          <a:srgbClr val="2B0A3D"/>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7518046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Full picture white Pik">
    <p:bg>
      <p:bgPr>
        <a:solidFill>
          <a:schemeClr val="bg2"/>
        </a:solidFill>
        <a:effectLst/>
      </p:bgPr>
    </p:bg>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1EB2D5A7-8ABD-41FC-934A-8D0E9E07B98D}"/>
              </a:ext>
            </a:extLst>
          </p:cNvPr>
          <p:cNvSpPr>
            <a:spLocks noGrp="1"/>
          </p:cNvSpPr>
          <p:nvPr>
            <p:ph type="pic" sz="quarter" idx="13" hasCustomPrompt="1"/>
          </p:nvPr>
        </p:nvSpPr>
        <p:spPr>
          <a:xfrm>
            <a:off x="0" y="0"/>
            <a:ext cx="12192000" cy="6858000"/>
          </a:xfrm>
          <a:custGeom>
            <a:avLst/>
            <a:gdLst>
              <a:gd name="connsiteX0" fmla="*/ 11904137 w 12192000"/>
              <a:gd name="connsiteY0" fmla="*/ 374761 h 6858000"/>
              <a:gd name="connsiteX1" fmla="*/ 11851113 w 12192000"/>
              <a:gd name="connsiteY1" fmla="*/ 409256 h 6858000"/>
              <a:gd name="connsiteX2" fmla="*/ 11813853 w 12192000"/>
              <a:gd name="connsiteY2" fmla="*/ 476806 h 6858000"/>
              <a:gd name="connsiteX3" fmla="*/ 11772294 w 12192000"/>
              <a:gd name="connsiteY3" fmla="*/ 537171 h 6858000"/>
              <a:gd name="connsiteX4" fmla="*/ 11703507 w 12192000"/>
              <a:gd name="connsiteY4" fmla="*/ 580289 h 6858000"/>
              <a:gd name="connsiteX5" fmla="*/ 11747932 w 12192000"/>
              <a:gd name="connsiteY5" fmla="*/ 591787 h 6858000"/>
              <a:gd name="connsiteX6" fmla="*/ 11796656 w 12192000"/>
              <a:gd name="connsiteY6" fmla="*/ 587475 h 6858000"/>
              <a:gd name="connsiteX7" fmla="*/ 11879774 w 12192000"/>
              <a:gd name="connsiteY7" fmla="*/ 551544 h 6858000"/>
              <a:gd name="connsiteX8" fmla="*/ 11816719 w 12192000"/>
              <a:gd name="connsiteY8" fmla="*/ 494054 h 6858000"/>
              <a:gd name="connsiteX9" fmla="*/ 11904137 w 12192000"/>
              <a:gd name="connsiteY9" fmla="*/ 521361 h 6858000"/>
              <a:gd name="connsiteX10" fmla="*/ 11965759 w 12192000"/>
              <a:gd name="connsiteY10" fmla="*/ 460997 h 6858000"/>
              <a:gd name="connsiteX11" fmla="*/ 11964326 w 12192000"/>
              <a:gd name="connsiteY11" fmla="*/ 404944 h 6858000"/>
              <a:gd name="connsiteX12" fmla="*/ 11904137 w 12192000"/>
              <a:gd name="connsiteY12" fmla="*/ 374761 h 6858000"/>
              <a:gd name="connsiteX13" fmla="*/ 11779497 w 12192000"/>
              <a:gd name="connsiteY13" fmla="*/ 210928 h 6858000"/>
              <a:gd name="connsiteX14" fmla="*/ 11559747 w 12192000"/>
              <a:gd name="connsiteY14" fmla="*/ 439472 h 6858000"/>
              <a:gd name="connsiteX15" fmla="*/ 11635870 w 12192000"/>
              <a:gd name="connsiteY15" fmla="*/ 550150 h 6858000"/>
              <a:gd name="connsiteX16" fmla="*/ 11720610 w 12192000"/>
              <a:gd name="connsiteY16" fmla="*/ 545838 h 6858000"/>
              <a:gd name="connsiteX17" fmla="*/ 11780933 w 12192000"/>
              <a:gd name="connsiteY17" fmla="*/ 489780 h 6858000"/>
              <a:gd name="connsiteX18" fmla="*/ 11826894 w 12192000"/>
              <a:gd name="connsiteY18" fmla="*/ 413599 h 6858000"/>
              <a:gd name="connsiteX19" fmla="*/ 11888654 w 12192000"/>
              <a:gd name="connsiteY19" fmla="*/ 361853 h 6858000"/>
              <a:gd name="connsiteX20" fmla="*/ 11963340 w 12192000"/>
              <a:gd name="connsiteY20" fmla="*/ 380539 h 6858000"/>
              <a:gd name="connsiteX21" fmla="*/ 11900144 w 12192000"/>
              <a:gd name="connsiteY21" fmla="*/ 284235 h 6858000"/>
              <a:gd name="connsiteX22" fmla="*/ 11789551 w 12192000"/>
              <a:gd name="connsiteY22" fmla="*/ 215240 h 6858000"/>
              <a:gd name="connsiteX23" fmla="*/ 11779497 w 12192000"/>
              <a:gd name="connsiteY23" fmla="*/ 210928 h 6858000"/>
              <a:gd name="connsiteX24" fmla="*/ 0 w 12192000"/>
              <a:gd name="connsiteY24" fmla="*/ 0 h 6858000"/>
              <a:gd name="connsiteX25" fmla="*/ 12192000 w 12192000"/>
              <a:gd name="connsiteY25" fmla="*/ 0 h 6858000"/>
              <a:gd name="connsiteX26" fmla="*/ 12192000 w 12192000"/>
              <a:gd name="connsiteY26" fmla="*/ 6858000 h 6858000"/>
              <a:gd name="connsiteX27" fmla="*/ 0 w 12192000"/>
              <a:gd name="connsiteY2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2192000" h="6858000">
                <a:moveTo>
                  <a:pt x="11904137" y="374761"/>
                </a:moveTo>
                <a:cubicBezTo>
                  <a:pt x="11881208" y="376199"/>
                  <a:pt x="11864011" y="390571"/>
                  <a:pt x="11851113" y="409256"/>
                </a:cubicBezTo>
                <a:cubicBezTo>
                  <a:pt x="11835349" y="429377"/>
                  <a:pt x="11825318" y="453810"/>
                  <a:pt x="11813853" y="476806"/>
                </a:cubicBezTo>
                <a:cubicBezTo>
                  <a:pt x="11802389" y="498365"/>
                  <a:pt x="11789491" y="518487"/>
                  <a:pt x="11772294" y="537171"/>
                </a:cubicBezTo>
                <a:cubicBezTo>
                  <a:pt x="11753664" y="557293"/>
                  <a:pt x="11730735" y="573103"/>
                  <a:pt x="11703507" y="580289"/>
                </a:cubicBezTo>
                <a:cubicBezTo>
                  <a:pt x="11716405" y="588912"/>
                  <a:pt x="11733601" y="591787"/>
                  <a:pt x="11747932" y="591787"/>
                </a:cubicBezTo>
                <a:cubicBezTo>
                  <a:pt x="11763696" y="593224"/>
                  <a:pt x="11780893" y="590350"/>
                  <a:pt x="11796656" y="587475"/>
                </a:cubicBezTo>
                <a:cubicBezTo>
                  <a:pt x="11826751" y="583163"/>
                  <a:pt x="11858278" y="573103"/>
                  <a:pt x="11879774" y="551544"/>
                </a:cubicBezTo>
                <a:cubicBezTo>
                  <a:pt x="11845381" y="551544"/>
                  <a:pt x="11818153" y="528548"/>
                  <a:pt x="11816719" y="494054"/>
                </a:cubicBezTo>
                <a:cubicBezTo>
                  <a:pt x="11838216" y="519924"/>
                  <a:pt x="11871176" y="529985"/>
                  <a:pt x="11904137" y="521361"/>
                </a:cubicBezTo>
                <a:cubicBezTo>
                  <a:pt x="11932798" y="512738"/>
                  <a:pt x="11957160" y="489742"/>
                  <a:pt x="11965759" y="460997"/>
                </a:cubicBezTo>
                <a:cubicBezTo>
                  <a:pt x="11971491" y="442312"/>
                  <a:pt x="11972924" y="423628"/>
                  <a:pt x="11964326" y="404944"/>
                </a:cubicBezTo>
                <a:cubicBezTo>
                  <a:pt x="11952861" y="383385"/>
                  <a:pt x="11928499" y="373324"/>
                  <a:pt x="11904137" y="374761"/>
                </a:cubicBezTo>
                <a:close/>
                <a:moveTo>
                  <a:pt x="11779497" y="210928"/>
                </a:moveTo>
                <a:cubicBezTo>
                  <a:pt x="11730664" y="271298"/>
                  <a:pt x="11559747" y="314420"/>
                  <a:pt x="11559747" y="439472"/>
                </a:cubicBezTo>
                <a:cubicBezTo>
                  <a:pt x="11559747" y="486906"/>
                  <a:pt x="11589909" y="532902"/>
                  <a:pt x="11635870" y="550150"/>
                </a:cubicBezTo>
                <a:cubicBezTo>
                  <a:pt x="11663159" y="560212"/>
                  <a:pt x="11693320" y="558775"/>
                  <a:pt x="11720610" y="545838"/>
                </a:cubicBezTo>
                <a:cubicBezTo>
                  <a:pt x="11746463" y="534339"/>
                  <a:pt x="11765134" y="514216"/>
                  <a:pt x="11780933" y="489780"/>
                </a:cubicBezTo>
                <a:cubicBezTo>
                  <a:pt x="11798168" y="465345"/>
                  <a:pt x="11811095" y="439472"/>
                  <a:pt x="11826894" y="413599"/>
                </a:cubicBezTo>
                <a:cubicBezTo>
                  <a:pt x="11841257" y="390601"/>
                  <a:pt x="11861365" y="367603"/>
                  <a:pt x="11888654" y="361853"/>
                </a:cubicBezTo>
                <a:cubicBezTo>
                  <a:pt x="11914507" y="354666"/>
                  <a:pt x="11944668" y="361853"/>
                  <a:pt x="11963340" y="380539"/>
                </a:cubicBezTo>
                <a:cubicBezTo>
                  <a:pt x="11951850" y="343167"/>
                  <a:pt x="11930306" y="311545"/>
                  <a:pt x="11900144" y="284235"/>
                </a:cubicBezTo>
                <a:cubicBezTo>
                  <a:pt x="11867110" y="254050"/>
                  <a:pt x="11829767" y="232489"/>
                  <a:pt x="11789551" y="215240"/>
                </a:cubicBezTo>
                <a:cubicBezTo>
                  <a:pt x="11786678" y="213803"/>
                  <a:pt x="11782369" y="212365"/>
                  <a:pt x="11779497" y="210928"/>
                </a:cubicBezTo>
                <a:close/>
                <a:moveTo>
                  <a:pt x="0" y="0"/>
                </a:moveTo>
                <a:lnTo>
                  <a:pt x="12192000" y="0"/>
                </a:lnTo>
                <a:lnTo>
                  <a:pt x="12192000" y="6858000"/>
                </a:lnTo>
                <a:lnTo>
                  <a:pt x="0" y="6858000"/>
                </a:lnTo>
                <a:close/>
              </a:path>
            </a:pathLst>
          </a:custGeom>
          <a:solidFill>
            <a:schemeClr val="accent4"/>
          </a:solidFill>
        </p:spPr>
        <p:txBody>
          <a:bodyPr wrap="square">
            <a:noAutofit/>
          </a:bodyPr>
          <a:lstStyle>
            <a:lvl1pPr>
              <a:defRPr>
                <a:solidFill>
                  <a:schemeClr val="bg2">
                    <a:lumMod val="50000"/>
                  </a:schemeClr>
                </a:solidFill>
              </a:defRPr>
            </a:lvl1pPr>
          </a:lstStyle>
          <a:p>
            <a:r>
              <a:rPr lang="de-DE"/>
              <a:t>Insert Picture and send to back</a:t>
            </a:r>
          </a:p>
        </p:txBody>
      </p:sp>
      <p:grpSp>
        <p:nvGrpSpPr>
          <p:cNvPr id="5" name="Group 37">
            <a:extLst>
              <a:ext uri="{FF2B5EF4-FFF2-40B4-BE49-F238E27FC236}">
                <a16:creationId xmlns:a16="http://schemas.microsoft.com/office/drawing/2014/main" id="{175605CD-31A1-4F5E-8CC8-FA82332DB3A0}"/>
              </a:ext>
            </a:extLst>
          </p:cNvPr>
          <p:cNvGrpSpPr/>
          <p:nvPr userDrawn="1"/>
        </p:nvGrpSpPr>
        <p:grpSpPr>
          <a:xfrm>
            <a:off x="11562864" y="207688"/>
            <a:ext cx="418487" cy="387209"/>
            <a:chOff x="5481638" y="2859088"/>
            <a:chExt cx="1231900" cy="1139825"/>
          </a:xfrm>
          <a:solidFill>
            <a:schemeClr val="bg1"/>
          </a:solidFill>
        </p:grpSpPr>
        <p:sp>
          <p:nvSpPr>
            <p:cNvPr id="6" name="Freeform 320">
              <a:extLst>
                <a:ext uri="{FF2B5EF4-FFF2-40B4-BE49-F238E27FC236}">
                  <a16:creationId xmlns:a16="http://schemas.microsoft.com/office/drawing/2014/main" id="{AE5DD593-FDBD-4A70-83DE-64E2F0ED00BB}"/>
                </a:ext>
              </a:extLst>
            </p:cNvPr>
            <p:cNvSpPr>
              <a:spLocks/>
            </p:cNvSpPr>
            <p:nvPr userDrawn="1"/>
          </p:nvSpPr>
          <p:spPr bwMode="auto">
            <a:xfrm>
              <a:off x="5481638" y="2859088"/>
              <a:ext cx="1203325" cy="1041400"/>
            </a:xfrm>
            <a:custGeom>
              <a:avLst/>
              <a:gdLst>
                <a:gd name="T0" fmla="*/ 229 w 281"/>
                <a:gd name="T1" fmla="*/ 105 h 243"/>
                <a:gd name="T2" fmla="*/ 186 w 281"/>
                <a:gd name="T3" fmla="*/ 141 h 243"/>
                <a:gd name="T4" fmla="*/ 154 w 281"/>
                <a:gd name="T5" fmla="*/ 194 h 243"/>
                <a:gd name="T6" fmla="*/ 112 w 281"/>
                <a:gd name="T7" fmla="*/ 233 h 243"/>
                <a:gd name="T8" fmla="*/ 53 w 281"/>
                <a:gd name="T9" fmla="*/ 236 h 243"/>
                <a:gd name="T10" fmla="*/ 0 w 281"/>
                <a:gd name="T11" fmla="*/ 159 h 243"/>
                <a:gd name="T12" fmla="*/ 153 w 281"/>
                <a:gd name="T13" fmla="*/ 0 h 243"/>
                <a:gd name="T14" fmla="*/ 153 w 281"/>
                <a:gd name="T15" fmla="*/ 0 h 243"/>
                <a:gd name="T16" fmla="*/ 160 w 281"/>
                <a:gd name="T17" fmla="*/ 3 h 243"/>
                <a:gd name="T18" fmla="*/ 237 w 281"/>
                <a:gd name="T19" fmla="*/ 51 h 243"/>
                <a:gd name="T20" fmla="*/ 281 w 281"/>
                <a:gd name="T21" fmla="*/ 118 h 243"/>
                <a:gd name="T22" fmla="*/ 229 w 281"/>
                <a:gd name="T23" fmla="*/ 105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1" h="243">
                  <a:moveTo>
                    <a:pt x="229" y="105"/>
                  </a:moveTo>
                  <a:cubicBezTo>
                    <a:pt x="210" y="109"/>
                    <a:pt x="196" y="125"/>
                    <a:pt x="186" y="141"/>
                  </a:cubicBezTo>
                  <a:cubicBezTo>
                    <a:pt x="175" y="159"/>
                    <a:pt x="166" y="177"/>
                    <a:pt x="154" y="194"/>
                  </a:cubicBezTo>
                  <a:cubicBezTo>
                    <a:pt x="143" y="211"/>
                    <a:pt x="130" y="225"/>
                    <a:pt x="112" y="233"/>
                  </a:cubicBezTo>
                  <a:cubicBezTo>
                    <a:pt x="93" y="242"/>
                    <a:pt x="72" y="243"/>
                    <a:pt x="53" y="236"/>
                  </a:cubicBezTo>
                  <a:cubicBezTo>
                    <a:pt x="21" y="224"/>
                    <a:pt x="0" y="192"/>
                    <a:pt x="0" y="159"/>
                  </a:cubicBezTo>
                  <a:cubicBezTo>
                    <a:pt x="0" y="72"/>
                    <a:pt x="119" y="42"/>
                    <a:pt x="153" y="0"/>
                  </a:cubicBezTo>
                  <a:cubicBezTo>
                    <a:pt x="153" y="0"/>
                    <a:pt x="153" y="0"/>
                    <a:pt x="153" y="0"/>
                  </a:cubicBezTo>
                  <a:cubicBezTo>
                    <a:pt x="155" y="1"/>
                    <a:pt x="158" y="2"/>
                    <a:pt x="160" y="3"/>
                  </a:cubicBezTo>
                  <a:cubicBezTo>
                    <a:pt x="188" y="15"/>
                    <a:pt x="214" y="30"/>
                    <a:pt x="237" y="51"/>
                  </a:cubicBezTo>
                  <a:cubicBezTo>
                    <a:pt x="258" y="70"/>
                    <a:pt x="273" y="92"/>
                    <a:pt x="281" y="118"/>
                  </a:cubicBezTo>
                  <a:cubicBezTo>
                    <a:pt x="268" y="105"/>
                    <a:pt x="247" y="100"/>
                    <a:pt x="229" y="105"/>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7" name="Freeform 321">
              <a:extLst>
                <a:ext uri="{FF2B5EF4-FFF2-40B4-BE49-F238E27FC236}">
                  <a16:creationId xmlns:a16="http://schemas.microsoft.com/office/drawing/2014/main" id="{5E1F1E46-28BC-4B11-9A4D-30E587571815}"/>
                </a:ext>
              </a:extLst>
            </p:cNvPr>
            <p:cNvSpPr>
              <a:spLocks/>
            </p:cNvSpPr>
            <p:nvPr userDrawn="1"/>
          </p:nvSpPr>
          <p:spPr bwMode="auto">
            <a:xfrm>
              <a:off x="5910263" y="3343275"/>
              <a:ext cx="803275" cy="655638"/>
            </a:xfrm>
            <a:custGeom>
              <a:avLst/>
              <a:gdLst>
                <a:gd name="T0" fmla="*/ 183 w 188"/>
                <a:gd name="T1" fmla="*/ 61 h 153"/>
                <a:gd name="T2" fmla="*/ 140 w 188"/>
                <a:gd name="T3" fmla="*/ 103 h 153"/>
                <a:gd name="T4" fmla="*/ 79 w 188"/>
                <a:gd name="T5" fmla="*/ 84 h 153"/>
                <a:gd name="T6" fmla="*/ 123 w 188"/>
                <a:gd name="T7" fmla="*/ 124 h 153"/>
                <a:gd name="T8" fmla="*/ 65 w 188"/>
                <a:gd name="T9" fmla="*/ 149 h 153"/>
                <a:gd name="T10" fmla="*/ 31 w 188"/>
                <a:gd name="T11" fmla="*/ 152 h 153"/>
                <a:gd name="T12" fmla="*/ 0 w 188"/>
                <a:gd name="T13" fmla="*/ 144 h 153"/>
                <a:gd name="T14" fmla="*/ 48 w 188"/>
                <a:gd name="T15" fmla="*/ 114 h 153"/>
                <a:gd name="T16" fmla="*/ 77 w 188"/>
                <a:gd name="T17" fmla="*/ 72 h 153"/>
                <a:gd name="T18" fmla="*/ 103 w 188"/>
                <a:gd name="T19" fmla="*/ 25 h 153"/>
                <a:gd name="T20" fmla="*/ 140 w 188"/>
                <a:gd name="T21" fmla="*/ 1 h 153"/>
                <a:gd name="T22" fmla="*/ 182 w 188"/>
                <a:gd name="T23" fmla="*/ 22 h 153"/>
                <a:gd name="T24" fmla="*/ 183 w 188"/>
                <a:gd name="T25" fmla="*/ 61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8" h="153">
                  <a:moveTo>
                    <a:pt x="183" y="61"/>
                  </a:moveTo>
                  <a:cubicBezTo>
                    <a:pt x="177" y="81"/>
                    <a:pt x="160" y="97"/>
                    <a:pt x="140" y="103"/>
                  </a:cubicBezTo>
                  <a:cubicBezTo>
                    <a:pt x="117" y="109"/>
                    <a:pt x="94" y="102"/>
                    <a:pt x="79" y="84"/>
                  </a:cubicBezTo>
                  <a:cubicBezTo>
                    <a:pt x="80" y="108"/>
                    <a:pt x="99" y="124"/>
                    <a:pt x="123" y="124"/>
                  </a:cubicBezTo>
                  <a:cubicBezTo>
                    <a:pt x="108" y="139"/>
                    <a:pt x="86" y="146"/>
                    <a:pt x="65" y="149"/>
                  </a:cubicBezTo>
                  <a:cubicBezTo>
                    <a:pt x="54" y="151"/>
                    <a:pt x="42" y="153"/>
                    <a:pt x="31" y="152"/>
                  </a:cubicBezTo>
                  <a:cubicBezTo>
                    <a:pt x="21" y="152"/>
                    <a:pt x="9" y="150"/>
                    <a:pt x="0" y="144"/>
                  </a:cubicBezTo>
                  <a:cubicBezTo>
                    <a:pt x="19" y="139"/>
                    <a:pt x="35" y="128"/>
                    <a:pt x="48" y="114"/>
                  </a:cubicBezTo>
                  <a:cubicBezTo>
                    <a:pt x="60" y="101"/>
                    <a:pt x="69" y="87"/>
                    <a:pt x="77" y="72"/>
                  </a:cubicBezTo>
                  <a:cubicBezTo>
                    <a:pt x="85" y="56"/>
                    <a:pt x="92" y="39"/>
                    <a:pt x="103" y="25"/>
                  </a:cubicBezTo>
                  <a:cubicBezTo>
                    <a:pt x="112" y="12"/>
                    <a:pt x="124" y="2"/>
                    <a:pt x="140" y="1"/>
                  </a:cubicBezTo>
                  <a:cubicBezTo>
                    <a:pt x="157" y="0"/>
                    <a:pt x="174" y="7"/>
                    <a:pt x="182" y="22"/>
                  </a:cubicBezTo>
                  <a:cubicBezTo>
                    <a:pt x="188" y="35"/>
                    <a:pt x="187" y="48"/>
                    <a:pt x="183" y="61"/>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3737211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DFE78-D2DC-8D28-2040-D72AE5B207F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619039E-3D8E-E9C5-9B55-57F18E911D1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964A70E-0071-6484-E726-14395A3A150C}"/>
              </a:ext>
            </a:extLst>
          </p:cNvPr>
          <p:cNvSpPr>
            <a:spLocks noGrp="1"/>
          </p:cNvSpPr>
          <p:nvPr>
            <p:ph type="dt" sz="half" idx="10"/>
          </p:nvPr>
        </p:nvSpPr>
        <p:spPr/>
        <p:txBody>
          <a:bodyPr/>
          <a:lstStyle/>
          <a:p>
            <a:fld id="{429FCFD7-3AE8-4B5F-A9D3-FF925B4C47D8}" type="datetimeFigureOut">
              <a:rPr lang="en-US" smtClean="0"/>
              <a:t>10/30/2023</a:t>
            </a:fld>
            <a:endParaRPr lang="en-US"/>
          </a:p>
        </p:txBody>
      </p:sp>
      <p:sp>
        <p:nvSpPr>
          <p:cNvPr id="5" name="Footer Placeholder 4">
            <a:extLst>
              <a:ext uri="{FF2B5EF4-FFF2-40B4-BE49-F238E27FC236}">
                <a16:creationId xmlns:a16="http://schemas.microsoft.com/office/drawing/2014/main" id="{3FC77B17-F908-3ACE-93DF-CF4CB5F447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D7BE53-1902-368E-EC30-451D6FC0B92B}"/>
              </a:ext>
            </a:extLst>
          </p:cNvPr>
          <p:cNvSpPr>
            <a:spLocks noGrp="1"/>
          </p:cNvSpPr>
          <p:nvPr>
            <p:ph type="sldNum" sz="quarter" idx="12"/>
          </p:nvPr>
        </p:nvSpPr>
        <p:spPr/>
        <p:txBody>
          <a:bodyPr/>
          <a:lstStyle/>
          <a:p>
            <a:fld id="{F55876E5-71BC-495B-9A07-4CD2AF425104}" type="slidenum">
              <a:rPr lang="en-US" smtClean="0"/>
              <a:t>‹#›</a:t>
            </a:fld>
            <a:endParaRPr lang="en-US"/>
          </a:p>
        </p:txBody>
      </p:sp>
    </p:spTree>
    <p:extLst>
      <p:ext uri="{BB962C8B-B14F-4D97-AF65-F5344CB8AC3E}">
        <p14:creationId xmlns:p14="http://schemas.microsoft.com/office/powerpoint/2010/main" val="78485153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Full picture blue Pik">
    <p:bg>
      <p:bgPr>
        <a:solidFill>
          <a:schemeClr val="bg2"/>
        </a:solidFill>
        <a:effectLst/>
      </p:bgPr>
    </p:bg>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0B335D29-1EFC-4491-AD11-74BC952F53E5}"/>
              </a:ext>
            </a:extLst>
          </p:cNvPr>
          <p:cNvSpPr>
            <a:spLocks noGrp="1"/>
          </p:cNvSpPr>
          <p:nvPr>
            <p:ph type="pic" sz="quarter" idx="13" hasCustomPrompt="1"/>
          </p:nvPr>
        </p:nvSpPr>
        <p:spPr>
          <a:xfrm>
            <a:off x="0" y="0"/>
            <a:ext cx="12192000" cy="6858000"/>
          </a:xfrm>
          <a:custGeom>
            <a:avLst/>
            <a:gdLst>
              <a:gd name="connsiteX0" fmla="*/ 11785528 w 12192000"/>
              <a:gd name="connsiteY0" fmla="*/ 202927 h 6858000"/>
              <a:gd name="connsiteX1" fmla="*/ 11561144 w 12192000"/>
              <a:gd name="connsiteY1" fmla="*/ 434840 h 6858000"/>
              <a:gd name="connsiteX2" fmla="*/ 11638872 w 12192000"/>
              <a:gd name="connsiteY2" fmla="*/ 549328 h 6858000"/>
              <a:gd name="connsiteX3" fmla="*/ 11718066 w 12192000"/>
              <a:gd name="connsiteY3" fmla="*/ 550796 h 6858000"/>
              <a:gd name="connsiteX4" fmla="*/ 11750147 w 12192000"/>
              <a:gd name="connsiteY4" fmla="*/ 534834 h 6858000"/>
              <a:gd name="connsiteX5" fmla="*/ 11776529 w 12192000"/>
              <a:gd name="connsiteY5" fmla="*/ 511343 h 6858000"/>
              <a:gd name="connsiteX6" fmla="*/ 11769485 w 12192000"/>
              <a:gd name="connsiteY6" fmla="*/ 534267 h 6858000"/>
              <a:gd name="connsiteX7" fmla="*/ 11704684 w 12192000"/>
              <a:gd name="connsiteY7" fmla="*/ 577228 h 6858000"/>
              <a:gd name="connsiteX8" fmla="*/ 11758983 w 12192000"/>
              <a:gd name="connsiteY8" fmla="*/ 591915 h 6858000"/>
              <a:gd name="connsiteX9" fmla="*/ 11888125 w 12192000"/>
              <a:gd name="connsiteY9" fmla="*/ 549322 h 6858000"/>
              <a:gd name="connsiteX10" fmla="*/ 11823554 w 12192000"/>
              <a:gd name="connsiteY10" fmla="*/ 492041 h 6858000"/>
              <a:gd name="connsiteX11" fmla="*/ 11888125 w 12192000"/>
              <a:gd name="connsiteY11" fmla="*/ 522885 h 6858000"/>
              <a:gd name="connsiteX12" fmla="*/ 11973357 w 12192000"/>
              <a:gd name="connsiteY12" fmla="*/ 465260 h 6858000"/>
              <a:gd name="connsiteX13" fmla="*/ 11980572 w 12192000"/>
              <a:gd name="connsiteY13" fmla="*/ 428927 h 6858000"/>
              <a:gd name="connsiteX14" fmla="*/ 11980580 w 12192000"/>
              <a:gd name="connsiteY14" fmla="*/ 428969 h 6858000"/>
              <a:gd name="connsiteX15" fmla="*/ 11980580 w 12192000"/>
              <a:gd name="connsiteY15" fmla="*/ 428886 h 6858000"/>
              <a:gd name="connsiteX16" fmla="*/ 11980580 w 12192000"/>
              <a:gd name="connsiteY16" fmla="*/ 426033 h 6858000"/>
              <a:gd name="connsiteX17" fmla="*/ 11908719 w 12192000"/>
              <a:gd name="connsiteY17" fmla="*/ 277785 h 6858000"/>
              <a:gd name="connsiteX18" fmla="*/ 11795794 w 12192000"/>
              <a:gd name="connsiteY18" fmla="*/ 207330 h 6858000"/>
              <a:gd name="connsiteX19" fmla="*/ 11785528 w 12192000"/>
              <a:gd name="connsiteY19" fmla="*/ 202927 h 6858000"/>
              <a:gd name="connsiteX20" fmla="*/ 0 w 12192000"/>
              <a:gd name="connsiteY20" fmla="*/ 0 h 6858000"/>
              <a:gd name="connsiteX21" fmla="*/ 12192000 w 12192000"/>
              <a:gd name="connsiteY21" fmla="*/ 0 h 6858000"/>
              <a:gd name="connsiteX22" fmla="*/ 12192000 w 12192000"/>
              <a:gd name="connsiteY22" fmla="*/ 6858000 h 6858000"/>
              <a:gd name="connsiteX23" fmla="*/ 0 w 12192000"/>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2192000" h="6858000">
                <a:moveTo>
                  <a:pt x="11785528" y="202927"/>
                </a:moveTo>
                <a:cubicBezTo>
                  <a:pt x="11735665" y="263107"/>
                  <a:pt x="11561144" y="308609"/>
                  <a:pt x="11561144" y="434840"/>
                </a:cubicBezTo>
                <a:cubicBezTo>
                  <a:pt x="11561144" y="484745"/>
                  <a:pt x="11591942" y="531715"/>
                  <a:pt x="11638872" y="549328"/>
                </a:cubicBezTo>
                <a:cubicBezTo>
                  <a:pt x="11665270" y="559603"/>
                  <a:pt x="11691668" y="559603"/>
                  <a:pt x="11718066" y="550796"/>
                </a:cubicBezTo>
                <a:cubicBezTo>
                  <a:pt x="11729799" y="547127"/>
                  <a:pt x="11740431" y="541622"/>
                  <a:pt x="11750147" y="534834"/>
                </a:cubicBezTo>
                <a:lnTo>
                  <a:pt x="11776529" y="511343"/>
                </a:lnTo>
                <a:lnTo>
                  <a:pt x="11769485" y="534267"/>
                </a:lnTo>
                <a:cubicBezTo>
                  <a:pt x="11757790" y="556023"/>
                  <a:pt x="11733301" y="572822"/>
                  <a:pt x="11704684" y="577228"/>
                </a:cubicBezTo>
                <a:cubicBezTo>
                  <a:pt x="11713489" y="586040"/>
                  <a:pt x="11734035" y="591915"/>
                  <a:pt x="11758983" y="591915"/>
                </a:cubicBezTo>
                <a:cubicBezTo>
                  <a:pt x="11804476" y="591915"/>
                  <a:pt x="11860242" y="578696"/>
                  <a:pt x="11888125" y="549322"/>
                </a:cubicBezTo>
                <a:cubicBezTo>
                  <a:pt x="11849970" y="550790"/>
                  <a:pt x="11825022" y="525822"/>
                  <a:pt x="11823554" y="492041"/>
                </a:cubicBezTo>
                <a:cubicBezTo>
                  <a:pt x="11841164" y="514072"/>
                  <a:pt x="11863177" y="522885"/>
                  <a:pt x="11888125" y="522885"/>
                </a:cubicBezTo>
                <a:cubicBezTo>
                  <a:pt x="11926648" y="522885"/>
                  <a:pt x="11959392" y="498926"/>
                  <a:pt x="11973357" y="465260"/>
                </a:cubicBezTo>
                <a:lnTo>
                  <a:pt x="11980572" y="428927"/>
                </a:lnTo>
                <a:lnTo>
                  <a:pt x="11980580" y="428969"/>
                </a:lnTo>
                <a:lnTo>
                  <a:pt x="11980580" y="428886"/>
                </a:lnTo>
                <a:lnTo>
                  <a:pt x="11980580" y="426033"/>
                </a:lnTo>
                <a:cubicBezTo>
                  <a:pt x="11980580" y="367321"/>
                  <a:pt x="11951249" y="317416"/>
                  <a:pt x="11908719" y="277785"/>
                </a:cubicBezTo>
                <a:cubicBezTo>
                  <a:pt x="11876454" y="246961"/>
                  <a:pt x="11836857" y="224944"/>
                  <a:pt x="11795794" y="207330"/>
                </a:cubicBezTo>
                <a:cubicBezTo>
                  <a:pt x="11792860" y="205863"/>
                  <a:pt x="11789927" y="204395"/>
                  <a:pt x="11785528" y="202927"/>
                </a:cubicBezTo>
                <a:close/>
                <a:moveTo>
                  <a:pt x="0" y="0"/>
                </a:moveTo>
                <a:lnTo>
                  <a:pt x="12192000" y="0"/>
                </a:lnTo>
                <a:lnTo>
                  <a:pt x="12192000" y="6858000"/>
                </a:lnTo>
                <a:lnTo>
                  <a:pt x="0" y="6858000"/>
                </a:lnTo>
                <a:close/>
              </a:path>
            </a:pathLst>
          </a:custGeom>
          <a:solidFill>
            <a:schemeClr val="bg2"/>
          </a:solidFill>
        </p:spPr>
        <p:txBody>
          <a:bodyPr wrap="square">
            <a:noAutofit/>
          </a:bodyPr>
          <a:lstStyle>
            <a:lvl1pPr>
              <a:defRPr>
                <a:solidFill>
                  <a:schemeClr val="bg2">
                    <a:lumMod val="50000"/>
                  </a:schemeClr>
                </a:solidFill>
              </a:defRPr>
            </a:lvl1pPr>
          </a:lstStyle>
          <a:p>
            <a:r>
              <a:rPr lang="de-DE"/>
              <a:t>Insert Picture and send to back</a:t>
            </a:r>
          </a:p>
        </p:txBody>
      </p:sp>
    </p:spTree>
    <p:extLst>
      <p:ext uri="{BB962C8B-B14F-4D97-AF65-F5344CB8AC3E}">
        <p14:creationId xmlns:p14="http://schemas.microsoft.com/office/powerpoint/2010/main" val="151573797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p:cSld name="Final Slide 1">
    <p:bg>
      <p:bgPr>
        <a:solidFill>
          <a:srgbClr val="272936"/>
        </a:solidFill>
        <a:effectLst/>
      </p:bgPr>
    </p:bg>
    <p:spTree>
      <p:nvGrpSpPr>
        <p:cNvPr id="1" name=""/>
        <p:cNvGrpSpPr/>
        <p:nvPr/>
      </p:nvGrpSpPr>
      <p:grpSpPr>
        <a:xfrm>
          <a:off x="0" y="0"/>
          <a:ext cx="0" cy="0"/>
          <a:chOff x="0" y="0"/>
          <a:chExt cx="0" cy="0"/>
        </a:xfrm>
      </p:grpSpPr>
      <p:pic>
        <p:nvPicPr>
          <p:cNvPr id="17" name="Picture 2" descr="D:\My Work\Template\Icons\Social Media\LinkedIN.png">
            <a:hlinkClick r:id="rId2"/>
          </p:cNvPr>
          <p:cNvPicPr>
            <a:picLocks noChangeAspect="1" noChangeArrowheads="1"/>
          </p:cNvPicPr>
          <p:nvPr/>
        </p:nvPicPr>
        <p:blipFill>
          <a:blip r:embed="rId3" cstate="print"/>
          <a:srcRect/>
          <a:stretch>
            <a:fillRect/>
          </a:stretch>
        </p:blipFill>
        <p:spPr bwMode="auto">
          <a:xfrm>
            <a:off x="810097" y="4968013"/>
            <a:ext cx="333195" cy="333195"/>
          </a:xfrm>
          <a:prstGeom prst="rect">
            <a:avLst/>
          </a:prstGeom>
          <a:noFill/>
        </p:spPr>
      </p:pic>
      <p:pic>
        <p:nvPicPr>
          <p:cNvPr id="18" name="Picture 4" descr="D:\My Work\Template\Icons\Social Media\SlideShare.png">
            <a:hlinkClick r:id="rId4"/>
          </p:cNvPr>
          <p:cNvPicPr>
            <a:picLocks noChangeAspect="1" noChangeArrowheads="1"/>
          </p:cNvPicPr>
          <p:nvPr/>
        </p:nvPicPr>
        <p:blipFill>
          <a:blip r:embed="rId5" cstate="print"/>
          <a:srcRect/>
          <a:stretch>
            <a:fillRect/>
          </a:stretch>
        </p:blipFill>
        <p:spPr bwMode="auto">
          <a:xfrm>
            <a:off x="1193474" y="4968013"/>
            <a:ext cx="333195" cy="333195"/>
          </a:xfrm>
          <a:prstGeom prst="rect">
            <a:avLst/>
          </a:prstGeom>
          <a:noFill/>
        </p:spPr>
      </p:pic>
      <p:pic>
        <p:nvPicPr>
          <p:cNvPr id="19" name="Picture 5" descr="D:\My Work\Template\Icons\Social Media\Twitter.png">
            <a:hlinkClick r:id="rId6"/>
          </p:cNvPr>
          <p:cNvPicPr>
            <a:picLocks noChangeAspect="1" noChangeArrowheads="1"/>
          </p:cNvPicPr>
          <p:nvPr/>
        </p:nvPicPr>
        <p:blipFill>
          <a:blip r:embed="rId7" cstate="print"/>
          <a:srcRect/>
          <a:stretch>
            <a:fillRect/>
          </a:stretch>
        </p:blipFill>
        <p:spPr bwMode="auto">
          <a:xfrm>
            <a:off x="1576851" y="4968013"/>
            <a:ext cx="333195" cy="333195"/>
          </a:xfrm>
          <a:prstGeom prst="rect">
            <a:avLst/>
          </a:prstGeom>
          <a:noFill/>
        </p:spPr>
      </p:pic>
      <p:pic>
        <p:nvPicPr>
          <p:cNvPr id="20" name="Picture 6" descr="D:\My Work\Template\Icons\Social Media\YouTube.png">
            <a:hlinkClick r:id="rId8"/>
          </p:cNvPr>
          <p:cNvPicPr>
            <a:picLocks noChangeAspect="1" noChangeArrowheads="1"/>
          </p:cNvPicPr>
          <p:nvPr/>
        </p:nvPicPr>
        <p:blipFill>
          <a:blip r:embed="rId9" cstate="print"/>
          <a:srcRect/>
          <a:stretch>
            <a:fillRect/>
          </a:stretch>
        </p:blipFill>
        <p:spPr bwMode="auto">
          <a:xfrm>
            <a:off x="1960227" y="4968013"/>
            <a:ext cx="333195" cy="333195"/>
          </a:xfrm>
          <a:prstGeom prst="rect">
            <a:avLst/>
          </a:prstGeom>
          <a:noFill/>
        </p:spPr>
      </p:pic>
      <p:pic>
        <p:nvPicPr>
          <p:cNvPr id="21" name="Picture 7" descr="D:\My Work\Template\Icons\Social Media\Facebook.png">
            <a:hlinkClick r:id="rId10"/>
          </p:cNvPr>
          <p:cNvPicPr>
            <a:picLocks noChangeAspect="1" noChangeArrowheads="1"/>
          </p:cNvPicPr>
          <p:nvPr/>
        </p:nvPicPr>
        <p:blipFill>
          <a:blip r:embed="rId11" cstate="print"/>
          <a:srcRect/>
          <a:stretch>
            <a:fillRect/>
          </a:stretch>
        </p:blipFill>
        <p:spPr bwMode="auto">
          <a:xfrm>
            <a:off x="426720" y="4968013"/>
            <a:ext cx="333195" cy="333195"/>
          </a:xfrm>
          <a:prstGeom prst="rect">
            <a:avLst/>
          </a:prstGeom>
          <a:noFill/>
        </p:spPr>
      </p:pic>
      <p:sp>
        <p:nvSpPr>
          <p:cNvPr id="23" name="Rectangle 22"/>
          <p:cNvSpPr/>
          <p:nvPr/>
        </p:nvSpPr>
        <p:spPr>
          <a:xfrm>
            <a:off x="426720" y="5810190"/>
            <a:ext cx="3293016" cy="400110"/>
          </a:xfrm>
          <a:prstGeom prst="rect">
            <a:avLst/>
          </a:prstGeom>
        </p:spPr>
        <p:txBody>
          <a:bodyPr wrap="square" lIns="0" tIns="0" rIns="0" bIns="0" anchor="b" anchorCtr="0">
            <a:spAutoFit/>
          </a:bodyPr>
          <a:lstStyle/>
          <a:p>
            <a:pPr>
              <a:spcAft>
                <a:spcPts val="600"/>
              </a:spcAft>
            </a:pPr>
            <a:r>
              <a:rPr lang="en-US" sz="700" noProof="0">
                <a:solidFill>
                  <a:schemeClr val="bg1"/>
                </a:solidFill>
                <a:latin typeface="Ubuntu" panose="020B0504030602030204" pitchFamily="34" charset="0"/>
                <a:cs typeface="Arial"/>
              </a:rPr>
              <a:t>This presentation contains information that may be privileged or confidential and is the property of the Capgemini Group.</a:t>
            </a:r>
          </a:p>
          <a:p>
            <a:pPr>
              <a:spcAft>
                <a:spcPts val="600"/>
              </a:spcAft>
            </a:pPr>
            <a:r>
              <a:rPr lang="en-US" sz="700" noProof="0">
                <a:solidFill>
                  <a:schemeClr val="bg1"/>
                </a:solidFill>
                <a:latin typeface="Ubuntu" panose="020B0504030602030204" pitchFamily="34" charset="0"/>
                <a:cs typeface="Arial"/>
              </a:rPr>
              <a:t>Copyright © 2022 Capgemini. All rights reserved.</a:t>
            </a:r>
          </a:p>
        </p:txBody>
      </p:sp>
      <p:pic>
        <p:nvPicPr>
          <p:cNvPr id="28" name="Image 27">
            <a:extLst>
              <a:ext uri="{FF2B5EF4-FFF2-40B4-BE49-F238E27FC236}">
                <a16:creationId xmlns:a16="http://schemas.microsoft.com/office/drawing/2014/main" id="{CFD4BD67-7A96-4F02-AD8B-7157189FD651}"/>
              </a:ext>
            </a:extLst>
          </p:cNvPr>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rot="1808368" flipV="1">
            <a:off x="3661091" y="-1184328"/>
            <a:ext cx="10604299" cy="7497656"/>
          </a:xfrm>
          <a:prstGeom prst="rect">
            <a:avLst/>
          </a:prstGeom>
        </p:spPr>
      </p:pic>
      <p:sp>
        <p:nvSpPr>
          <p:cNvPr id="14" name="Rectangle 13"/>
          <p:cNvSpPr/>
          <p:nvPr/>
        </p:nvSpPr>
        <p:spPr>
          <a:xfrm>
            <a:off x="6536185" y="3318394"/>
            <a:ext cx="4638213" cy="14936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lvl="0" algn="just"/>
            <a:r>
              <a:rPr lang="en-US" sz="900">
                <a:solidFill>
                  <a:schemeClr val="bg1"/>
                </a:solidFill>
                <a:effectLst/>
                <a:latin typeface="Ubuntu" panose="020B0504030602030204" pitchFamily="34" charset="0"/>
              </a:rPr>
              <a:t>Capgemini is a global leader in partnering with companies to transform and manage their business by harnessing the power of technology. The Group is guided everyday by its purpose of unleashing human energy through technology for an inclusive and sustainable future. It is a responsible and diverse organization of over 325,000 team members more than 50 countries. With its strong 55-year heritage and deep industry expertise, Capgemini is trusted by its clients to address the entire breadth of their business needs, from strategy and design to operations, fueled by the fast evolving and innovative world of cloud, data, AI, connectivity, software, digital engineering and platforms. The Group reported in 2021 global revenues of €18 billion.</a:t>
            </a:r>
          </a:p>
        </p:txBody>
      </p:sp>
      <p:sp>
        <p:nvSpPr>
          <p:cNvPr id="15" name="Rectangle 14"/>
          <p:cNvSpPr/>
          <p:nvPr/>
        </p:nvSpPr>
        <p:spPr>
          <a:xfrm>
            <a:off x="6536184" y="2939130"/>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a:solidFill>
                  <a:schemeClr val="bg1"/>
                </a:solidFill>
                <a:latin typeface="Ubuntu" panose="020B0504030602030204" pitchFamily="34" charset="0"/>
              </a:rPr>
              <a:t>About Capgemini</a:t>
            </a:r>
          </a:p>
        </p:txBody>
      </p:sp>
      <p:sp>
        <p:nvSpPr>
          <p:cNvPr id="16" name="Rectangle 15"/>
          <p:cNvSpPr/>
          <p:nvPr/>
        </p:nvSpPr>
        <p:spPr>
          <a:xfrm>
            <a:off x="6536184" y="4893914"/>
            <a:ext cx="4345176"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marL="0" marR="0" lvl="0" indent="0" algn="l" defTabSz="914400" rtl="0" eaLnBrk="1" fontAlgn="auto" latinLnBrk="0" hangingPunct="1">
              <a:lnSpc>
                <a:spcPts val="1200"/>
              </a:lnSpc>
              <a:spcBef>
                <a:spcPts val="0"/>
              </a:spcBef>
              <a:spcAft>
                <a:spcPts val="0"/>
              </a:spcAft>
              <a:buClrTx/>
              <a:buSzTx/>
              <a:buFontTx/>
              <a:buNone/>
              <a:tabLst/>
              <a:defRPr/>
            </a:pPr>
            <a:r>
              <a:rPr lang="en-GB" sz="900">
                <a:solidFill>
                  <a:schemeClr val="bg1"/>
                </a:solidFill>
                <a:effectLst/>
                <a:latin typeface="Ubuntu" panose="020B0504030602030204" pitchFamily="34" charset="0"/>
              </a:rPr>
              <a:t>Get the Future You Want </a:t>
            </a:r>
            <a:r>
              <a:rPr lang="en-US" sz="900">
                <a:solidFill>
                  <a:schemeClr val="bg1"/>
                </a:solidFill>
                <a:effectLst/>
                <a:latin typeface="Ubuntu" panose="020B0504030602030204" pitchFamily="34" charset="0"/>
              </a:rPr>
              <a:t>|</a:t>
            </a:r>
            <a:r>
              <a:rPr lang="en-GB" sz="900">
                <a:solidFill>
                  <a:schemeClr val="bg1"/>
                </a:solidFill>
                <a:effectLst/>
                <a:latin typeface="Ubuntu" panose="020B0504030602030204" pitchFamily="34" charset="0"/>
              </a:rPr>
              <a:t> </a:t>
            </a:r>
            <a:r>
              <a:rPr lang="en-US" sz="1050">
                <a:solidFill>
                  <a:schemeClr val="accent2"/>
                </a:solidFill>
                <a:latin typeface="Ubuntu" panose="020B0504030602030204" pitchFamily="34" charset="0"/>
              </a:rPr>
              <a:t>www.capgemini.com</a:t>
            </a:r>
          </a:p>
        </p:txBody>
      </p:sp>
      <p:pic>
        <p:nvPicPr>
          <p:cNvPr id="13" name="Image 12" descr="Une image contenant texte&#10;&#10;Description générée automatiquement">
            <a:extLst>
              <a:ext uri="{FF2B5EF4-FFF2-40B4-BE49-F238E27FC236}">
                <a16:creationId xmlns:a16="http://schemas.microsoft.com/office/drawing/2014/main" id="{A0C8CF1B-496A-4A5B-A698-8344534684E8}"/>
              </a:ext>
            </a:extLst>
          </p:cNvPr>
          <p:cNvPicPr>
            <a:picLocks noChangeAspect="1"/>
          </p:cNvPicPr>
          <p:nvPr userDrawn="1"/>
        </p:nvPicPr>
        <p:blipFill>
          <a:blip r:embed="rId13" cstate="hqprint">
            <a:extLst>
              <a:ext uri="{28A0092B-C50C-407E-A947-70E740481C1C}">
                <a14:useLocalDpi xmlns:a14="http://schemas.microsoft.com/office/drawing/2010/main" val="0"/>
              </a:ext>
            </a:extLst>
          </a:blip>
          <a:stretch>
            <a:fillRect/>
          </a:stretch>
        </p:blipFill>
        <p:spPr>
          <a:xfrm>
            <a:off x="14669" y="622130"/>
            <a:ext cx="3024000" cy="1226177"/>
          </a:xfrm>
          <a:prstGeom prst="rect">
            <a:avLst/>
          </a:prstGeom>
        </p:spPr>
      </p:pic>
    </p:spTree>
    <p:extLst>
      <p:ext uri="{BB962C8B-B14F-4D97-AF65-F5344CB8AC3E}">
        <p14:creationId xmlns:p14="http://schemas.microsoft.com/office/powerpoint/2010/main" val="2046393253"/>
      </p:ext>
    </p:extLst>
  </p:cSld>
  <p:clrMapOvr>
    <a:masterClrMapping/>
  </p:clrMapOvr>
  <p:extLst>
    <p:ext uri="{DCECCB84-F9BA-43D5-87BE-67443E8EF086}">
      <p15:sldGuideLst xmlns:p15="http://schemas.microsoft.com/office/powerpoint/2012/main"/>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type="blank" preserve="1">
  <p:cSld name="2_Final Slide 2">
    <p:bg>
      <p:bgPr>
        <a:solidFill>
          <a:srgbClr val="272936"/>
        </a:solidFill>
        <a:effectLst/>
      </p:bgPr>
    </p:bg>
    <p:spTree>
      <p:nvGrpSpPr>
        <p:cNvPr id="1" name=""/>
        <p:cNvGrpSpPr/>
        <p:nvPr/>
      </p:nvGrpSpPr>
      <p:grpSpPr>
        <a:xfrm>
          <a:off x="0" y="0"/>
          <a:ext cx="0" cy="0"/>
          <a:chOff x="0" y="0"/>
          <a:chExt cx="0" cy="0"/>
        </a:xfrm>
      </p:grpSpPr>
      <p:pic>
        <p:nvPicPr>
          <p:cNvPr id="16" name="Image 15">
            <a:extLst>
              <a:ext uri="{FF2B5EF4-FFF2-40B4-BE49-F238E27FC236}">
                <a16:creationId xmlns:a16="http://schemas.microsoft.com/office/drawing/2014/main" id="{0489A022-D524-4B27-A5EC-7E24500CC9BC}"/>
              </a:ext>
            </a:extLst>
          </p:cNvPr>
          <p:cNvPicPr>
            <a:picLocks noChangeAspect="1"/>
          </p:cNvPicPr>
          <p:nvPr userDrawn="1"/>
        </p:nvPicPr>
        <p:blipFill>
          <a:blip r:embed="rId6" cstate="hqprint">
            <a:extLst>
              <a:ext uri="{28A0092B-C50C-407E-A947-70E740481C1C}">
                <a14:useLocalDpi xmlns:a14="http://schemas.microsoft.com/office/drawing/2010/main" val="0"/>
              </a:ext>
            </a:extLst>
          </a:blip>
          <a:stretch>
            <a:fillRect/>
          </a:stretch>
        </p:blipFill>
        <p:spPr>
          <a:xfrm>
            <a:off x="432214" y="1295400"/>
            <a:ext cx="9702386" cy="6043284"/>
          </a:xfrm>
          <a:prstGeom prst="rect">
            <a:avLst/>
          </a:prstGeom>
        </p:spPr>
      </p:pic>
      <p:sp>
        <p:nvSpPr>
          <p:cNvPr id="57" name="Rectangle 56"/>
          <p:cNvSpPr/>
          <p:nvPr/>
        </p:nvSpPr>
        <p:spPr>
          <a:xfrm>
            <a:off x="426720" y="5840235"/>
            <a:ext cx="3221008" cy="400110"/>
          </a:xfrm>
          <a:prstGeom prst="rect">
            <a:avLst/>
          </a:prstGeom>
        </p:spPr>
        <p:txBody>
          <a:bodyPr wrap="square" lIns="0" tIns="0" rIns="0" bIns="0" anchor="b" anchorCtr="0">
            <a:spAutoFit/>
          </a:bodyPr>
          <a:lstStyle/>
          <a:p>
            <a:pPr lvl="0">
              <a:spcAft>
                <a:spcPts val="600"/>
              </a:spcAft>
            </a:pPr>
            <a:r>
              <a:rPr lang="en-US" sz="700" noProof="0">
                <a:solidFill>
                  <a:schemeClr val="bg1"/>
                </a:solidFill>
                <a:latin typeface="Ubuntu" panose="020B0504030602030204" pitchFamily="34" charset="0"/>
                <a:cs typeface="Arial"/>
              </a:rPr>
              <a:t>This presentation contains information that may be privileged or confidential and is the property of the Capgemini Group.</a:t>
            </a:r>
          </a:p>
          <a:p>
            <a:pPr lvl="0">
              <a:spcAft>
                <a:spcPts val="600"/>
              </a:spcAft>
            </a:pPr>
            <a:r>
              <a:rPr lang="en-US" sz="700" noProof="0">
                <a:solidFill>
                  <a:schemeClr val="bg1"/>
                </a:solidFill>
                <a:latin typeface="Ubuntu" panose="020B0504030602030204" pitchFamily="34" charset="0"/>
                <a:cs typeface="Arial"/>
              </a:rPr>
              <a:t>Copyright © 2022 Capgemini. All rights reserved.</a:t>
            </a:r>
          </a:p>
        </p:txBody>
      </p:sp>
      <p:pic>
        <p:nvPicPr>
          <p:cNvPr id="17" name="Picture 2" descr="D:\My Work\Template\Icons\Social Media\LinkedIN.png">
            <a:hlinkClick r:id="rId7"/>
            <a:extLst>
              <a:ext uri="{FF2B5EF4-FFF2-40B4-BE49-F238E27FC236}">
                <a16:creationId xmlns:a16="http://schemas.microsoft.com/office/drawing/2014/main" id="{F6DF1D6E-8462-43E1-AFC5-8A5C855024F4}"/>
              </a:ext>
            </a:extLst>
          </p:cNvPr>
          <p:cNvPicPr>
            <a:picLocks noChangeAspect="1" noChangeArrowheads="1"/>
          </p:cNvPicPr>
          <p:nvPr/>
        </p:nvPicPr>
        <p:blipFill>
          <a:blip r:embed="rId8" cstate="print"/>
          <a:srcRect/>
          <a:stretch>
            <a:fillRect/>
          </a:stretch>
        </p:blipFill>
        <p:spPr bwMode="auto">
          <a:xfrm>
            <a:off x="810097" y="5328053"/>
            <a:ext cx="333195" cy="333195"/>
          </a:xfrm>
          <a:prstGeom prst="rect">
            <a:avLst/>
          </a:prstGeom>
          <a:noFill/>
        </p:spPr>
      </p:pic>
      <p:pic>
        <p:nvPicPr>
          <p:cNvPr id="19" name="Picture 4" descr="D:\My Work\Template\Icons\Social Media\SlideShare.png">
            <a:hlinkClick r:id="rId9"/>
            <a:extLst>
              <a:ext uri="{FF2B5EF4-FFF2-40B4-BE49-F238E27FC236}">
                <a16:creationId xmlns:a16="http://schemas.microsoft.com/office/drawing/2014/main" id="{DA74C6D2-FFE3-4CE8-B52D-0A33097AEEAF}"/>
              </a:ext>
            </a:extLst>
          </p:cNvPr>
          <p:cNvPicPr>
            <a:picLocks noChangeAspect="1" noChangeArrowheads="1"/>
          </p:cNvPicPr>
          <p:nvPr/>
        </p:nvPicPr>
        <p:blipFill>
          <a:blip r:embed="rId10" cstate="print"/>
          <a:srcRect/>
          <a:stretch>
            <a:fillRect/>
          </a:stretch>
        </p:blipFill>
        <p:spPr bwMode="auto">
          <a:xfrm>
            <a:off x="1193474" y="5328053"/>
            <a:ext cx="333195" cy="333195"/>
          </a:xfrm>
          <a:prstGeom prst="rect">
            <a:avLst/>
          </a:prstGeom>
          <a:noFill/>
        </p:spPr>
      </p:pic>
      <p:pic>
        <p:nvPicPr>
          <p:cNvPr id="20" name="Picture 5" descr="D:\My Work\Template\Icons\Social Media\Twitter.png">
            <a:hlinkClick r:id="rId11"/>
            <a:extLst>
              <a:ext uri="{FF2B5EF4-FFF2-40B4-BE49-F238E27FC236}">
                <a16:creationId xmlns:a16="http://schemas.microsoft.com/office/drawing/2014/main" id="{14E10122-92A2-4535-9737-8C1BE0EE0AEC}"/>
              </a:ext>
            </a:extLst>
          </p:cNvPr>
          <p:cNvPicPr>
            <a:picLocks noChangeAspect="1" noChangeArrowheads="1"/>
          </p:cNvPicPr>
          <p:nvPr/>
        </p:nvPicPr>
        <p:blipFill>
          <a:blip r:embed="rId12" cstate="print"/>
          <a:srcRect/>
          <a:stretch>
            <a:fillRect/>
          </a:stretch>
        </p:blipFill>
        <p:spPr bwMode="auto">
          <a:xfrm>
            <a:off x="1576851" y="5328053"/>
            <a:ext cx="333195" cy="333195"/>
          </a:xfrm>
          <a:prstGeom prst="rect">
            <a:avLst/>
          </a:prstGeom>
          <a:noFill/>
        </p:spPr>
      </p:pic>
      <p:pic>
        <p:nvPicPr>
          <p:cNvPr id="21" name="Picture 6" descr="D:\My Work\Template\Icons\Social Media\YouTube.png">
            <a:hlinkClick r:id="rId13"/>
            <a:extLst>
              <a:ext uri="{FF2B5EF4-FFF2-40B4-BE49-F238E27FC236}">
                <a16:creationId xmlns:a16="http://schemas.microsoft.com/office/drawing/2014/main" id="{BA6EF96A-02CA-41A1-9095-358FE7486671}"/>
              </a:ext>
            </a:extLst>
          </p:cNvPr>
          <p:cNvPicPr>
            <a:picLocks noChangeAspect="1" noChangeArrowheads="1"/>
          </p:cNvPicPr>
          <p:nvPr/>
        </p:nvPicPr>
        <p:blipFill>
          <a:blip r:embed="rId14" cstate="print"/>
          <a:srcRect/>
          <a:stretch>
            <a:fillRect/>
          </a:stretch>
        </p:blipFill>
        <p:spPr bwMode="auto">
          <a:xfrm>
            <a:off x="1960227" y="5328053"/>
            <a:ext cx="333195" cy="333195"/>
          </a:xfrm>
          <a:prstGeom prst="rect">
            <a:avLst/>
          </a:prstGeom>
          <a:noFill/>
        </p:spPr>
      </p:pic>
      <p:pic>
        <p:nvPicPr>
          <p:cNvPr id="22" name="Picture 7" descr="D:\My Work\Template\Icons\Social Media\Facebook.png">
            <a:hlinkClick r:id="rId15"/>
            <a:extLst>
              <a:ext uri="{FF2B5EF4-FFF2-40B4-BE49-F238E27FC236}">
                <a16:creationId xmlns:a16="http://schemas.microsoft.com/office/drawing/2014/main" id="{BCC76D32-C587-45AA-A26C-ED5B038C867B}"/>
              </a:ext>
            </a:extLst>
          </p:cNvPr>
          <p:cNvPicPr>
            <a:picLocks noChangeAspect="1" noChangeArrowheads="1"/>
          </p:cNvPicPr>
          <p:nvPr/>
        </p:nvPicPr>
        <p:blipFill>
          <a:blip r:embed="rId16" cstate="print"/>
          <a:srcRect/>
          <a:stretch>
            <a:fillRect/>
          </a:stretch>
        </p:blipFill>
        <p:spPr bwMode="auto">
          <a:xfrm>
            <a:off x="426720" y="5328053"/>
            <a:ext cx="333195" cy="333195"/>
          </a:xfrm>
          <a:prstGeom prst="rect">
            <a:avLst/>
          </a:prstGeom>
          <a:noFill/>
        </p:spPr>
      </p:pic>
      <p:sp>
        <p:nvSpPr>
          <p:cNvPr id="36" name="Rectangle 35"/>
          <p:cNvSpPr/>
          <p:nvPr/>
        </p:nvSpPr>
        <p:spPr>
          <a:xfrm>
            <a:off x="426523" y="1447577"/>
            <a:ext cx="4962957" cy="13074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lvl="0" algn="just"/>
            <a:r>
              <a:rPr lang="en-US" sz="900">
                <a:solidFill>
                  <a:schemeClr val="bg1"/>
                </a:solidFill>
                <a:effectLst/>
                <a:latin typeface="Ubuntu" panose="020B0504030602030204" pitchFamily="34" charset="0"/>
              </a:rPr>
              <a:t>Capgemini is a global leader in partnering with companies to transform and manage their business by harnessing the power of technology. The Group is guided everyday by its purpose of unleashing human energy through technology for an inclusive and sustainable future. It is a responsible and diverse organization of over 325,000 team members more than 50 countries. With its strong 55-year heritage and deep industry expertise, Capgemini is trusted by its clients to address the entire breadth of their business needs, from strategy and design to operations, fueled by the fast evolving and innovative world of cloud, data, AI, connectivity, software, digital engineering and platforms. The Group reported in 2021 global revenues of €18 billion.</a:t>
            </a:r>
          </a:p>
        </p:txBody>
      </p:sp>
      <p:sp>
        <p:nvSpPr>
          <p:cNvPr id="48" name="Rectangle 47"/>
          <p:cNvSpPr/>
          <p:nvPr/>
        </p:nvSpPr>
        <p:spPr>
          <a:xfrm>
            <a:off x="426523" y="1074000"/>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a:solidFill>
                  <a:schemeClr val="bg1"/>
                </a:solidFill>
                <a:latin typeface="Ubuntu" panose="020B0504030602030204" pitchFamily="34" charset="0"/>
              </a:rPr>
              <a:t>About Capgemini</a:t>
            </a:r>
          </a:p>
        </p:txBody>
      </p:sp>
      <p:sp>
        <p:nvSpPr>
          <p:cNvPr id="60" name="Rectangle 59"/>
          <p:cNvSpPr/>
          <p:nvPr>
            <p:custDataLst>
              <p:tags r:id="rId1"/>
            </p:custDataLst>
          </p:nvPr>
        </p:nvSpPr>
        <p:spPr>
          <a:xfrm>
            <a:off x="6324599" y="1111153"/>
            <a:ext cx="2240280" cy="1031051"/>
          </a:xfrm>
          <a:prstGeom prst="rect">
            <a:avLst/>
          </a:prstGeom>
        </p:spPr>
        <p:txBody>
          <a:bodyPr wrap="square" lIns="0" tIns="0" rIns="0" bIns="0">
            <a:spAutoFit/>
          </a:bodyPr>
          <a:lstStyle/>
          <a:p>
            <a:pPr>
              <a:spcAft>
                <a:spcPts val="600"/>
              </a:spcAft>
            </a:pPr>
            <a:r>
              <a:rPr lang="en-US" sz="1200" b="1" err="1">
                <a:solidFill>
                  <a:schemeClr val="bg1"/>
                </a:solidFill>
                <a:latin typeface="Ubuntu" panose="020B0504030602030204" pitchFamily="34" charset="0"/>
                <a:cs typeface="Arial"/>
              </a:rPr>
              <a:t>Name</a:t>
            </a:r>
            <a:r>
              <a:rPr lang="en-US" sz="1200" b="1">
                <a:solidFill>
                  <a:schemeClr val="bg1"/>
                </a:solidFill>
                <a:latin typeface="Ubuntu" panose="020B0504030602030204" pitchFamily="34" charset="0"/>
                <a:cs typeface="Arial"/>
              </a:rPr>
              <a:t>, Last Name</a:t>
            </a:r>
          </a:p>
          <a:p>
            <a:pPr>
              <a:lnSpc>
                <a:spcPts val="1200"/>
              </a:lnSpc>
            </a:pPr>
            <a:r>
              <a:rPr lang="en-US" sz="1000">
                <a:solidFill>
                  <a:schemeClr val="bg1"/>
                </a:solidFill>
                <a:latin typeface="Ubuntu" panose="020B0504030602030204" pitchFamily="34" charset="0"/>
                <a:cs typeface="Arial"/>
              </a:rPr>
              <a:t>Title/Role</a:t>
            </a:r>
          </a:p>
          <a:p>
            <a:pPr>
              <a:lnSpc>
                <a:spcPts val="1200"/>
              </a:lnSpc>
            </a:pPr>
            <a:r>
              <a:rPr lang="en-US" sz="1000">
                <a:solidFill>
                  <a:schemeClr val="bg1"/>
                </a:solidFill>
                <a:latin typeface="Ubuntu" panose="020B0504030602030204" pitchFamily="34" charset="0"/>
                <a:cs typeface="Arial"/>
              </a:rPr>
              <a:t>Capgemini Office (Optional)</a:t>
            </a:r>
          </a:p>
          <a:p>
            <a:pPr>
              <a:lnSpc>
                <a:spcPts val="1200"/>
              </a:lnSpc>
            </a:pPr>
            <a:r>
              <a:rPr lang="en-US" sz="1000">
                <a:solidFill>
                  <a:schemeClr val="bg1"/>
                </a:solidFill>
                <a:latin typeface="Ubuntu" panose="020B0504030602030204" pitchFamily="34" charset="0"/>
                <a:cs typeface="Arial"/>
              </a:rPr>
              <a:t>Address Line 1</a:t>
            </a:r>
          </a:p>
          <a:p>
            <a:pPr>
              <a:lnSpc>
                <a:spcPts val="1200"/>
              </a:lnSpc>
            </a:pPr>
            <a:r>
              <a:rPr lang="en-US" sz="1000">
                <a:solidFill>
                  <a:schemeClr val="bg1"/>
                </a:solidFill>
                <a:latin typeface="Ubuntu" panose="020B0504030602030204" pitchFamily="34" charset="0"/>
                <a:cs typeface="Arial"/>
              </a:rPr>
              <a:t>Address Line 2 </a:t>
            </a:r>
          </a:p>
          <a:p>
            <a:pPr>
              <a:lnSpc>
                <a:spcPts val="1200"/>
              </a:lnSpc>
            </a:pPr>
            <a:r>
              <a:rPr lang="en-US" sz="1000">
                <a:solidFill>
                  <a:schemeClr val="bg1"/>
                </a:solidFill>
                <a:latin typeface="Ubuntu" panose="020B0504030602030204" pitchFamily="34" charset="0"/>
                <a:cs typeface="Arial"/>
              </a:rPr>
              <a:t>Address Line 3</a:t>
            </a:r>
          </a:p>
        </p:txBody>
      </p:sp>
      <p:sp>
        <p:nvSpPr>
          <p:cNvPr id="61" name="Rectangle 60"/>
          <p:cNvSpPr/>
          <p:nvPr>
            <p:custDataLst>
              <p:tags r:id="rId2"/>
            </p:custDataLst>
          </p:nvPr>
        </p:nvSpPr>
        <p:spPr>
          <a:xfrm>
            <a:off x="9499996" y="1111153"/>
            <a:ext cx="2240280" cy="1031051"/>
          </a:xfrm>
          <a:prstGeom prst="rect">
            <a:avLst/>
          </a:prstGeom>
        </p:spPr>
        <p:txBody>
          <a:bodyPr wrap="square" lIns="0" tIns="0" rIns="0" bIns="0">
            <a:spAutoFit/>
          </a:bodyPr>
          <a:lstStyle/>
          <a:p>
            <a:pPr>
              <a:spcAft>
                <a:spcPts val="600"/>
              </a:spcAft>
            </a:pPr>
            <a:r>
              <a:rPr lang="en-US" sz="1200" b="1" err="1">
                <a:solidFill>
                  <a:schemeClr val="bg1"/>
                </a:solidFill>
                <a:latin typeface="Ubuntu" panose="020B0504030602030204" pitchFamily="34" charset="0"/>
                <a:cs typeface="Arial"/>
              </a:rPr>
              <a:t>Name</a:t>
            </a:r>
            <a:r>
              <a:rPr lang="en-US" sz="1200" b="1">
                <a:solidFill>
                  <a:schemeClr val="bg1"/>
                </a:solidFill>
                <a:latin typeface="Ubuntu" panose="020B0504030602030204" pitchFamily="34" charset="0"/>
                <a:cs typeface="Arial"/>
              </a:rPr>
              <a:t>, Last Name</a:t>
            </a:r>
          </a:p>
          <a:p>
            <a:pPr>
              <a:lnSpc>
                <a:spcPts val="1200"/>
              </a:lnSpc>
            </a:pPr>
            <a:r>
              <a:rPr lang="en-US" sz="1000">
                <a:solidFill>
                  <a:schemeClr val="bg1"/>
                </a:solidFill>
                <a:latin typeface="Ubuntu" panose="020B0504030602030204" pitchFamily="34" charset="0"/>
                <a:cs typeface="Arial"/>
              </a:rPr>
              <a:t>Title/Role</a:t>
            </a:r>
          </a:p>
          <a:p>
            <a:pPr>
              <a:lnSpc>
                <a:spcPts val="1200"/>
              </a:lnSpc>
            </a:pPr>
            <a:r>
              <a:rPr lang="en-US" sz="1000">
                <a:solidFill>
                  <a:schemeClr val="bg1"/>
                </a:solidFill>
                <a:latin typeface="Ubuntu" panose="020B0504030602030204" pitchFamily="34" charset="0"/>
                <a:cs typeface="Arial"/>
              </a:rPr>
              <a:t>Capgemini Office (Optional)</a:t>
            </a:r>
          </a:p>
          <a:p>
            <a:pPr>
              <a:lnSpc>
                <a:spcPts val="1200"/>
              </a:lnSpc>
            </a:pPr>
            <a:r>
              <a:rPr lang="en-US" sz="1000">
                <a:solidFill>
                  <a:schemeClr val="bg1"/>
                </a:solidFill>
                <a:latin typeface="Ubuntu" panose="020B0504030602030204" pitchFamily="34" charset="0"/>
                <a:cs typeface="Arial"/>
              </a:rPr>
              <a:t>Address Line 1</a:t>
            </a:r>
          </a:p>
          <a:p>
            <a:pPr>
              <a:lnSpc>
                <a:spcPts val="1200"/>
              </a:lnSpc>
            </a:pPr>
            <a:r>
              <a:rPr lang="en-US" sz="1000">
                <a:solidFill>
                  <a:schemeClr val="bg1"/>
                </a:solidFill>
                <a:latin typeface="Ubuntu" panose="020B0504030602030204" pitchFamily="34" charset="0"/>
                <a:cs typeface="Arial"/>
              </a:rPr>
              <a:t>Address Line 2 </a:t>
            </a:r>
          </a:p>
          <a:p>
            <a:pPr>
              <a:lnSpc>
                <a:spcPts val="1200"/>
              </a:lnSpc>
            </a:pPr>
            <a:r>
              <a:rPr lang="en-US" sz="1000">
                <a:solidFill>
                  <a:schemeClr val="bg1"/>
                </a:solidFill>
                <a:latin typeface="Ubuntu" panose="020B0504030602030204" pitchFamily="34" charset="0"/>
                <a:cs typeface="Arial"/>
              </a:rPr>
              <a:t>Address Line 3</a:t>
            </a:r>
          </a:p>
        </p:txBody>
      </p:sp>
      <p:sp>
        <p:nvSpPr>
          <p:cNvPr id="62" name="Rectangle 61"/>
          <p:cNvSpPr/>
          <p:nvPr>
            <p:custDataLst>
              <p:tags r:id="rId3"/>
            </p:custDataLst>
          </p:nvPr>
        </p:nvSpPr>
        <p:spPr>
          <a:xfrm>
            <a:off x="6324599" y="2397949"/>
            <a:ext cx="2240280" cy="1031051"/>
          </a:xfrm>
          <a:prstGeom prst="rect">
            <a:avLst/>
          </a:prstGeom>
        </p:spPr>
        <p:txBody>
          <a:bodyPr wrap="square" lIns="0" tIns="0" rIns="0" bIns="0">
            <a:spAutoFit/>
          </a:bodyPr>
          <a:lstStyle/>
          <a:p>
            <a:pPr>
              <a:spcAft>
                <a:spcPts val="600"/>
              </a:spcAft>
            </a:pPr>
            <a:r>
              <a:rPr lang="en-US" sz="1200" b="1" err="1">
                <a:solidFill>
                  <a:schemeClr val="bg1"/>
                </a:solidFill>
                <a:latin typeface="Ubuntu" panose="020B0504030602030204" pitchFamily="34" charset="0"/>
                <a:cs typeface="Arial"/>
              </a:rPr>
              <a:t>Name</a:t>
            </a:r>
            <a:r>
              <a:rPr lang="en-US" sz="1200" b="1">
                <a:solidFill>
                  <a:schemeClr val="bg1"/>
                </a:solidFill>
                <a:latin typeface="Ubuntu" panose="020B0504030602030204" pitchFamily="34" charset="0"/>
                <a:cs typeface="Arial"/>
              </a:rPr>
              <a:t>, Last Name</a:t>
            </a:r>
          </a:p>
          <a:p>
            <a:pPr>
              <a:lnSpc>
                <a:spcPts val="1200"/>
              </a:lnSpc>
            </a:pPr>
            <a:r>
              <a:rPr lang="en-US" sz="1000">
                <a:solidFill>
                  <a:schemeClr val="bg1"/>
                </a:solidFill>
                <a:latin typeface="Ubuntu" panose="020B0504030602030204" pitchFamily="34" charset="0"/>
                <a:cs typeface="Arial"/>
              </a:rPr>
              <a:t>Title/Role</a:t>
            </a:r>
          </a:p>
          <a:p>
            <a:pPr>
              <a:lnSpc>
                <a:spcPts val="1200"/>
              </a:lnSpc>
            </a:pPr>
            <a:r>
              <a:rPr lang="en-US" sz="1000">
                <a:solidFill>
                  <a:schemeClr val="bg1"/>
                </a:solidFill>
                <a:latin typeface="Ubuntu" panose="020B0504030602030204" pitchFamily="34" charset="0"/>
                <a:cs typeface="Arial"/>
              </a:rPr>
              <a:t>Capgemini Office (Optional)</a:t>
            </a:r>
          </a:p>
          <a:p>
            <a:pPr>
              <a:lnSpc>
                <a:spcPts val="1200"/>
              </a:lnSpc>
            </a:pPr>
            <a:r>
              <a:rPr lang="en-US" sz="1000">
                <a:solidFill>
                  <a:schemeClr val="bg1"/>
                </a:solidFill>
                <a:latin typeface="Ubuntu" panose="020B0504030602030204" pitchFamily="34" charset="0"/>
                <a:cs typeface="Arial"/>
              </a:rPr>
              <a:t>Address Line 1</a:t>
            </a:r>
          </a:p>
          <a:p>
            <a:pPr>
              <a:lnSpc>
                <a:spcPts val="1200"/>
              </a:lnSpc>
            </a:pPr>
            <a:r>
              <a:rPr lang="en-US" sz="1000">
                <a:solidFill>
                  <a:schemeClr val="bg1"/>
                </a:solidFill>
                <a:latin typeface="Ubuntu" panose="020B0504030602030204" pitchFamily="34" charset="0"/>
                <a:cs typeface="Arial"/>
              </a:rPr>
              <a:t>Address Line 2 </a:t>
            </a:r>
          </a:p>
          <a:p>
            <a:pPr>
              <a:lnSpc>
                <a:spcPts val="1200"/>
              </a:lnSpc>
            </a:pPr>
            <a:r>
              <a:rPr lang="en-US" sz="1000">
                <a:solidFill>
                  <a:schemeClr val="bg1"/>
                </a:solidFill>
                <a:latin typeface="Ubuntu" panose="020B0504030602030204" pitchFamily="34" charset="0"/>
                <a:cs typeface="Arial"/>
              </a:rPr>
              <a:t>Address Line 3</a:t>
            </a:r>
          </a:p>
        </p:txBody>
      </p:sp>
      <p:sp>
        <p:nvSpPr>
          <p:cNvPr id="63" name="Rectangle 62"/>
          <p:cNvSpPr/>
          <p:nvPr>
            <p:custDataLst>
              <p:tags r:id="rId4"/>
            </p:custDataLst>
          </p:nvPr>
        </p:nvSpPr>
        <p:spPr>
          <a:xfrm>
            <a:off x="9499996" y="2397949"/>
            <a:ext cx="2240280" cy="1031051"/>
          </a:xfrm>
          <a:prstGeom prst="rect">
            <a:avLst/>
          </a:prstGeom>
        </p:spPr>
        <p:txBody>
          <a:bodyPr wrap="square" lIns="0" tIns="0" rIns="0" bIns="0">
            <a:spAutoFit/>
          </a:bodyPr>
          <a:lstStyle/>
          <a:p>
            <a:pPr>
              <a:spcAft>
                <a:spcPts val="600"/>
              </a:spcAft>
            </a:pPr>
            <a:r>
              <a:rPr lang="en-US" sz="1200" b="1" err="1">
                <a:solidFill>
                  <a:schemeClr val="bg1"/>
                </a:solidFill>
                <a:latin typeface="Ubuntu" panose="020B0504030602030204" pitchFamily="34" charset="0"/>
                <a:cs typeface="Arial"/>
              </a:rPr>
              <a:t>Name</a:t>
            </a:r>
            <a:r>
              <a:rPr lang="en-US" sz="1200" b="1">
                <a:solidFill>
                  <a:schemeClr val="bg1"/>
                </a:solidFill>
                <a:latin typeface="Ubuntu" panose="020B0504030602030204" pitchFamily="34" charset="0"/>
                <a:cs typeface="Arial"/>
              </a:rPr>
              <a:t>, Last Name</a:t>
            </a:r>
          </a:p>
          <a:p>
            <a:pPr>
              <a:lnSpc>
                <a:spcPts val="1200"/>
              </a:lnSpc>
            </a:pPr>
            <a:r>
              <a:rPr lang="en-US" sz="1000">
                <a:solidFill>
                  <a:schemeClr val="bg1"/>
                </a:solidFill>
                <a:latin typeface="Ubuntu" panose="020B0504030602030204" pitchFamily="34" charset="0"/>
                <a:cs typeface="Arial"/>
              </a:rPr>
              <a:t>Title/Role</a:t>
            </a:r>
          </a:p>
          <a:p>
            <a:pPr>
              <a:lnSpc>
                <a:spcPts val="1200"/>
              </a:lnSpc>
            </a:pPr>
            <a:r>
              <a:rPr lang="en-US" sz="1000">
                <a:solidFill>
                  <a:schemeClr val="bg1"/>
                </a:solidFill>
                <a:latin typeface="Ubuntu" panose="020B0504030602030204" pitchFamily="34" charset="0"/>
                <a:cs typeface="Arial"/>
              </a:rPr>
              <a:t>Capgemini Office (Optional)</a:t>
            </a:r>
          </a:p>
          <a:p>
            <a:pPr>
              <a:lnSpc>
                <a:spcPts val="1200"/>
              </a:lnSpc>
            </a:pPr>
            <a:r>
              <a:rPr lang="en-US" sz="1000">
                <a:solidFill>
                  <a:schemeClr val="bg1"/>
                </a:solidFill>
                <a:latin typeface="Ubuntu" panose="020B0504030602030204" pitchFamily="34" charset="0"/>
                <a:cs typeface="Arial"/>
              </a:rPr>
              <a:t>Address Line 1</a:t>
            </a:r>
          </a:p>
          <a:p>
            <a:pPr>
              <a:lnSpc>
                <a:spcPts val="1200"/>
              </a:lnSpc>
            </a:pPr>
            <a:r>
              <a:rPr lang="en-US" sz="1000">
                <a:solidFill>
                  <a:schemeClr val="bg1"/>
                </a:solidFill>
                <a:latin typeface="Ubuntu" panose="020B0504030602030204" pitchFamily="34" charset="0"/>
                <a:cs typeface="Arial"/>
              </a:rPr>
              <a:t>Address Line 2 </a:t>
            </a:r>
          </a:p>
          <a:p>
            <a:pPr>
              <a:lnSpc>
                <a:spcPts val="1200"/>
              </a:lnSpc>
            </a:pPr>
            <a:r>
              <a:rPr lang="en-US" sz="1000">
                <a:solidFill>
                  <a:schemeClr val="bg1"/>
                </a:solidFill>
                <a:latin typeface="Ubuntu" panose="020B0504030602030204" pitchFamily="34" charset="0"/>
                <a:cs typeface="Arial"/>
              </a:rPr>
              <a:t>Address Line 3</a:t>
            </a:r>
          </a:p>
        </p:txBody>
      </p:sp>
      <p:cxnSp>
        <p:nvCxnSpPr>
          <p:cNvPr id="64" name="Straight Connector 63"/>
          <p:cNvCxnSpPr/>
          <p:nvPr/>
        </p:nvCxnSpPr>
        <p:spPr>
          <a:xfrm flipV="1">
            <a:off x="6096000" y="1113931"/>
            <a:ext cx="0" cy="2276757"/>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6E560A55-CF18-4C11-8B57-BBD5A6CD7E74}"/>
              </a:ext>
            </a:extLst>
          </p:cNvPr>
          <p:cNvSpPr/>
          <p:nvPr/>
        </p:nvSpPr>
        <p:spPr>
          <a:xfrm>
            <a:off x="426523" y="2805111"/>
            <a:ext cx="4345176"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marL="0" marR="0" lvl="0" indent="0" algn="l" defTabSz="914400" rtl="0" eaLnBrk="1" fontAlgn="auto" latinLnBrk="0" hangingPunct="1">
              <a:lnSpc>
                <a:spcPts val="1200"/>
              </a:lnSpc>
              <a:spcBef>
                <a:spcPts val="0"/>
              </a:spcBef>
              <a:spcAft>
                <a:spcPts val="0"/>
              </a:spcAft>
              <a:buClrTx/>
              <a:buSzTx/>
              <a:buFontTx/>
              <a:buNone/>
              <a:tabLst/>
              <a:defRPr/>
            </a:pPr>
            <a:r>
              <a:rPr lang="en-GB" sz="900">
                <a:solidFill>
                  <a:schemeClr val="bg1"/>
                </a:solidFill>
                <a:effectLst/>
                <a:latin typeface="Ubuntu" panose="020B0504030602030204" pitchFamily="34" charset="0"/>
              </a:rPr>
              <a:t>Get the Future You Want </a:t>
            </a:r>
            <a:r>
              <a:rPr lang="en-US" sz="900">
                <a:solidFill>
                  <a:schemeClr val="bg1"/>
                </a:solidFill>
                <a:effectLst/>
                <a:latin typeface="Ubuntu" panose="020B0504030602030204" pitchFamily="34" charset="0"/>
              </a:rPr>
              <a:t>|</a:t>
            </a:r>
            <a:r>
              <a:rPr lang="en-GB" sz="900">
                <a:solidFill>
                  <a:schemeClr val="bg1"/>
                </a:solidFill>
                <a:effectLst/>
                <a:latin typeface="Ubuntu" panose="020B0504030602030204" pitchFamily="34" charset="0"/>
              </a:rPr>
              <a:t> </a:t>
            </a:r>
            <a:r>
              <a:rPr lang="en-US" sz="1050">
                <a:solidFill>
                  <a:schemeClr val="accent2"/>
                </a:solidFill>
                <a:latin typeface="Ubuntu" panose="020B0504030602030204" pitchFamily="34" charset="0"/>
              </a:rPr>
              <a:t>www.capgemini.com</a:t>
            </a:r>
          </a:p>
        </p:txBody>
      </p:sp>
      <p:pic>
        <p:nvPicPr>
          <p:cNvPr id="24" name="Image 23" descr="Une image contenant texte&#10;&#10;Description générée automatiquement">
            <a:extLst>
              <a:ext uri="{FF2B5EF4-FFF2-40B4-BE49-F238E27FC236}">
                <a16:creationId xmlns:a16="http://schemas.microsoft.com/office/drawing/2014/main" id="{67291309-8FC0-47AE-9F48-E59E45B7FC66}"/>
              </a:ext>
            </a:extLst>
          </p:cNvPr>
          <p:cNvPicPr>
            <a:picLocks noChangeAspect="1"/>
          </p:cNvPicPr>
          <p:nvPr userDrawn="1"/>
        </p:nvPicPr>
        <p:blipFill>
          <a:blip r:embed="rId17" cstate="hqprint">
            <a:extLst>
              <a:ext uri="{28A0092B-C50C-407E-A947-70E740481C1C}">
                <a14:useLocalDpi xmlns:a14="http://schemas.microsoft.com/office/drawing/2010/main" val="0"/>
              </a:ext>
            </a:extLst>
          </a:blip>
          <a:stretch>
            <a:fillRect/>
          </a:stretch>
        </p:blipFill>
        <p:spPr>
          <a:xfrm>
            <a:off x="8765367" y="5376781"/>
            <a:ext cx="3024000" cy="1226177"/>
          </a:xfrm>
          <a:prstGeom prst="rect">
            <a:avLst/>
          </a:prstGeom>
        </p:spPr>
      </p:pic>
    </p:spTree>
    <p:extLst>
      <p:ext uri="{BB962C8B-B14F-4D97-AF65-F5344CB8AC3E}">
        <p14:creationId xmlns:p14="http://schemas.microsoft.com/office/powerpoint/2010/main" val="251306073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p:cSld name="1_Final Slide 1">
    <p:bg>
      <p:bgPr>
        <a:solidFill>
          <a:srgbClr val="272936"/>
        </a:solidFill>
        <a:effectLst/>
      </p:bgPr>
    </p:bg>
    <p:spTree>
      <p:nvGrpSpPr>
        <p:cNvPr id="1" name=""/>
        <p:cNvGrpSpPr/>
        <p:nvPr/>
      </p:nvGrpSpPr>
      <p:grpSpPr>
        <a:xfrm>
          <a:off x="0" y="0"/>
          <a:ext cx="0" cy="0"/>
          <a:chOff x="0" y="0"/>
          <a:chExt cx="0" cy="0"/>
        </a:xfrm>
      </p:grpSpPr>
      <p:pic>
        <p:nvPicPr>
          <p:cNvPr id="3" name="Image 2" descr="Une image contenant texte&#10;&#10;Description générée automatiquement">
            <a:extLst>
              <a:ext uri="{FF2B5EF4-FFF2-40B4-BE49-F238E27FC236}">
                <a16:creationId xmlns:a16="http://schemas.microsoft.com/office/drawing/2014/main" id="{4DF6B7E3-9385-486A-9E72-0D561900C7FA}"/>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4669" y="622130"/>
            <a:ext cx="3024000" cy="1226177"/>
          </a:xfrm>
          <a:prstGeom prst="rect">
            <a:avLst/>
          </a:prstGeom>
        </p:spPr>
      </p:pic>
    </p:spTree>
    <p:extLst>
      <p:ext uri="{BB962C8B-B14F-4D97-AF65-F5344CB8AC3E}">
        <p14:creationId xmlns:p14="http://schemas.microsoft.com/office/powerpoint/2010/main" val="1343125875"/>
      </p:ext>
    </p:extLst>
  </p:cSld>
  <p:clrMapOvr>
    <a:masterClrMapping/>
  </p:clrMapOvr>
  <p:extLst>
    <p:ext uri="{DCECCB84-F9BA-43D5-87BE-67443E8EF086}">
      <p15:sldGuideLst xmlns:p15="http://schemas.microsoft.com/office/powerpoint/2012/main"/>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E64EF87-D1CA-4CDB-9C62-D7211166C32E}" type="datetimeFigureOut">
              <a:rPr lang="en-IN" smtClean="0"/>
              <a:t>30-10-2023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30C1441-B84B-4A2C-924D-E67C2267A0D8}" type="slidenum">
              <a:rPr lang="en-IN" smtClean="0"/>
              <a:t>‹#›</a:t>
            </a:fld>
            <a:endParaRPr lang="en-IN"/>
          </a:p>
        </p:txBody>
      </p:sp>
    </p:spTree>
    <p:extLst>
      <p:ext uri="{BB962C8B-B14F-4D97-AF65-F5344CB8AC3E}">
        <p14:creationId xmlns:p14="http://schemas.microsoft.com/office/powerpoint/2010/main" val="221918272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Diapositive de titre">
    <p:bg>
      <p:bgPr>
        <a:solidFill>
          <a:schemeClr val="accent4"/>
        </a:solidFill>
        <a:effectLst/>
      </p:bgPr>
    </p:bg>
    <p:spTree>
      <p:nvGrpSpPr>
        <p:cNvPr id="1" name=""/>
        <p:cNvGrpSpPr/>
        <p:nvPr/>
      </p:nvGrpSpPr>
      <p:grpSpPr>
        <a:xfrm>
          <a:off x="0" y="0"/>
          <a:ext cx="0" cy="0"/>
          <a:chOff x="0" y="0"/>
          <a:chExt cx="0" cy="0"/>
        </a:xfrm>
      </p:grpSpPr>
      <p:sp>
        <p:nvSpPr>
          <p:cNvPr id="15" name="Graphic 13">
            <a:extLst>
              <a:ext uri="{FF2B5EF4-FFF2-40B4-BE49-F238E27FC236}">
                <a16:creationId xmlns:a16="http://schemas.microsoft.com/office/drawing/2014/main" id="{5D1B5F70-39A3-4E01-8EEB-A624F6527260}"/>
              </a:ext>
            </a:extLst>
          </p:cNvPr>
          <p:cNvSpPr>
            <a:spLocks noChangeAspect="1"/>
          </p:cNvSpPr>
          <p:nvPr/>
        </p:nvSpPr>
        <p:spPr>
          <a:xfrm>
            <a:off x="263352" y="908720"/>
            <a:ext cx="10199251" cy="6192688"/>
          </a:xfrm>
          <a:custGeom>
            <a:avLst/>
            <a:gdLst>
              <a:gd name="connsiteX0" fmla="*/ 36195 w 8117205"/>
              <a:gd name="connsiteY0" fmla="*/ 4710199 h 4710198"/>
              <a:gd name="connsiteX1" fmla="*/ 0 w 8117205"/>
              <a:gd name="connsiteY1" fmla="*/ 4697817 h 4710198"/>
              <a:gd name="connsiteX2" fmla="*/ 538163 w 8117205"/>
              <a:gd name="connsiteY2" fmla="*/ 3739602 h 4710198"/>
              <a:gd name="connsiteX3" fmla="*/ 1340168 w 8117205"/>
              <a:gd name="connsiteY3" fmla="*/ 2915689 h 4710198"/>
              <a:gd name="connsiteX4" fmla="*/ 2613660 w 8117205"/>
              <a:gd name="connsiteY4" fmla="*/ 2190837 h 4710198"/>
              <a:gd name="connsiteX5" fmla="*/ 2621280 w 8117205"/>
              <a:gd name="connsiteY5" fmla="*/ 2187979 h 4710198"/>
              <a:gd name="connsiteX6" fmla="*/ 2628900 w 8117205"/>
              <a:gd name="connsiteY6" fmla="*/ 2191789 h 4710198"/>
              <a:gd name="connsiteX7" fmla="*/ 4513898 w 8117205"/>
              <a:gd name="connsiteY7" fmla="*/ 2830917 h 4710198"/>
              <a:gd name="connsiteX8" fmla="*/ 5841683 w 8117205"/>
              <a:gd name="connsiteY8" fmla="*/ 2599459 h 4710198"/>
              <a:gd name="connsiteX9" fmla="*/ 6102668 w 8117205"/>
              <a:gd name="connsiteY9" fmla="*/ 1288819 h 4710198"/>
              <a:gd name="connsiteX10" fmla="*/ 6256020 w 8117205"/>
              <a:gd name="connsiteY10" fmla="*/ 204874 h 4710198"/>
              <a:gd name="connsiteX11" fmla="*/ 7391400 w 8117205"/>
              <a:gd name="connsiteY11" fmla="*/ 43901 h 4710198"/>
              <a:gd name="connsiteX12" fmla="*/ 8117205 w 8117205"/>
              <a:gd name="connsiteY12" fmla="*/ 242021 h 4710198"/>
              <a:gd name="connsiteX13" fmla="*/ 8102918 w 8117205"/>
              <a:gd name="connsiteY13" fmla="*/ 277264 h 4710198"/>
              <a:gd name="connsiteX14" fmla="*/ 7384733 w 8117205"/>
              <a:gd name="connsiteY14" fmla="*/ 82001 h 4710198"/>
              <a:gd name="connsiteX15" fmla="*/ 6281738 w 8117205"/>
              <a:gd name="connsiteY15" fmla="*/ 233449 h 4710198"/>
              <a:gd name="connsiteX16" fmla="*/ 6139815 w 8117205"/>
              <a:gd name="connsiteY16" fmla="*/ 1279294 h 4710198"/>
              <a:gd name="connsiteX17" fmla="*/ 6187440 w 8117205"/>
              <a:gd name="connsiteY17" fmla="*/ 2101302 h 4710198"/>
              <a:gd name="connsiteX18" fmla="*/ 5866448 w 8117205"/>
              <a:gd name="connsiteY18" fmla="*/ 2629939 h 4710198"/>
              <a:gd name="connsiteX19" fmla="*/ 4510088 w 8117205"/>
              <a:gd name="connsiteY19" fmla="*/ 2869969 h 4710198"/>
              <a:gd name="connsiteX20" fmla="*/ 2620328 w 8117205"/>
              <a:gd name="connsiteY20" fmla="*/ 2230842 h 4710198"/>
              <a:gd name="connsiteX21" fmla="*/ 568643 w 8117205"/>
              <a:gd name="connsiteY21" fmla="*/ 3763414 h 4710198"/>
              <a:gd name="connsiteX22" fmla="*/ 36195 w 8117205"/>
              <a:gd name="connsiteY22" fmla="*/ 4710199 h 4710198"/>
              <a:gd name="connsiteX0" fmla="*/ 36195 w 8117205"/>
              <a:gd name="connsiteY0" fmla="*/ 4710199 h 4710199"/>
              <a:gd name="connsiteX1" fmla="*/ 0 w 8117205"/>
              <a:gd name="connsiteY1" fmla="*/ 4697817 h 4710199"/>
              <a:gd name="connsiteX2" fmla="*/ 538163 w 8117205"/>
              <a:gd name="connsiteY2" fmla="*/ 3739602 h 4710199"/>
              <a:gd name="connsiteX3" fmla="*/ 1340168 w 8117205"/>
              <a:gd name="connsiteY3" fmla="*/ 2915689 h 4710199"/>
              <a:gd name="connsiteX4" fmla="*/ 2613660 w 8117205"/>
              <a:gd name="connsiteY4" fmla="*/ 2190837 h 4710199"/>
              <a:gd name="connsiteX5" fmla="*/ 2621280 w 8117205"/>
              <a:gd name="connsiteY5" fmla="*/ 2187979 h 4710199"/>
              <a:gd name="connsiteX6" fmla="*/ 2628900 w 8117205"/>
              <a:gd name="connsiteY6" fmla="*/ 2191789 h 4710199"/>
              <a:gd name="connsiteX7" fmla="*/ 4513898 w 8117205"/>
              <a:gd name="connsiteY7" fmla="*/ 2830917 h 4710199"/>
              <a:gd name="connsiteX8" fmla="*/ 5841683 w 8117205"/>
              <a:gd name="connsiteY8" fmla="*/ 2599459 h 4710199"/>
              <a:gd name="connsiteX9" fmla="*/ 6102668 w 8117205"/>
              <a:gd name="connsiteY9" fmla="*/ 1288819 h 4710199"/>
              <a:gd name="connsiteX10" fmla="*/ 6256020 w 8117205"/>
              <a:gd name="connsiteY10" fmla="*/ 204874 h 4710199"/>
              <a:gd name="connsiteX11" fmla="*/ 7391400 w 8117205"/>
              <a:gd name="connsiteY11" fmla="*/ 43901 h 4710199"/>
              <a:gd name="connsiteX12" fmla="*/ 8117205 w 8117205"/>
              <a:gd name="connsiteY12" fmla="*/ 242021 h 4710199"/>
              <a:gd name="connsiteX13" fmla="*/ 7384733 w 8117205"/>
              <a:gd name="connsiteY13" fmla="*/ 82001 h 4710199"/>
              <a:gd name="connsiteX14" fmla="*/ 6281738 w 8117205"/>
              <a:gd name="connsiteY14" fmla="*/ 233449 h 4710199"/>
              <a:gd name="connsiteX15" fmla="*/ 6139815 w 8117205"/>
              <a:gd name="connsiteY15" fmla="*/ 1279294 h 4710199"/>
              <a:gd name="connsiteX16" fmla="*/ 6187440 w 8117205"/>
              <a:gd name="connsiteY16" fmla="*/ 2101302 h 4710199"/>
              <a:gd name="connsiteX17" fmla="*/ 5866448 w 8117205"/>
              <a:gd name="connsiteY17" fmla="*/ 2629939 h 4710199"/>
              <a:gd name="connsiteX18" fmla="*/ 4510088 w 8117205"/>
              <a:gd name="connsiteY18" fmla="*/ 2869969 h 4710199"/>
              <a:gd name="connsiteX19" fmla="*/ 2620328 w 8117205"/>
              <a:gd name="connsiteY19" fmla="*/ 2230842 h 4710199"/>
              <a:gd name="connsiteX20" fmla="*/ 568643 w 8117205"/>
              <a:gd name="connsiteY20" fmla="*/ 3763414 h 4710199"/>
              <a:gd name="connsiteX21" fmla="*/ 36195 w 8117205"/>
              <a:gd name="connsiteY21" fmla="*/ 4710199 h 4710199"/>
              <a:gd name="connsiteX0" fmla="*/ 36195 w 7528033"/>
              <a:gd name="connsiteY0" fmla="*/ 4673434 h 4673434"/>
              <a:gd name="connsiteX1" fmla="*/ 0 w 7528033"/>
              <a:gd name="connsiteY1" fmla="*/ 4661052 h 4673434"/>
              <a:gd name="connsiteX2" fmla="*/ 538163 w 7528033"/>
              <a:gd name="connsiteY2" fmla="*/ 3702837 h 4673434"/>
              <a:gd name="connsiteX3" fmla="*/ 1340168 w 7528033"/>
              <a:gd name="connsiteY3" fmla="*/ 2878924 h 4673434"/>
              <a:gd name="connsiteX4" fmla="*/ 2613660 w 7528033"/>
              <a:gd name="connsiteY4" fmla="*/ 2154072 h 4673434"/>
              <a:gd name="connsiteX5" fmla="*/ 2621280 w 7528033"/>
              <a:gd name="connsiteY5" fmla="*/ 2151214 h 4673434"/>
              <a:gd name="connsiteX6" fmla="*/ 2628900 w 7528033"/>
              <a:gd name="connsiteY6" fmla="*/ 2155024 h 4673434"/>
              <a:gd name="connsiteX7" fmla="*/ 4513898 w 7528033"/>
              <a:gd name="connsiteY7" fmla="*/ 2794152 h 4673434"/>
              <a:gd name="connsiteX8" fmla="*/ 5841683 w 7528033"/>
              <a:gd name="connsiteY8" fmla="*/ 2562694 h 4673434"/>
              <a:gd name="connsiteX9" fmla="*/ 6102668 w 7528033"/>
              <a:gd name="connsiteY9" fmla="*/ 1252054 h 4673434"/>
              <a:gd name="connsiteX10" fmla="*/ 6256020 w 7528033"/>
              <a:gd name="connsiteY10" fmla="*/ 168109 h 4673434"/>
              <a:gd name="connsiteX11" fmla="*/ 7391400 w 7528033"/>
              <a:gd name="connsiteY11" fmla="*/ 7136 h 4673434"/>
              <a:gd name="connsiteX12" fmla="*/ 7384733 w 7528033"/>
              <a:gd name="connsiteY12" fmla="*/ 45236 h 4673434"/>
              <a:gd name="connsiteX13" fmla="*/ 6281738 w 7528033"/>
              <a:gd name="connsiteY13" fmla="*/ 196684 h 4673434"/>
              <a:gd name="connsiteX14" fmla="*/ 6139815 w 7528033"/>
              <a:gd name="connsiteY14" fmla="*/ 1242529 h 4673434"/>
              <a:gd name="connsiteX15" fmla="*/ 6187440 w 7528033"/>
              <a:gd name="connsiteY15" fmla="*/ 2064537 h 4673434"/>
              <a:gd name="connsiteX16" fmla="*/ 5866448 w 7528033"/>
              <a:gd name="connsiteY16" fmla="*/ 2593174 h 4673434"/>
              <a:gd name="connsiteX17" fmla="*/ 4510088 w 7528033"/>
              <a:gd name="connsiteY17" fmla="*/ 2833204 h 4673434"/>
              <a:gd name="connsiteX18" fmla="*/ 2620328 w 7528033"/>
              <a:gd name="connsiteY18" fmla="*/ 2194077 h 4673434"/>
              <a:gd name="connsiteX19" fmla="*/ 568643 w 7528033"/>
              <a:gd name="connsiteY19" fmla="*/ 3726649 h 4673434"/>
              <a:gd name="connsiteX20" fmla="*/ 36195 w 7528033"/>
              <a:gd name="connsiteY20" fmla="*/ 4673434 h 4673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528033" h="4673434">
                <a:moveTo>
                  <a:pt x="36195" y="4673434"/>
                </a:moveTo>
                <a:lnTo>
                  <a:pt x="0" y="4661052"/>
                </a:lnTo>
                <a:cubicBezTo>
                  <a:pt x="953" y="4656289"/>
                  <a:pt x="145733" y="4224807"/>
                  <a:pt x="538163" y="3702837"/>
                </a:cubicBezTo>
                <a:cubicBezTo>
                  <a:pt x="768668" y="3396132"/>
                  <a:pt x="1038225" y="3118954"/>
                  <a:pt x="1340168" y="2878924"/>
                </a:cubicBezTo>
                <a:cubicBezTo>
                  <a:pt x="1717358" y="2577934"/>
                  <a:pt x="2145983" y="2334094"/>
                  <a:pt x="2613660" y="2154072"/>
                </a:cubicBezTo>
                <a:lnTo>
                  <a:pt x="2621280" y="2151214"/>
                </a:lnTo>
                <a:lnTo>
                  <a:pt x="2628900" y="2155024"/>
                </a:lnTo>
                <a:cubicBezTo>
                  <a:pt x="3289935" y="2497924"/>
                  <a:pt x="3941445" y="2718904"/>
                  <a:pt x="4513898" y="2794152"/>
                </a:cubicBezTo>
                <a:cubicBezTo>
                  <a:pt x="5095875" y="2871304"/>
                  <a:pt x="5554980" y="2790341"/>
                  <a:pt x="5841683" y="2562694"/>
                </a:cubicBezTo>
                <a:cubicBezTo>
                  <a:pt x="6168390" y="2302662"/>
                  <a:pt x="6257925" y="1849271"/>
                  <a:pt x="6102668" y="1252054"/>
                </a:cubicBezTo>
                <a:cubicBezTo>
                  <a:pt x="5969318" y="741514"/>
                  <a:pt x="6020753" y="376706"/>
                  <a:pt x="6256020" y="168109"/>
                </a:cubicBezTo>
                <a:cubicBezTo>
                  <a:pt x="6480810" y="-31916"/>
                  <a:pt x="7203281" y="27615"/>
                  <a:pt x="7391400" y="7136"/>
                </a:cubicBezTo>
                <a:cubicBezTo>
                  <a:pt x="7579519" y="-13343"/>
                  <a:pt x="7569677" y="13645"/>
                  <a:pt x="7384733" y="45236"/>
                </a:cubicBezTo>
                <a:cubicBezTo>
                  <a:pt x="7199789" y="76827"/>
                  <a:pt x="6550343" y="-41441"/>
                  <a:pt x="6281738" y="196684"/>
                </a:cubicBezTo>
                <a:cubicBezTo>
                  <a:pt x="6058853" y="394804"/>
                  <a:pt x="6011228" y="747229"/>
                  <a:pt x="6139815" y="1242529"/>
                </a:cubicBezTo>
                <a:cubicBezTo>
                  <a:pt x="6221730" y="1557806"/>
                  <a:pt x="6237923" y="1834031"/>
                  <a:pt x="6187440" y="2064537"/>
                </a:cubicBezTo>
                <a:cubicBezTo>
                  <a:pt x="6138863" y="2283612"/>
                  <a:pt x="6031230" y="2460777"/>
                  <a:pt x="5866448" y="2593174"/>
                </a:cubicBezTo>
                <a:cubicBezTo>
                  <a:pt x="5572125" y="2828441"/>
                  <a:pt x="5102543" y="2911309"/>
                  <a:pt x="4510088" y="2833204"/>
                </a:cubicBezTo>
                <a:cubicBezTo>
                  <a:pt x="3935730" y="2757004"/>
                  <a:pt x="3282315" y="2536024"/>
                  <a:pt x="2620328" y="2194077"/>
                </a:cubicBezTo>
                <a:cubicBezTo>
                  <a:pt x="1574483" y="2598889"/>
                  <a:pt x="927735" y="3251352"/>
                  <a:pt x="568643" y="3726649"/>
                </a:cubicBezTo>
                <a:cubicBezTo>
                  <a:pt x="180023" y="4242904"/>
                  <a:pt x="37148" y="4668672"/>
                  <a:pt x="36195" y="4673434"/>
                </a:cubicBezTo>
                <a:close/>
              </a:path>
            </a:pathLst>
          </a:custGeom>
          <a:gradFill>
            <a:gsLst>
              <a:gs pos="99000">
                <a:schemeClr val="accent2">
                  <a:alpha val="0"/>
                </a:schemeClr>
              </a:gs>
              <a:gs pos="32000">
                <a:srgbClr val="12ABDB">
                  <a:alpha val="17000"/>
                </a:srgbClr>
              </a:gs>
              <a:gs pos="17000">
                <a:schemeClr val="accent2">
                  <a:alpha val="0"/>
                </a:schemeClr>
              </a:gs>
              <a:gs pos="49000">
                <a:srgbClr val="12ABDB"/>
              </a:gs>
              <a:gs pos="70000">
                <a:schemeClr val="accent2"/>
              </a:gs>
            </a:gsLst>
            <a:lin ang="16200000" scaled="0"/>
          </a:gradFill>
          <a:ln w="9525" cap="flat">
            <a:noFill/>
            <a:prstDash val="solid"/>
            <a:miter/>
          </a:ln>
        </p:spPr>
        <p:txBody>
          <a:bodyPr rtlCol="0" anchor="ctr"/>
          <a:lstStyle/>
          <a:p>
            <a:endParaRPr lang="de-DE"/>
          </a:p>
        </p:txBody>
      </p:sp>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4242574"/>
            <a:ext cx="11379200" cy="307777"/>
          </a:xfrm>
        </p:spPr>
        <p:txBody>
          <a:bodyPr wrap="square" lIns="36000" tIns="0" rIns="36000">
            <a:spAutoFit/>
          </a:bodyPr>
          <a:lstStyle>
            <a:lvl1pPr marL="0" indent="0" algn="ct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2339007"/>
            <a:ext cx="11386134" cy="2031325"/>
          </a:xfrm>
        </p:spPr>
        <p:txBody>
          <a:bodyPr wrap="square" lIns="36000" rIns="36000" bIns="0" anchor="b" anchorCtr="0">
            <a:spAutoFit/>
          </a:bodyPr>
          <a:lstStyle>
            <a:lvl1pPr algn="l">
              <a:lnSpc>
                <a:spcPct val="100000"/>
              </a:lnSpc>
              <a:defRPr sz="6600" b="1" baseline="0">
                <a:solidFill>
                  <a:schemeClr val="bg1"/>
                </a:solidFill>
                <a:latin typeface="Ubuntu" panose="020B0504030602030204" pitchFamily="34" charset="0"/>
              </a:defRPr>
            </a:lvl1pPr>
          </a:lstStyle>
          <a:p>
            <a:r>
              <a:rPr lang="en-US"/>
              <a:t>Click to edit Master title style</a:t>
            </a:r>
            <a:endParaRPr lang="en-GB"/>
          </a:p>
        </p:txBody>
      </p:sp>
      <p:pic>
        <p:nvPicPr>
          <p:cNvPr id="6" name="Image 5" descr="Une image contenant texte&#10;&#10;Description générée automatiquement">
            <a:extLst>
              <a:ext uri="{FF2B5EF4-FFF2-40B4-BE49-F238E27FC236}">
                <a16:creationId xmlns:a16="http://schemas.microsoft.com/office/drawing/2014/main" id="{B290AA58-6524-4A50-851C-8EA6E75AA5EE}"/>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9155116" y="260648"/>
            <a:ext cx="3024000" cy="1226177"/>
          </a:xfrm>
          <a:prstGeom prst="rect">
            <a:avLst/>
          </a:prstGeom>
        </p:spPr>
      </p:pic>
    </p:spTree>
    <p:extLst>
      <p:ext uri="{BB962C8B-B14F-4D97-AF65-F5344CB8AC3E}">
        <p14:creationId xmlns:p14="http://schemas.microsoft.com/office/powerpoint/2010/main" val="1397025486"/>
      </p:ext>
    </p:extLst>
  </p:cSld>
  <p:clrMapOvr>
    <a:masterClrMapping/>
  </p:clrMapOvr>
  <p:extLst>
    <p:ext uri="{DCECCB84-F9BA-43D5-87BE-67443E8EF086}">
      <p15:sldGuideLst xmlns:p15="http://schemas.microsoft.com/office/powerpoint/2012/main"/>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Pr>
        <a:solidFill>
          <a:schemeClr val="accent4"/>
        </a:solidFill>
        <a:effectLst/>
      </p:bgPr>
    </p:bg>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5F0D51B9-A61A-4FDC-9E0F-E2A63E0E942C}"/>
              </a:ext>
            </a:extLst>
          </p:cNvPr>
          <p:cNvSpPr>
            <a:spLocks noGrp="1"/>
          </p:cNvSpPr>
          <p:nvPr>
            <p:ph type="pic" sz="quarter" idx="10" hasCustomPrompt="1"/>
          </p:nvPr>
        </p:nvSpPr>
        <p:spPr>
          <a:xfrm>
            <a:off x="5303838" y="0"/>
            <a:ext cx="6888162" cy="6858000"/>
          </a:xfrm>
          <a:solidFill>
            <a:schemeClr val="bg2">
              <a:lumMod val="90000"/>
            </a:schemeClr>
          </a:solidFill>
        </p:spPr>
        <p:txBody>
          <a:bodyPr/>
          <a:lstStyle>
            <a:lvl1pPr>
              <a:defRPr>
                <a:solidFill>
                  <a:schemeClr val="tx1">
                    <a:lumMod val="50000"/>
                    <a:lumOff val="50000"/>
                  </a:schemeClr>
                </a:solidFill>
              </a:defRPr>
            </a:lvl1pPr>
          </a:lstStyle>
          <a:p>
            <a:r>
              <a:rPr lang="de-DE"/>
              <a:t>Insert Picture and send to back</a:t>
            </a:r>
          </a:p>
        </p:txBody>
      </p:sp>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4561383"/>
            <a:ext cx="11386134" cy="307777"/>
          </a:xfrm>
        </p:spPr>
        <p:txBody>
          <a:bodyPr wrap="square" lIns="36000" tIns="0" rIns="36000">
            <a:sp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2293129"/>
            <a:ext cx="11386134" cy="2215991"/>
          </a:xfrm>
        </p:spPr>
        <p:txBody>
          <a:bodyPr wrap="square" lIns="36000" rIns="36000" bIns="0" anchor="b" anchorCtr="0">
            <a:spAutoFit/>
          </a:bodyPr>
          <a:lstStyle>
            <a:lvl1pPr algn="l">
              <a:lnSpc>
                <a:spcPct val="90000"/>
              </a:lnSpc>
              <a:defRPr sz="8000" b="1" baseline="0">
                <a:solidFill>
                  <a:schemeClr val="bg1"/>
                </a:solidFill>
                <a:latin typeface="Ubuntu" panose="020B0504030602030204" pitchFamily="34" charset="0"/>
              </a:defRPr>
            </a:lvl1pPr>
          </a:lstStyle>
          <a:p>
            <a:r>
              <a:rPr lang="en-US"/>
              <a:t>Click to edit Master title style</a:t>
            </a:r>
            <a:endParaRPr lang="en-GB"/>
          </a:p>
        </p:txBody>
      </p:sp>
      <p:pic>
        <p:nvPicPr>
          <p:cNvPr id="7" name="Image 6" descr="Une image contenant texte&#10;&#10;Description générée automatiquement">
            <a:extLst>
              <a:ext uri="{FF2B5EF4-FFF2-40B4-BE49-F238E27FC236}">
                <a16:creationId xmlns:a16="http://schemas.microsoft.com/office/drawing/2014/main" id="{873884F3-4760-488E-A25C-0D285C88AE32}"/>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98408" y="260648"/>
            <a:ext cx="3024000" cy="1226177"/>
          </a:xfrm>
          <a:prstGeom prst="rect">
            <a:avLst/>
          </a:prstGeom>
        </p:spPr>
      </p:pic>
    </p:spTree>
    <p:extLst>
      <p:ext uri="{BB962C8B-B14F-4D97-AF65-F5344CB8AC3E}">
        <p14:creationId xmlns:p14="http://schemas.microsoft.com/office/powerpoint/2010/main" val="661465193"/>
      </p:ext>
    </p:extLst>
  </p:cSld>
  <p:clrMapOvr>
    <a:masterClrMapping/>
  </p:clrMapOvr>
  <p:extLst>
    <p:ext uri="{DCECCB84-F9BA-43D5-87BE-67443E8EF086}">
      <p15:sldGuideLst xmlns:p15="http://schemas.microsoft.com/office/powerpoint/2012/main"/>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Title Slide 3 Full Picture">
    <p:bg>
      <p:bgPr>
        <a:solidFill>
          <a:schemeClr val="accent4"/>
        </a:solidFill>
        <a:effectLst/>
      </p:bgPr>
    </p:bg>
    <p:spTree>
      <p:nvGrpSpPr>
        <p:cNvPr id="1" name=""/>
        <p:cNvGrpSpPr/>
        <p:nvPr/>
      </p:nvGrpSpPr>
      <p:grpSpPr>
        <a:xfrm>
          <a:off x="0" y="0"/>
          <a:ext cx="0" cy="0"/>
          <a:chOff x="0" y="0"/>
          <a:chExt cx="0" cy="0"/>
        </a:xfrm>
      </p:grpSpPr>
      <p:sp>
        <p:nvSpPr>
          <p:cNvPr id="23" name="Picture Placeholder 22">
            <a:extLst>
              <a:ext uri="{FF2B5EF4-FFF2-40B4-BE49-F238E27FC236}">
                <a16:creationId xmlns:a16="http://schemas.microsoft.com/office/drawing/2014/main" id="{B92814EB-708F-421C-9F3F-E5C7B767B62F}"/>
              </a:ext>
            </a:extLst>
          </p:cNvPr>
          <p:cNvSpPr>
            <a:spLocks noGrp="1"/>
          </p:cNvSpPr>
          <p:nvPr>
            <p:ph type="pic" sz="quarter" idx="10" hasCustomPrompt="1"/>
          </p:nvPr>
        </p:nvSpPr>
        <p:spPr>
          <a:xfrm>
            <a:off x="0" y="0"/>
            <a:ext cx="12192000" cy="6858000"/>
          </a:xfrm>
          <a:custGeom>
            <a:avLst/>
            <a:gdLst>
              <a:gd name="connsiteX0" fmla="*/ 10205289 w 12192000"/>
              <a:gd name="connsiteY0" fmla="*/ 966629 h 6858000"/>
              <a:gd name="connsiteX1" fmla="*/ 10155045 w 12192000"/>
              <a:gd name="connsiteY1" fmla="*/ 1089100 h 6858000"/>
              <a:gd name="connsiteX2" fmla="*/ 10129923 w 12192000"/>
              <a:gd name="connsiteY2" fmla="*/ 1057697 h 6858000"/>
              <a:gd name="connsiteX3" fmla="*/ 10205289 w 12192000"/>
              <a:gd name="connsiteY3" fmla="*/ 966629 h 6858000"/>
              <a:gd name="connsiteX4" fmla="*/ 10359163 w 12192000"/>
              <a:gd name="connsiteY4" fmla="*/ 768791 h 6858000"/>
              <a:gd name="connsiteX5" fmla="*/ 10381145 w 12192000"/>
              <a:gd name="connsiteY5" fmla="*/ 803334 h 6858000"/>
              <a:gd name="connsiteX6" fmla="*/ 10330900 w 12192000"/>
              <a:gd name="connsiteY6" fmla="*/ 875561 h 6858000"/>
              <a:gd name="connsiteX7" fmla="*/ 10359163 w 12192000"/>
              <a:gd name="connsiteY7" fmla="*/ 768791 h 6858000"/>
              <a:gd name="connsiteX8" fmla="*/ 11203898 w 12192000"/>
              <a:gd name="connsiteY8" fmla="*/ 658881 h 6858000"/>
              <a:gd name="connsiteX9" fmla="*/ 11178776 w 12192000"/>
              <a:gd name="connsiteY9" fmla="*/ 684003 h 6858000"/>
              <a:gd name="connsiteX10" fmla="*/ 11203898 w 12192000"/>
              <a:gd name="connsiteY10" fmla="*/ 709126 h 6858000"/>
              <a:gd name="connsiteX11" fmla="*/ 11229020 w 12192000"/>
              <a:gd name="connsiteY11" fmla="*/ 684003 h 6858000"/>
              <a:gd name="connsiteX12" fmla="*/ 11203898 w 12192000"/>
              <a:gd name="connsiteY12" fmla="*/ 658881 h 6858000"/>
              <a:gd name="connsiteX13" fmla="*/ 10842765 w 12192000"/>
              <a:gd name="connsiteY13" fmla="*/ 646320 h 6858000"/>
              <a:gd name="connsiteX14" fmla="*/ 10817643 w 12192000"/>
              <a:gd name="connsiteY14" fmla="*/ 674583 h 6858000"/>
              <a:gd name="connsiteX15" fmla="*/ 10842765 w 12192000"/>
              <a:gd name="connsiteY15" fmla="*/ 699705 h 6858000"/>
              <a:gd name="connsiteX16" fmla="*/ 10867887 w 12192000"/>
              <a:gd name="connsiteY16" fmla="*/ 671442 h 6858000"/>
              <a:gd name="connsiteX17" fmla="*/ 10842765 w 12192000"/>
              <a:gd name="connsiteY17" fmla="*/ 646320 h 6858000"/>
              <a:gd name="connsiteX18" fmla="*/ 9570952 w 12192000"/>
              <a:gd name="connsiteY18" fmla="*/ 621198 h 6858000"/>
              <a:gd name="connsiteX19" fmla="*/ 9420219 w 12192000"/>
              <a:gd name="connsiteY19" fmla="*/ 806475 h 6858000"/>
              <a:gd name="connsiteX20" fmla="*/ 9545830 w 12192000"/>
              <a:gd name="connsiteY20" fmla="*/ 969769 h 6858000"/>
              <a:gd name="connsiteX21" fmla="*/ 9665161 w 12192000"/>
              <a:gd name="connsiteY21" fmla="*/ 894402 h 6858000"/>
              <a:gd name="connsiteX22" fmla="*/ 9724826 w 12192000"/>
              <a:gd name="connsiteY22" fmla="*/ 954068 h 6858000"/>
              <a:gd name="connsiteX23" fmla="*/ 9797053 w 12192000"/>
              <a:gd name="connsiteY23" fmla="*/ 900683 h 6858000"/>
              <a:gd name="connsiteX24" fmla="*/ 9847297 w 12192000"/>
              <a:gd name="connsiteY24" fmla="*/ 954068 h 6858000"/>
              <a:gd name="connsiteX25" fmla="*/ 9894401 w 12192000"/>
              <a:gd name="connsiteY25" fmla="*/ 928946 h 6858000"/>
              <a:gd name="connsiteX26" fmla="*/ 9947786 w 12192000"/>
              <a:gd name="connsiteY26" fmla="*/ 1092240 h 6858000"/>
              <a:gd name="connsiteX27" fmla="*/ 9935225 w 12192000"/>
              <a:gd name="connsiteY27" fmla="*/ 957208 h 6858000"/>
              <a:gd name="connsiteX28" fmla="*/ 9985470 w 12192000"/>
              <a:gd name="connsiteY28" fmla="*/ 775072 h 6858000"/>
              <a:gd name="connsiteX29" fmla="*/ 10013732 w 12192000"/>
              <a:gd name="connsiteY29" fmla="*/ 828457 h 6858000"/>
              <a:gd name="connsiteX30" fmla="*/ 10007452 w 12192000"/>
              <a:gd name="connsiteY30" fmla="*/ 875561 h 6858000"/>
              <a:gd name="connsiteX31" fmla="*/ 9944646 w 12192000"/>
              <a:gd name="connsiteY31" fmla="*/ 935226 h 6858000"/>
              <a:gd name="connsiteX32" fmla="*/ 9969768 w 12192000"/>
              <a:gd name="connsiteY32" fmla="*/ 954068 h 6858000"/>
              <a:gd name="connsiteX33" fmla="*/ 10045135 w 12192000"/>
              <a:gd name="connsiteY33" fmla="*/ 878701 h 6858000"/>
              <a:gd name="connsiteX34" fmla="*/ 10092239 w 12192000"/>
              <a:gd name="connsiteY34" fmla="*/ 844158 h 6858000"/>
              <a:gd name="connsiteX35" fmla="*/ 10092239 w 12192000"/>
              <a:gd name="connsiteY35" fmla="*/ 859859 h 6858000"/>
              <a:gd name="connsiteX36" fmla="*/ 10148764 w 12192000"/>
              <a:gd name="connsiteY36" fmla="*/ 938366 h 6858000"/>
              <a:gd name="connsiteX37" fmla="*/ 10208430 w 12192000"/>
              <a:gd name="connsiteY37" fmla="*/ 891262 h 6858000"/>
              <a:gd name="connsiteX38" fmla="*/ 10211570 w 12192000"/>
              <a:gd name="connsiteY38" fmla="*/ 935226 h 6858000"/>
              <a:gd name="connsiteX39" fmla="*/ 10098520 w 12192000"/>
              <a:gd name="connsiteY39" fmla="*/ 1057697 h 6858000"/>
              <a:gd name="connsiteX40" fmla="*/ 10158185 w 12192000"/>
              <a:gd name="connsiteY40" fmla="*/ 1120503 h 6858000"/>
              <a:gd name="connsiteX41" fmla="*/ 10252393 w 12192000"/>
              <a:gd name="connsiteY41" fmla="*/ 947787 h 6858000"/>
              <a:gd name="connsiteX42" fmla="*/ 10315199 w 12192000"/>
              <a:gd name="connsiteY42" fmla="*/ 919525 h 6858000"/>
              <a:gd name="connsiteX43" fmla="*/ 10381145 w 12192000"/>
              <a:gd name="connsiteY43" fmla="*/ 954068 h 6858000"/>
              <a:gd name="connsiteX44" fmla="*/ 10481634 w 12192000"/>
              <a:gd name="connsiteY44" fmla="*/ 884982 h 6858000"/>
              <a:gd name="connsiteX45" fmla="*/ 10513037 w 12192000"/>
              <a:gd name="connsiteY45" fmla="*/ 954068 h 6858000"/>
              <a:gd name="connsiteX46" fmla="*/ 10578983 w 12192000"/>
              <a:gd name="connsiteY46" fmla="*/ 778212 h 6858000"/>
              <a:gd name="connsiteX47" fmla="*/ 10632367 w 12192000"/>
              <a:gd name="connsiteY47" fmla="*/ 969769 h 6858000"/>
              <a:gd name="connsiteX48" fmla="*/ 10704594 w 12192000"/>
              <a:gd name="connsiteY48" fmla="*/ 800194 h 6858000"/>
              <a:gd name="connsiteX49" fmla="*/ 10767400 w 12192000"/>
              <a:gd name="connsiteY49" fmla="*/ 954068 h 6858000"/>
              <a:gd name="connsiteX50" fmla="*/ 10830205 w 12192000"/>
              <a:gd name="connsiteY50" fmla="*/ 866140 h 6858000"/>
              <a:gd name="connsiteX51" fmla="*/ 10893011 w 12192000"/>
              <a:gd name="connsiteY51" fmla="*/ 954068 h 6858000"/>
              <a:gd name="connsiteX52" fmla="*/ 10949536 w 12192000"/>
              <a:gd name="connsiteY52" fmla="*/ 900683 h 6858000"/>
              <a:gd name="connsiteX53" fmla="*/ 10980939 w 12192000"/>
              <a:gd name="connsiteY53" fmla="*/ 954068 h 6858000"/>
              <a:gd name="connsiteX54" fmla="*/ 11059446 w 12192000"/>
              <a:gd name="connsiteY54" fmla="*/ 778212 h 6858000"/>
              <a:gd name="connsiteX55" fmla="*/ 11144233 w 12192000"/>
              <a:gd name="connsiteY55" fmla="*/ 954068 h 6858000"/>
              <a:gd name="connsiteX56" fmla="*/ 11197618 w 12192000"/>
              <a:gd name="connsiteY56" fmla="*/ 894402 h 6858000"/>
              <a:gd name="connsiteX57" fmla="*/ 11244722 w 12192000"/>
              <a:gd name="connsiteY57" fmla="*/ 954068 h 6858000"/>
              <a:gd name="connsiteX58" fmla="*/ 11272985 w 12192000"/>
              <a:gd name="connsiteY58" fmla="*/ 938366 h 6858000"/>
              <a:gd name="connsiteX59" fmla="*/ 11225881 w 12192000"/>
              <a:gd name="connsiteY59" fmla="*/ 784493 h 6858000"/>
              <a:gd name="connsiteX60" fmla="*/ 11207039 w 12192000"/>
              <a:gd name="connsiteY60" fmla="*/ 740529 h 6858000"/>
              <a:gd name="connsiteX61" fmla="*/ 11188197 w 12192000"/>
              <a:gd name="connsiteY61" fmla="*/ 743669 h 6858000"/>
              <a:gd name="connsiteX62" fmla="*/ 11147374 w 12192000"/>
              <a:gd name="connsiteY62" fmla="*/ 913244 h 6858000"/>
              <a:gd name="connsiteX63" fmla="*/ 11062586 w 12192000"/>
              <a:gd name="connsiteY63" fmla="*/ 721687 h 6858000"/>
              <a:gd name="connsiteX64" fmla="*/ 10984079 w 12192000"/>
              <a:gd name="connsiteY64" fmla="*/ 875561 h 6858000"/>
              <a:gd name="connsiteX65" fmla="*/ 10977798 w 12192000"/>
              <a:gd name="connsiteY65" fmla="*/ 803334 h 6858000"/>
              <a:gd name="connsiteX66" fmla="*/ 10980939 w 12192000"/>
              <a:gd name="connsiteY66" fmla="*/ 765651 h 6858000"/>
              <a:gd name="connsiteX67" fmla="*/ 10943255 w 12192000"/>
              <a:gd name="connsiteY67" fmla="*/ 740529 h 6858000"/>
              <a:gd name="connsiteX68" fmla="*/ 10896151 w 12192000"/>
              <a:gd name="connsiteY68" fmla="*/ 916384 h 6858000"/>
              <a:gd name="connsiteX69" fmla="*/ 10858468 w 12192000"/>
              <a:gd name="connsiteY69" fmla="*/ 790773 h 6858000"/>
              <a:gd name="connsiteX70" fmla="*/ 10820784 w 12192000"/>
              <a:gd name="connsiteY70" fmla="*/ 740529 h 6858000"/>
              <a:gd name="connsiteX71" fmla="*/ 10773680 w 12192000"/>
              <a:gd name="connsiteY71" fmla="*/ 906964 h 6858000"/>
              <a:gd name="connsiteX72" fmla="*/ 10707734 w 12192000"/>
              <a:gd name="connsiteY72" fmla="*/ 740529 h 6858000"/>
              <a:gd name="connsiteX73" fmla="*/ 10638648 w 12192000"/>
              <a:gd name="connsiteY73" fmla="*/ 897543 h 6858000"/>
              <a:gd name="connsiteX74" fmla="*/ 10578983 w 12192000"/>
              <a:gd name="connsiteY74" fmla="*/ 721687 h 6858000"/>
              <a:gd name="connsiteX75" fmla="*/ 10516177 w 12192000"/>
              <a:gd name="connsiteY75" fmla="*/ 847298 h 6858000"/>
              <a:gd name="connsiteX76" fmla="*/ 10509897 w 12192000"/>
              <a:gd name="connsiteY76" fmla="*/ 847298 h 6858000"/>
              <a:gd name="connsiteX77" fmla="*/ 10509897 w 12192000"/>
              <a:gd name="connsiteY77" fmla="*/ 809615 h 6858000"/>
              <a:gd name="connsiteX78" fmla="*/ 10475353 w 12192000"/>
              <a:gd name="connsiteY78" fmla="*/ 737388 h 6858000"/>
              <a:gd name="connsiteX79" fmla="*/ 10387426 w 12192000"/>
              <a:gd name="connsiteY79" fmla="*/ 919525 h 6858000"/>
              <a:gd name="connsiteX80" fmla="*/ 10349742 w 12192000"/>
              <a:gd name="connsiteY80" fmla="*/ 903823 h 6858000"/>
              <a:gd name="connsiteX81" fmla="*/ 10425109 w 12192000"/>
              <a:gd name="connsiteY81" fmla="*/ 800194 h 6858000"/>
              <a:gd name="connsiteX82" fmla="*/ 10365444 w 12192000"/>
              <a:gd name="connsiteY82" fmla="*/ 740529 h 6858000"/>
              <a:gd name="connsiteX83" fmla="*/ 10286937 w 12192000"/>
              <a:gd name="connsiteY83" fmla="*/ 837877 h 6858000"/>
              <a:gd name="connsiteX84" fmla="*/ 10299498 w 12192000"/>
              <a:gd name="connsiteY84" fmla="*/ 900683 h 6858000"/>
              <a:gd name="connsiteX85" fmla="*/ 10249253 w 12192000"/>
              <a:gd name="connsiteY85" fmla="*/ 922665 h 6858000"/>
              <a:gd name="connsiteX86" fmla="*/ 10239832 w 12192000"/>
              <a:gd name="connsiteY86" fmla="*/ 784493 h 6858000"/>
              <a:gd name="connsiteX87" fmla="*/ 10202149 w 12192000"/>
              <a:gd name="connsiteY87" fmla="*/ 815895 h 6858000"/>
              <a:gd name="connsiteX88" fmla="*/ 10155045 w 12192000"/>
              <a:gd name="connsiteY88" fmla="*/ 897543 h 6858000"/>
              <a:gd name="connsiteX89" fmla="*/ 10133063 w 12192000"/>
              <a:gd name="connsiteY89" fmla="*/ 863000 h 6858000"/>
              <a:gd name="connsiteX90" fmla="*/ 10236692 w 12192000"/>
              <a:gd name="connsiteY90" fmla="*/ 762511 h 6858000"/>
              <a:gd name="connsiteX91" fmla="*/ 10202149 w 12192000"/>
              <a:gd name="connsiteY91" fmla="*/ 727968 h 6858000"/>
              <a:gd name="connsiteX92" fmla="*/ 10107941 w 12192000"/>
              <a:gd name="connsiteY92" fmla="*/ 784493 h 6858000"/>
              <a:gd name="connsiteX93" fmla="*/ 10051415 w 12192000"/>
              <a:gd name="connsiteY93" fmla="*/ 841018 h 6858000"/>
              <a:gd name="connsiteX94" fmla="*/ 10051415 w 12192000"/>
              <a:gd name="connsiteY94" fmla="*/ 825316 h 6858000"/>
              <a:gd name="connsiteX95" fmla="*/ 9985470 w 12192000"/>
              <a:gd name="connsiteY95" fmla="*/ 734248 h 6858000"/>
              <a:gd name="connsiteX96" fmla="*/ 9932085 w 12192000"/>
              <a:gd name="connsiteY96" fmla="*/ 775072 h 6858000"/>
              <a:gd name="connsiteX97" fmla="*/ 9910103 w 12192000"/>
              <a:gd name="connsiteY97" fmla="*/ 740529 h 6858000"/>
              <a:gd name="connsiteX98" fmla="*/ 9884981 w 12192000"/>
              <a:gd name="connsiteY98" fmla="*/ 746809 h 6858000"/>
              <a:gd name="connsiteX99" fmla="*/ 9891261 w 12192000"/>
              <a:gd name="connsiteY99" fmla="*/ 812755 h 6858000"/>
              <a:gd name="connsiteX100" fmla="*/ 9850437 w 12192000"/>
              <a:gd name="connsiteY100" fmla="*/ 922665 h 6858000"/>
              <a:gd name="connsiteX101" fmla="*/ 9822175 w 12192000"/>
              <a:gd name="connsiteY101" fmla="*/ 800194 h 6858000"/>
              <a:gd name="connsiteX102" fmla="*/ 9809614 w 12192000"/>
              <a:gd name="connsiteY102" fmla="*/ 797054 h 6858000"/>
              <a:gd name="connsiteX103" fmla="*/ 9781351 w 12192000"/>
              <a:gd name="connsiteY103" fmla="*/ 853579 h 6858000"/>
              <a:gd name="connsiteX104" fmla="*/ 9734247 w 12192000"/>
              <a:gd name="connsiteY104" fmla="*/ 919525 h 6858000"/>
              <a:gd name="connsiteX105" fmla="*/ 9709125 w 12192000"/>
              <a:gd name="connsiteY105" fmla="*/ 878701 h 6858000"/>
              <a:gd name="connsiteX106" fmla="*/ 9819035 w 12192000"/>
              <a:gd name="connsiteY106" fmla="*/ 778212 h 6858000"/>
              <a:gd name="connsiteX107" fmla="*/ 9784492 w 12192000"/>
              <a:gd name="connsiteY107" fmla="*/ 740529 h 6858000"/>
              <a:gd name="connsiteX108" fmla="*/ 9674582 w 12192000"/>
              <a:gd name="connsiteY108" fmla="*/ 825316 h 6858000"/>
              <a:gd name="connsiteX109" fmla="*/ 9555251 w 12192000"/>
              <a:gd name="connsiteY109" fmla="*/ 925805 h 6858000"/>
              <a:gd name="connsiteX110" fmla="*/ 9473604 w 12192000"/>
              <a:gd name="connsiteY110" fmla="*/ 800194 h 6858000"/>
              <a:gd name="connsiteX111" fmla="*/ 9567812 w 12192000"/>
              <a:gd name="connsiteY111" fmla="*/ 655741 h 6858000"/>
              <a:gd name="connsiteX112" fmla="*/ 9608636 w 12192000"/>
              <a:gd name="connsiteY112" fmla="*/ 721687 h 6858000"/>
              <a:gd name="connsiteX113" fmla="*/ 9655740 w 12192000"/>
              <a:gd name="connsiteY113" fmla="*/ 687144 h 6858000"/>
              <a:gd name="connsiteX114" fmla="*/ 9570952 w 12192000"/>
              <a:gd name="connsiteY114" fmla="*/ 621198 h 6858000"/>
              <a:gd name="connsiteX115" fmla="*/ 11503938 w 12192000"/>
              <a:gd name="connsiteY115" fmla="*/ 612538 h 6858000"/>
              <a:gd name="connsiteX116" fmla="*/ 11291551 w 12192000"/>
              <a:gd name="connsiteY116" fmla="*/ 832051 h 6858000"/>
              <a:gd name="connsiteX117" fmla="*/ 11365123 w 12192000"/>
              <a:gd name="connsiteY117" fmla="*/ 940418 h 6858000"/>
              <a:gd name="connsiteX118" fmla="*/ 11440083 w 12192000"/>
              <a:gd name="connsiteY118" fmla="*/ 941808 h 6858000"/>
              <a:gd name="connsiteX119" fmla="*/ 11444304 w 12192000"/>
              <a:gd name="connsiteY119" fmla="*/ 939708 h 6858000"/>
              <a:gd name="connsiteX120" fmla="*/ 11445324 w 12192000"/>
              <a:gd name="connsiteY120" fmla="*/ 939542 h 6858000"/>
              <a:gd name="connsiteX121" fmla="*/ 11475268 w 12192000"/>
              <a:gd name="connsiteY121" fmla="*/ 924644 h 6858000"/>
              <a:gd name="connsiteX122" fmla="*/ 11494474 w 12192000"/>
              <a:gd name="connsiteY122" fmla="*/ 907542 h 6858000"/>
              <a:gd name="connsiteX123" fmla="*/ 11488753 w 12192000"/>
              <a:gd name="connsiteY123" fmla="*/ 926162 h 6858000"/>
              <a:gd name="connsiteX124" fmla="*/ 11464846 w 12192000"/>
              <a:gd name="connsiteY124" fmla="*/ 951842 h 6858000"/>
              <a:gd name="connsiteX125" fmla="*/ 11432834 w 12192000"/>
              <a:gd name="connsiteY125" fmla="*/ 964214 h 6858000"/>
              <a:gd name="connsiteX126" fmla="*/ 11433416 w 12192000"/>
              <a:gd name="connsiteY126" fmla="*/ 964508 h 6858000"/>
              <a:gd name="connsiteX127" fmla="*/ 11427416 w 12192000"/>
              <a:gd name="connsiteY127" fmla="*/ 966826 h 6858000"/>
              <a:gd name="connsiteX128" fmla="*/ 11478812 w 12192000"/>
              <a:gd name="connsiteY128" fmla="*/ 980728 h 6858000"/>
              <a:gd name="connsiteX129" fmla="*/ 11601049 w 12192000"/>
              <a:gd name="connsiteY129" fmla="*/ 940412 h 6858000"/>
              <a:gd name="connsiteX130" fmla="*/ 11600229 w 12192000"/>
              <a:gd name="connsiteY130" fmla="*/ 940299 h 6858000"/>
              <a:gd name="connsiteX131" fmla="*/ 11604054 w 12192000"/>
              <a:gd name="connsiteY131" fmla="*/ 938167 h 6858000"/>
              <a:gd name="connsiteX132" fmla="*/ 11561078 w 12192000"/>
              <a:gd name="connsiteY132" fmla="*/ 923772 h 6858000"/>
              <a:gd name="connsiteX133" fmla="*/ 11546930 w 12192000"/>
              <a:gd name="connsiteY133" fmla="*/ 891807 h 6858000"/>
              <a:gd name="connsiteX134" fmla="*/ 11567885 w 12192000"/>
              <a:gd name="connsiteY134" fmla="*/ 908611 h 6858000"/>
              <a:gd name="connsiteX135" fmla="*/ 11601049 w 12192000"/>
              <a:gd name="connsiteY135" fmla="*/ 915389 h 6858000"/>
              <a:gd name="connsiteX136" fmla="*/ 11650104 w 12192000"/>
              <a:gd name="connsiteY136" fmla="*/ 900067 h 6858000"/>
              <a:gd name="connsiteX137" fmla="*/ 11650828 w 12192000"/>
              <a:gd name="connsiteY137" fmla="*/ 899169 h 6858000"/>
              <a:gd name="connsiteX138" fmla="*/ 11652427 w 12192000"/>
              <a:gd name="connsiteY138" fmla="*/ 898382 h 6858000"/>
              <a:gd name="connsiteX139" fmla="*/ 11683608 w 12192000"/>
              <a:gd name="connsiteY139" fmla="*/ 859705 h 6858000"/>
              <a:gd name="connsiteX140" fmla="*/ 11690343 w 12192000"/>
              <a:gd name="connsiteY140" fmla="*/ 825792 h 6858000"/>
              <a:gd name="connsiteX141" fmla="*/ 11690350 w 12192000"/>
              <a:gd name="connsiteY141" fmla="*/ 825831 h 6858000"/>
              <a:gd name="connsiteX142" fmla="*/ 11690350 w 12192000"/>
              <a:gd name="connsiteY142" fmla="*/ 825754 h 6858000"/>
              <a:gd name="connsiteX143" fmla="*/ 11690350 w 12192000"/>
              <a:gd name="connsiteY143" fmla="*/ 823091 h 6858000"/>
              <a:gd name="connsiteX144" fmla="*/ 11623276 w 12192000"/>
              <a:gd name="connsiteY144" fmla="*/ 684719 h 6858000"/>
              <a:gd name="connsiteX145" fmla="*/ 11573655 w 12192000"/>
              <a:gd name="connsiteY145" fmla="*/ 647215 h 6858000"/>
              <a:gd name="connsiteX146" fmla="*/ 11570681 w 12192000"/>
              <a:gd name="connsiteY146" fmla="*/ 645708 h 6858000"/>
              <a:gd name="connsiteX147" fmla="*/ 11570221 w 12192000"/>
              <a:gd name="connsiteY147" fmla="*/ 645361 h 6858000"/>
              <a:gd name="connsiteX148" fmla="*/ 11513655 w 12192000"/>
              <a:gd name="connsiteY148" fmla="*/ 616706 h 6858000"/>
              <a:gd name="connsiteX149" fmla="*/ 11503938 w 12192000"/>
              <a:gd name="connsiteY149" fmla="*/ 612538 h 6858000"/>
              <a:gd name="connsiteX150" fmla="*/ 0 w 12192000"/>
              <a:gd name="connsiteY150" fmla="*/ 0 h 6858000"/>
              <a:gd name="connsiteX151" fmla="*/ 12192000 w 12192000"/>
              <a:gd name="connsiteY151" fmla="*/ 0 h 6858000"/>
              <a:gd name="connsiteX152" fmla="*/ 12192000 w 12192000"/>
              <a:gd name="connsiteY152" fmla="*/ 6858000 h 6858000"/>
              <a:gd name="connsiteX153" fmla="*/ 0 w 12192000"/>
              <a:gd name="connsiteY15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Lst>
            <a:rect l="l" t="t" r="r" b="b"/>
            <a:pathLst>
              <a:path w="12192000" h="6858000">
                <a:moveTo>
                  <a:pt x="10205289" y="966629"/>
                </a:moveTo>
                <a:cubicBezTo>
                  <a:pt x="10205289" y="1067118"/>
                  <a:pt x="10180167" y="1089100"/>
                  <a:pt x="10155045" y="1089100"/>
                </a:cubicBezTo>
                <a:cubicBezTo>
                  <a:pt x="10139343" y="1089100"/>
                  <a:pt x="10129923" y="1073399"/>
                  <a:pt x="10129923" y="1057697"/>
                </a:cubicBezTo>
                <a:cubicBezTo>
                  <a:pt x="10129923" y="1013733"/>
                  <a:pt x="10164466" y="988611"/>
                  <a:pt x="10205289" y="966629"/>
                </a:cubicBezTo>
                <a:close/>
                <a:moveTo>
                  <a:pt x="10359163" y="768791"/>
                </a:moveTo>
                <a:cubicBezTo>
                  <a:pt x="10374864" y="768791"/>
                  <a:pt x="10384285" y="781352"/>
                  <a:pt x="10381145" y="803334"/>
                </a:cubicBezTo>
                <a:cubicBezTo>
                  <a:pt x="10378005" y="828457"/>
                  <a:pt x="10362303" y="853579"/>
                  <a:pt x="10330900" y="875561"/>
                </a:cubicBezTo>
                <a:cubicBezTo>
                  <a:pt x="10318339" y="828457"/>
                  <a:pt x="10327760" y="768791"/>
                  <a:pt x="10359163" y="768791"/>
                </a:cubicBezTo>
                <a:close/>
                <a:moveTo>
                  <a:pt x="11203898" y="658881"/>
                </a:moveTo>
                <a:cubicBezTo>
                  <a:pt x="11191337" y="658881"/>
                  <a:pt x="11178776" y="671442"/>
                  <a:pt x="11178776" y="684003"/>
                </a:cubicBezTo>
                <a:cubicBezTo>
                  <a:pt x="11181916" y="696564"/>
                  <a:pt x="11191337" y="709126"/>
                  <a:pt x="11203898" y="709126"/>
                </a:cubicBezTo>
                <a:cubicBezTo>
                  <a:pt x="11216459" y="709126"/>
                  <a:pt x="11229020" y="696564"/>
                  <a:pt x="11229020" y="684003"/>
                </a:cubicBezTo>
                <a:cubicBezTo>
                  <a:pt x="11229020" y="668302"/>
                  <a:pt x="11219600" y="658881"/>
                  <a:pt x="11203898" y="658881"/>
                </a:cubicBezTo>
                <a:close/>
                <a:moveTo>
                  <a:pt x="10842765" y="646320"/>
                </a:moveTo>
                <a:cubicBezTo>
                  <a:pt x="10827064" y="646320"/>
                  <a:pt x="10817643" y="658881"/>
                  <a:pt x="10817643" y="674583"/>
                </a:cubicBezTo>
                <a:cubicBezTo>
                  <a:pt x="10817643" y="690284"/>
                  <a:pt x="10830204" y="702845"/>
                  <a:pt x="10842765" y="699705"/>
                </a:cubicBezTo>
                <a:cubicBezTo>
                  <a:pt x="10858467" y="699705"/>
                  <a:pt x="10867887" y="687144"/>
                  <a:pt x="10867887" y="671442"/>
                </a:cubicBezTo>
                <a:cubicBezTo>
                  <a:pt x="10867887" y="655741"/>
                  <a:pt x="10858467" y="646320"/>
                  <a:pt x="10842765" y="646320"/>
                </a:cubicBezTo>
                <a:close/>
                <a:moveTo>
                  <a:pt x="9570952" y="621198"/>
                </a:moveTo>
                <a:cubicBezTo>
                  <a:pt x="9492445" y="621198"/>
                  <a:pt x="9420219" y="702845"/>
                  <a:pt x="9420219" y="806475"/>
                </a:cubicBezTo>
                <a:cubicBezTo>
                  <a:pt x="9420219" y="906964"/>
                  <a:pt x="9470463" y="969769"/>
                  <a:pt x="9545830" y="969769"/>
                </a:cubicBezTo>
                <a:cubicBezTo>
                  <a:pt x="9592934" y="969769"/>
                  <a:pt x="9636898" y="944647"/>
                  <a:pt x="9665161" y="894402"/>
                </a:cubicBezTo>
                <a:cubicBezTo>
                  <a:pt x="9671441" y="935226"/>
                  <a:pt x="9702844" y="954068"/>
                  <a:pt x="9724826" y="954068"/>
                </a:cubicBezTo>
                <a:cubicBezTo>
                  <a:pt x="9759369" y="954068"/>
                  <a:pt x="9784492" y="932086"/>
                  <a:pt x="9797053" y="900683"/>
                </a:cubicBezTo>
                <a:cubicBezTo>
                  <a:pt x="9803333" y="932086"/>
                  <a:pt x="9822175" y="954068"/>
                  <a:pt x="9847297" y="954068"/>
                </a:cubicBezTo>
                <a:cubicBezTo>
                  <a:pt x="9866139" y="954068"/>
                  <a:pt x="9881840" y="944647"/>
                  <a:pt x="9894401" y="928946"/>
                </a:cubicBezTo>
                <a:cubicBezTo>
                  <a:pt x="9891261" y="1035715"/>
                  <a:pt x="9884981" y="1104801"/>
                  <a:pt x="9947786" y="1092240"/>
                </a:cubicBezTo>
                <a:cubicBezTo>
                  <a:pt x="9938365" y="1060837"/>
                  <a:pt x="9935225" y="1007453"/>
                  <a:pt x="9935225" y="957208"/>
                </a:cubicBezTo>
                <a:cubicBezTo>
                  <a:pt x="9935225" y="822176"/>
                  <a:pt x="9957207" y="775072"/>
                  <a:pt x="9985470" y="775072"/>
                </a:cubicBezTo>
                <a:cubicBezTo>
                  <a:pt x="10007452" y="775072"/>
                  <a:pt x="10013732" y="800194"/>
                  <a:pt x="10013732" y="828457"/>
                </a:cubicBezTo>
                <a:cubicBezTo>
                  <a:pt x="10013732" y="844158"/>
                  <a:pt x="10013732" y="859859"/>
                  <a:pt x="10007452" y="875561"/>
                </a:cubicBezTo>
                <a:cubicBezTo>
                  <a:pt x="9972908" y="897543"/>
                  <a:pt x="9944646" y="913244"/>
                  <a:pt x="9944646" y="935226"/>
                </a:cubicBezTo>
                <a:cubicBezTo>
                  <a:pt x="9944646" y="954068"/>
                  <a:pt x="9957207" y="954068"/>
                  <a:pt x="9969768" y="954068"/>
                </a:cubicBezTo>
                <a:cubicBezTo>
                  <a:pt x="9994890" y="954068"/>
                  <a:pt x="10029433" y="928946"/>
                  <a:pt x="10045135" y="878701"/>
                </a:cubicBezTo>
                <a:cubicBezTo>
                  <a:pt x="10060836" y="869280"/>
                  <a:pt x="10076538" y="859859"/>
                  <a:pt x="10092239" y="844158"/>
                </a:cubicBezTo>
                <a:cubicBezTo>
                  <a:pt x="10092239" y="850439"/>
                  <a:pt x="10092239" y="853579"/>
                  <a:pt x="10092239" y="859859"/>
                </a:cubicBezTo>
                <a:cubicBezTo>
                  <a:pt x="10092239" y="910104"/>
                  <a:pt x="10114221" y="938366"/>
                  <a:pt x="10148764" y="938366"/>
                </a:cubicBezTo>
                <a:cubicBezTo>
                  <a:pt x="10177027" y="938366"/>
                  <a:pt x="10195868" y="919525"/>
                  <a:pt x="10208430" y="891262"/>
                </a:cubicBezTo>
                <a:cubicBezTo>
                  <a:pt x="10208430" y="906964"/>
                  <a:pt x="10208430" y="922665"/>
                  <a:pt x="10211570" y="935226"/>
                </a:cubicBezTo>
                <a:cubicBezTo>
                  <a:pt x="10158185" y="960348"/>
                  <a:pt x="10098520" y="985471"/>
                  <a:pt x="10098520" y="1057697"/>
                </a:cubicBezTo>
                <a:cubicBezTo>
                  <a:pt x="10098520" y="1095380"/>
                  <a:pt x="10123642" y="1120503"/>
                  <a:pt x="10158185" y="1120503"/>
                </a:cubicBezTo>
                <a:cubicBezTo>
                  <a:pt x="10233552" y="1120503"/>
                  <a:pt x="10252393" y="1041996"/>
                  <a:pt x="10252393" y="947787"/>
                </a:cubicBezTo>
                <a:cubicBezTo>
                  <a:pt x="10277516" y="938366"/>
                  <a:pt x="10296357" y="928946"/>
                  <a:pt x="10315199" y="919525"/>
                </a:cubicBezTo>
                <a:cubicBezTo>
                  <a:pt x="10334041" y="941507"/>
                  <a:pt x="10359163" y="954068"/>
                  <a:pt x="10381145" y="954068"/>
                </a:cubicBezTo>
                <a:cubicBezTo>
                  <a:pt x="10425109" y="954068"/>
                  <a:pt x="10456512" y="932086"/>
                  <a:pt x="10481634" y="884982"/>
                </a:cubicBezTo>
                <a:cubicBezTo>
                  <a:pt x="10484774" y="919525"/>
                  <a:pt x="10494195" y="954068"/>
                  <a:pt x="10513037" y="954068"/>
                </a:cubicBezTo>
                <a:cubicBezTo>
                  <a:pt x="10547580" y="954068"/>
                  <a:pt x="10553860" y="778212"/>
                  <a:pt x="10578983" y="778212"/>
                </a:cubicBezTo>
                <a:cubicBezTo>
                  <a:pt x="10597824" y="778212"/>
                  <a:pt x="10582123" y="969769"/>
                  <a:pt x="10632367" y="969769"/>
                </a:cubicBezTo>
                <a:cubicBezTo>
                  <a:pt x="10676331" y="969769"/>
                  <a:pt x="10685752" y="800194"/>
                  <a:pt x="10704594" y="800194"/>
                </a:cubicBezTo>
                <a:cubicBezTo>
                  <a:pt x="10720295" y="800194"/>
                  <a:pt x="10720295" y="954068"/>
                  <a:pt x="10767400" y="954068"/>
                </a:cubicBezTo>
                <a:cubicBezTo>
                  <a:pt x="10789381" y="954068"/>
                  <a:pt x="10817644" y="925805"/>
                  <a:pt x="10830205" y="866140"/>
                </a:cubicBezTo>
                <a:cubicBezTo>
                  <a:pt x="10836486" y="903823"/>
                  <a:pt x="10855327" y="954068"/>
                  <a:pt x="10893011" y="954068"/>
                </a:cubicBezTo>
                <a:cubicBezTo>
                  <a:pt x="10914993" y="954068"/>
                  <a:pt x="10933834" y="932086"/>
                  <a:pt x="10949536" y="900683"/>
                </a:cubicBezTo>
                <a:cubicBezTo>
                  <a:pt x="10952676" y="932086"/>
                  <a:pt x="10962097" y="954068"/>
                  <a:pt x="10980939" y="954068"/>
                </a:cubicBezTo>
                <a:cubicBezTo>
                  <a:pt x="11024903" y="954068"/>
                  <a:pt x="11024903" y="778212"/>
                  <a:pt x="11059446" y="778212"/>
                </a:cubicBezTo>
                <a:cubicBezTo>
                  <a:pt x="11087708" y="778212"/>
                  <a:pt x="11078287" y="954068"/>
                  <a:pt x="11144233" y="954068"/>
                </a:cubicBezTo>
                <a:cubicBezTo>
                  <a:pt x="11175636" y="954068"/>
                  <a:pt x="11191337" y="928946"/>
                  <a:pt x="11197618" y="894402"/>
                </a:cubicBezTo>
                <a:cubicBezTo>
                  <a:pt x="11210179" y="944647"/>
                  <a:pt x="11229021" y="954068"/>
                  <a:pt x="11244722" y="954068"/>
                </a:cubicBezTo>
                <a:cubicBezTo>
                  <a:pt x="11254143" y="954068"/>
                  <a:pt x="11263564" y="950928"/>
                  <a:pt x="11272985" y="938366"/>
                </a:cubicBezTo>
                <a:cubicBezTo>
                  <a:pt x="11219600" y="916384"/>
                  <a:pt x="11225881" y="837877"/>
                  <a:pt x="11225881" y="784493"/>
                </a:cubicBezTo>
                <a:cubicBezTo>
                  <a:pt x="11225881" y="759370"/>
                  <a:pt x="11222740" y="740529"/>
                  <a:pt x="11207039" y="740529"/>
                </a:cubicBezTo>
                <a:cubicBezTo>
                  <a:pt x="11197618" y="740529"/>
                  <a:pt x="11194478" y="740529"/>
                  <a:pt x="11188197" y="743669"/>
                </a:cubicBezTo>
                <a:cubicBezTo>
                  <a:pt x="11194478" y="834737"/>
                  <a:pt x="11172496" y="913244"/>
                  <a:pt x="11147374" y="913244"/>
                </a:cubicBezTo>
                <a:cubicBezTo>
                  <a:pt x="11115971" y="913244"/>
                  <a:pt x="11131672" y="721687"/>
                  <a:pt x="11062586" y="721687"/>
                </a:cubicBezTo>
                <a:cubicBezTo>
                  <a:pt x="10999780" y="721687"/>
                  <a:pt x="10990359" y="875561"/>
                  <a:pt x="10984079" y="875561"/>
                </a:cubicBezTo>
                <a:cubicBezTo>
                  <a:pt x="10977798" y="875561"/>
                  <a:pt x="10977798" y="834737"/>
                  <a:pt x="10977798" y="803334"/>
                </a:cubicBezTo>
                <a:cubicBezTo>
                  <a:pt x="10980939" y="787633"/>
                  <a:pt x="10980939" y="775072"/>
                  <a:pt x="10980939" y="765651"/>
                </a:cubicBezTo>
                <a:cubicBezTo>
                  <a:pt x="10980939" y="749950"/>
                  <a:pt x="10974658" y="727968"/>
                  <a:pt x="10943255" y="740529"/>
                </a:cubicBezTo>
                <a:cubicBezTo>
                  <a:pt x="10943255" y="850439"/>
                  <a:pt x="10921273" y="916384"/>
                  <a:pt x="10896151" y="916384"/>
                </a:cubicBezTo>
                <a:cubicBezTo>
                  <a:pt x="10858468" y="916384"/>
                  <a:pt x="10858468" y="815895"/>
                  <a:pt x="10858468" y="790773"/>
                </a:cubicBezTo>
                <a:cubicBezTo>
                  <a:pt x="10858468" y="762511"/>
                  <a:pt x="10861608" y="727968"/>
                  <a:pt x="10820784" y="740529"/>
                </a:cubicBezTo>
                <a:cubicBezTo>
                  <a:pt x="10814504" y="834737"/>
                  <a:pt x="10789381" y="906964"/>
                  <a:pt x="10773680" y="906964"/>
                </a:cubicBezTo>
                <a:cubicBezTo>
                  <a:pt x="10754838" y="906964"/>
                  <a:pt x="10757979" y="740529"/>
                  <a:pt x="10707734" y="740529"/>
                </a:cubicBezTo>
                <a:cubicBezTo>
                  <a:pt x="10660630" y="740529"/>
                  <a:pt x="10648069" y="897543"/>
                  <a:pt x="10638648" y="897543"/>
                </a:cubicBezTo>
                <a:cubicBezTo>
                  <a:pt x="10622947" y="897543"/>
                  <a:pt x="10644929" y="721687"/>
                  <a:pt x="10578983" y="721687"/>
                </a:cubicBezTo>
                <a:cubicBezTo>
                  <a:pt x="10544440" y="721687"/>
                  <a:pt x="10531879" y="781352"/>
                  <a:pt x="10516177" y="847298"/>
                </a:cubicBezTo>
                <a:cubicBezTo>
                  <a:pt x="10513037" y="859859"/>
                  <a:pt x="10509897" y="859859"/>
                  <a:pt x="10509897" y="847298"/>
                </a:cubicBezTo>
                <a:cubicBezTo>
                  <a:pt x="10509897" y="834737"/>
                  <a:pt x="10509897" y="822176"/>
                  <a:pt x="10509897" y="809615"/>
                </a:cubicBezTo>
                <a:cubicBezTo>
                  <a:pt x="10525598" y="743669"/>
                  <a:pt x="10506756" y="718547"/>
                  <a:pt x="10475353" y="737388"/>
                </a:cubicBezTo>
                <a:cubicBezTo>
                  <a:pt x="10484774" y="859859"/>
                  <a:pt x="10428249" y="919525"/>
                  <a:pt x="10387426" y="919525"/>
                </a:cubicBezTo>
                <a:cubicBezTo>
                  <a:pt x="10371724" y="919525"/>
                  <a:pt x="10359163" y="913244"/>
                  <a:pt x="10349742" y="903823"/>
                </a:cubicBezTo>
                <a:cubicBezTo>
                  <a:pt x="10399987" y="872421"/>
                  <a:pt x="10425109" y="834737"/>
                  <a:pt x="10425109" y="800194"/>
                </a:cubicBezTo>
                <a:cubicBezTo>
                  <a:pt x="10425109" y="762511"/>
                  <a:pt x="10403127" y="740529"/>
                  <a:pt x="10365444" y="740529"/>
                </a:cubicBezTo>
                <a:cubicBezTo>
                  <a:pt x="10315199" y="740529"/>
                  <a:pt x="10286937" y="793913"/>
                  <a:pt x="10286937" y="837877"/>
                </a:cubicBezTo>
                <a:cubicBezTo>
                  <a:pt x="10286937" y="863000"/>
                  <a:pt x="10290077" y="881841"/>
                  <a:pt x="10299498" y="900683"/>
                </a:cubicBezTo>
                <a:cubicBezTo>
                  <a:pt x="10280656" y="910104"/>
                  <a:pt x="10264955" y="916384"/>
                  <a:pt x="10249253" y="922665"/>
                </a:cubicBezTo>
                <a:cubicBezTo>
                  <a:pt x="10249253" y="875561"/>
                  <a:pt x="10242973" y="828457"/>
                  <a:pt x="10239832" y="784493"/>
                </a:cubicBezTo>
                <a:cubicBezTo>
                  <a:pt x="10211570" y="778212"/>
                  <a:pt x="10205289" y="790773"/>
                  <a:pt x="10202149" y="815895"/>
                </a:cubicBezTo>
                <a:cubicBezTo>
                  <a:pt x="10192728" y="863000"/>
                  <a:pt x="10173886" y="897543"/>
                  <a:pt x="10155045" y="897543"/>
                </a:cubicBezTo>
                <a:cubicBezTo>
                  <a:pt x="10142484" y="897543"/>
                  <a:pt x="10133063" y="881841"/>
                  <a:pt x="10133063" y="863000"/>
                </a:cubicBezTo>
                <a:cubicBezTo>
                  <a:pt x="10126782" y="775072"/>
                  <a:pt x="10199009" y="749950"/>
                  <a:pt x="10236692" y="762511"/>
                </a:cubicBezTo>
                <a:cubicBezTo>
                  <a:pt x="10242973" y="743669"/>
                  <a:pt x="10236692" y="727968"/>
                  <a:pt x="10202149" y="727968"/>
                </a:cubicBezTo>
                <a:cubicBezTo>
                  <a:pt x="10161325" y="727968"/>
                  <a:pt x="10129923" y="753090"/>
                  <a:pt x="10107941" y="784493"/>
                </a:cubicBezTo>
                <a:cubicBezTo>
                  <a:pt x="10092239" y="806475"/>
                  <a:pt x="10076538" y="822176"/>
                  <a:pt x="10051415" y="841018"/>
                </a:cubicBezTo>
                <a:cubicBezTo>
                  <a:pt x="10051415" y="834737"/>
                  <a:pt x="10051415" y="831597"/>
                  <a:pt x="10051415" y="825316"/>
                </a:cubicBezTo>
                <a:cubicBezTo>
                  <a:pt x="10051415" y="762511"/>
                  <a:pt x="10016872" y="734248"/>
                  <a:pt x="9985470" y="734248"/>
                </a:cubicBezTo>
                <a:cubicBezTo>
                  <a:pt x="9957207" y="734248"/>
                  <a:pt x="9941506" y="749950"/>
                  <a:pt x="9932085" y="775072"/>
                </a:cubicBezTo>
                <a:cubicBezTo>
                  <a:pt x="9928945" y="753090"/>
                  <a:pt x="9925804" y="740529"/>
                  <a:pt x="9910103" y="740529"/>
                </a:cubicBezTo>
                <a:cubicBezTo>
                  <a:pt x="9903822" y="740529"/>
                  <a:pt x="9894401" y="743669"/>
                  <a:pt x="9884981" y="746809"/>
                </a:cubicBezTo>
                <a:cubicBezTo>
                  <a:pt x="9888121" y="759370"/>
                  <a:pt x="9891261" y="790773"/>
                  <a:pt x="9891261" y="812755"/>
                </a:cubicBezTo>
                <a:cubicBezTo>
                  <a:pt x="9891261" y="888122"/>
                  <a:pt x="9869279" y="922665"/>
                  <a:pt x="9850437" y="922665"/>
                </a:cubicBezTo>
                <a:cubicBezTo>
                  <a:pt x="9825315" y="922665"/>
                  <a:pt x="9822175" y="834737"/>
                  <a:pt x="9822175" y="800194"/>
                </a:cubicBezTo>
                <a:cubicBezTo>
                  <a:pt x="9819035" y="800194"/>
                  <a:pt x="9815894" y="797054"/>
                  <a:pt x="9809614" y="797054"/>
                </a:cubicBezTo>
                <a:cubicBezTo>
                  <a:pt x="9787632" y="797054"/>
                  <a:pt x="9784492" y="825316"/>
                  <a:pt x="9781351" y="853579"/>
                </a:cubicBezTo>
                <a:cubicBezTo>
                  <a:pt x="9775071" y="881841"/>
                  <a:pt x="9759369" y="919525"/>
                  <a:pt x="9734247" y="919525"/>
                </a:cubicBezTo>
                <a:cubicBezTo>
                  <a:pt x="9718546" y="919525"/>
                  <a:pt x="9709125" y="903823"/>
                  <a:pt x="9709125" y="878701"/>
                </a:cubicBezTo>
                <a:cubicBezTo>
                  <a:pt x="9702844" y="822176"/>
                  <a:pt x="9749949" y="759370"/>
                  <a:pt x="9819035" y="778212"/>
                </a:cubicBezTo>
                <a:cubicBezTo>
                  <a:pt x="9825315" y="759370"/>
                  <a:pt x="9812754" y="740529"/>
                  <a:pt x="9784492" y="740529"/>
                </a:cubicBezTo>
                <a:cubicBezTo>
                  <a:pt x="9734247" y="740529"/>
                  <a:pt x="9690283" y="781352"/>
                  <a:pt x="9674582" y="825316"/>
                </a:cubicBezTo>
                <a:cubicBezTo>
                  <a:pt x="9655740" y="866140"/>
                  <a:pt x="9621197" y="925805"/>
                  <a:pt x="9555251" y="925805"/>
                </a:cubicBezTo>
                <a:cubicBezTo>
                  <a:pt x="9508147" y="925805"/>
                  <a:pt x="9473604" y="884982"/>
                  <a:pt x="9473604" y="800194"/>
                </a:cubicBezTo>
                <a:cubicBezTo>
                  <a:pt x="9473604" y="727968"/>
                  <a:pt x="9520708" y="655741"/>
                  <a:pt x="9567812" y="655741"/>
                </a:cubicBezTo>
                <a:cubicBezTo>
                  <a:pt x="9602355" y="655741"/>
                  <a:pt x="9611776" y="690284"/>
                  <a:pt x="9608636" y="721687"/>
                </a:cubicBezTo>
                <a:cubicBezTo>
                  <a:pt x="9627478" y="737388"/>
                  <a:pt x="9655740" y="721687"/>
                  <a:pt x="9655740" y="687144"/>
                </a:cubicBezTo>
                <a:cubicBezTo>
                  <a:pt x="9655740" y="662022"/>
                  <a:pt x="9636898" y="621198"/>
                  <a:pt x="9570952" y="621198"/>
                </a:cubicBezTo>
                <a:close/>
                <a:moveTo>
                  <a:pt x="11503938" y="612538"/>
                </a:moveTo>
                <a:cubicBezTo>
                  <a:pt x="11456741" y="669501"/>
                  <a:pt x="11291551" y="712570"/>
                  <a:pt x="11291551" y="832051"/>
                </a:cubicBezTo>
                <a:cubicBezTo>
                  <a:pt x="11291551" y="879288"/>
                  <a:pt x="11320702" y="923747"/>
                  <a:pt x="11365123" y="940418"/>
                </a:cubicBezTo>
                <a:cubicBezTo>
                  <a:pt x="11390110" y="950144"/>
                  <a:pt x="11415096" y="950144"/>
                  <a:pt x="11440083" y="941808"/>
                </a:cubicBezTo>
                <a:lnTo>
                  <a:pt x="11444304" y="939708"/>
                </a:lnTo>
                <a:lnTo>
                  <a:pt x="11445324" y="939542"/>
                </a:lnTo>
                <a:cubicBezTo>
                  <a:pt x="11456276" y="936118"/>
                  <a:pt x="11466199" y="930980"/>
                  <a:pt x="11475268" y="924644"/>
                </a:cubicBezTo>
                <a:lnTo>
                  <a:pt x="11494474" y="907542"/>
                </a:lnTo>
                <a:lnTo>
                  <a:pt x="11488753" y="926162"/>
                </a:lnTo>
                <a:lnTo>
                  <a:pt x="11464846" y="951842"/>
                </a:lnTo>
                <a:lnTo>
                  <a:pt x="11432834" y="964214"/>
                </a:lnTo>
                <a:lnTo>
                  <a:pt x="11433416" y="964508"/>
                </a:lnTo>
                <a:lnTo>
                  <a:pt x="11427416" y="966826"/>
                </a:lnTo>
                <a:cubicBezTo>
                  <a:pt x="11435751" y="975167"/>
                  <a:pt x="11455198" y="980728"/>
                  <a:pt x="11478812" y="980728"/>
                </a:cubicBezTo>
                <a:cubicBezTo>
                  <a:pt x="11521873" y="980728"/>
                  <a:pt x="11574657" y="968216"/>
                  <a:pt x="11601049" y="940412"/>
                </a:cubicBezTo>
                <a:lnTo>
                  <a:pt x="11600229" y="940299"/>
                </a:lnTo>
                <a:lnTo>
                  <a:pt x="11604054" y="938167"/>
                </a:lnTo>
                <a:cubicBezTo>
                  <a:pt x="11586248" y="938852"/>
                  <a:pt x="11571523" y="933368"/>
                  <a:pt x="11561078" y="923772"/>
                </a:cubicBezTo>
                <a:lnTo>
                  <a:pt x="11546930" y="891807"/>
                </a:lnTo>
                <a:lnTo>
                  <a:pt x="11567885" y="908611"/>
                </a:lnTo>
                <a:cubicBezTo>
                  <a:pt x="11578129" y="913304"/>
                  <a:pt x="11589242" y="915389"/>
                  <a:pt x="11601049" y="915389"/>
                </a:cubicBezTo>
                <a:cubicBezTo>
                  <a:pt x="11619281" y="915389"/>
                  <a:pt x="11636145" y="909719"/>
                  <a:pt x="11650104" y="900067"/>
                </a:cubicBezTo>
                <a:lnTo>
                  <a:pt x="11650828" y="899169"/>
                </a:lnTo>
                <a:lnTo>
                  <a:pt x="11652427" y="898382"/>
                </a:lnTo>
                <a:cubicBezTo>
                  <a:pt x="11666192" y="888863"/>
                  <a:pt x="11677091" y="875417"/>
                  <a:pt x="11683608" y="859705"/>
                </a:cubicBezTo>
                <a:lnTo>
                  <a:pt x="11690343" y="825792"/>
                </a:lnTo>
                <a:lnTo>
                  <a:pt x="11690350" y="825831"/>
                </a:lnTo>
                <a:lnTo>
                  <a:pt x="11690350" y="825754"/>
                </a:lnTo>
                <a:lnTo>
                  <a:pt x="11690350" y="823091"/>
                </a:lnTo>
                <a:cubicBezTo>
                  <a:pt x="11690350" y="768290"/>
                  <a:pt x="11662973" y="721710"/>
                  <a:pt x="11623276" y="684719"/>
                </a:cubicBezTo>
                <a:cubicBezTo>
                  <a:pt x="11608219" y="670334"/>
                  <a:pt x="11591450" y="658004"/>
                  <a:pt x="11573655" y="647215"/>
                </a:cubicBezTo>
                <a:lnTo>
                  <a:pt x="11570681" y="645708"/>
                </a:lnTo>
                <a:lnTo>
                  <a:pt x="11570221" y="645361"/>
                </a:lnTo>
                <a:cubicBezTo>
                  <a:pt x="11552175" y="634420"/>
                  <a:pt x="11533088" y="625042"/>
                  <a:pt x="11513655" y="616706"/>
                </a:cubicBezTo>
                <a:cubicBezTo>
                  <a:pt x="11510878" y="615317"/>
                  <a:pt x="11508102" y="613928"/>
                  <a:pt x="11503938" y="612538"/>
                </a:cubicBezTo>
                <a:close/>
                <a:moveTo>
                  <a:pt x="0" y="0"/>
                </a:moveTo>
                <a:lnTo>
                  <a:pt x="12192000" y="0"/>
                </a:lnTo>
                <a:lnTo>
                  <a:pt x="12192000" y="6858000"/>
                </a:lnTo>
                <a:lnTo>
                  <a:pt x="0" y="6858000"/>
                </a:lnTo>
                <a:close/>
              </a:path>
            </a:pathLst>
          </a:custGeom>
          <a:solidFill>
            <a:schemeClr val="accent4"/>
          </a:solidFill>
        </p:spPr>
        <p:txBody>
          <a:bodyPr wrap="square">
            <a:noAutofit/>
          </a:bodyPr>
          <a:lstStyle>
            <a:lvl1pPr>
              <a:defRPr>
                <a:solidFill>
                  <a:schemeClr val="tx1">
                    <a:lumMod val="50000"/>
                    <a:lumOff val="50000"/>
                  </a:schemeClr>
                </a:solidFill>
              </a:defRPr>
            </a:lvl1pPr>
          </a:lstStyle>
          <a:p>
            <a:r>
              <a:rPr lang="de-DE"/>
              <a:t>Insert Picture and send to back</a:t>
            </a:r>
          </a:p>
        </p:txBody>
      </p:sp>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4561383"/>
            <a:ext cx="11386134" cy="307777"/>
          </a:xfrm>
        </p:spPr>
        <p:txBody>
          <a:bodyPr wrap="square" lIns="36000" tIns="0" rIns="36000">
            <a:sp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2847127"/>
            <a:ext cx="11386134" cy="1661993"/>
          </a:xfrm>
        </p:spPr>
        <p:txBody>
          <a:bodyPr wrap="square" lIns="36000" rIns="36000" bIns="0" anchor="b" anchorCtr="0">
            <a:spAutoFit/>
          </a:bodyPr>
          <a:lstStyle>
            <a:lvl1pPr algn="l">
              <a:lnSpc>
                <a:spcPct val="90000"/>
              </a:lnSpc>
              <a:defRPr sz="6000" b="1" baseline="0">
                <a:solidFill>
                  <a:schemeClr val="bg1"/>
                </a:solidFill>
                <a:latin typeface="Ubuntu" panose="020B0504030602030204" pitchFamily="34" charset="0"/>
              </a:defRPr>
            </a:lvl1pPr>
          </a:lstStyle>
          <a:p>
            <a:r>
              <a:rPr lang="en-US"/>
              <a:t>Click to edit Master title style</a:t>
            </a:r>
            <a:endParaRPr lang="en-GB"/>
          </a:p>
        </p:txBody>
      </p:sp>
      <p:pic>
        <p:nvPicPr>
          <p:cNvPr id="6" name="Image 5" descr="Une image contenant texte&#10;&#10;Description générée automatiquement">
            <a:extLst>
              <a:ext uri="{FF2B5EF4-FFF2-40B4-BE49-F238E27FC236}">
                <a16:creationId xmlns:a16="http://schemas.microsoft.com/office/drawing/2014/main" id="{4E7913BD-2F2A-43EA-9355-0DD8C035B5EB}"/>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9014016" y="246471"/>
            <a:ext cx="3078000" cy="1248074"/>
          </a:xfrm>
          <a:prstGeom prst="rect">
            <a:avLst/>
          </a:prstGeom>
        </p:spPr>
      </p:pic>
    </p:spTree>
    <p:extLst>
      <p:ext uri="{BB962C8B-B14F-4D97-AF65-F5344CB8AC3E}">
        <p14:creationId xmlns:p14="http://schemas.microsoft.com/office/powerpoint/2010/main" val="3903588954"/>
      </p:ext>
    </p:extLst>
  </p:cSld>
  <p:clrMapOvr>
    <a:masterClrMapping/>
  </p:clrMapOvr>
  <p:extLst>
    <p:ext uri="{DCECCB84-F9BA-43D5-87BE-67443E8EF086}">
      <p15:sldGuideLst xmlns:p15="http://schemas.microsoft.com/office/powerpoint/2012/main"/>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04812" y="1447201"/>
            <a:ext cx="11379201" cy="50226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itle 10">
            <a:extLst>
              <a:ext uri="{FF2B5EF4-FFF2-40B4-BE49-F238E27FC236}">
                <a16:creationId xmlns:a16="http://schemas.microsoft.com/office/drawing/2014/main" id="{006B5C2B-B0BF-4136-9EC7-0E7F54D1D264}"/>
              </a:ext>
            </a:extLst>
          </p:cNvPr>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41422761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04812" y="1899138"/>
            <a:ext cx="11379201" cy="457067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Espace réservé du texte 4"/>
          <p:cNvSpPr>
            <a:spLocks noGrp="1"/>
          </p:cNvSpPr>
          <p:nvPr>
            <p:ph type="body" sz="quarter" idx="11" hasCustomPrompt="1"/>
          </p:nvPr>
        </p:nvSpPr>
        <p:spPr>
          <a:xfrm>
            <a:off x="404813" y="1327150"/>
            <a:ext cx="11379200" cy="457688"/>
          </a:xfrm>
          <a:prstGeom prst="rect">
            <a:avLst/>
          </a:prstGeom>
        </p:spPr>
        <p:txBody>
          <a:bodyPr/>
          <a:lstStyle>
            <a:lvl1pPr>
              <a:defRPr>
                <a:solidFill>
                  <a:schemeClr val="accent2"/>
                </a:solidFill>
              </a:defRPr>
            </a:lvl1pPr>
          </a:lstStyle>
          <a:p>
            <a:pPr lvl="0"/>
            <a:r>
              <a:rPr lang="en-US"/>
              <a:t>Click to edit Master subtitle styles</a:t>
            </a:r>
          </a:p>
        </p:txBody>
      </p:sp>
      <p:sp>
        <p:nvSpPr>
          <p:cNvPr id="2" name="Title 1">
            <a:extLst>
              <a:ext uri="{FF2B5EF4-FFF2-40B4-BE49-F238E27FC236}">
                <a16:creationId xmlns:a16="http://schemas.microsoft.com/office/drawing/2014/main" id="{171054D7-80F5-442C-9F9E-FCC6CF14C5F1}"/>
              </a:ext>
            </a:extLst>
          </p:cNvPr>
          <p:cNvSpPr>
            <a:spLocks noGrp="1"/>
          </p:cNvSpPr>
          <p:nvPr>
            <p:ph type="title"/>
          </p:nvPr>
        </p:nvSpPr>
        <p:spPr/>
        <p:txBody>
          <a:bodyPr/>
          <a:lstStyle/>
          <a:p>
            <a:r>
              <a:rPr lang="en-US"/>
              <a:t>Click to edit Master title style</a:t>
            </a:r>
            <a:endParaRPr lang="de-DE"/>
          </a:p>
        </p:txBody>
      </p:sp>
    </p:spTree>
    <p:extLst>
      <p:ext uri="{BB962C8B-B14F-4D97-AF65-F5344CB8AC3E}">
        <p14:creationId xmlns:p14="http://schemas.microsoft.com/office/powerpoint/2010/main" val="26552930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58166-FBF0-8C7A-4C05-9B845F65DCB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E561173-870D-7DFA-7AA8-236075F6C54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55307AB-7D72-083B-7628-6F18AD810BF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4073898-E7D4-CC8D-33B3-C49CB235379E}"/>
              </a:ext>
            </a:extLst>
          </p:cNvPr>
          <p:cNvSpPr>
            <a:spLocks noGrp="1"/>
          </p:cNvSpPr>
          <p:nvPr>
            <p:ph type="dt" sz="half" idx="10"/>
          </p:nvPr>
        </p:nvSpPr>
        <p:spPr/>
        <p:txBody>
          <a:bodyPr/>
          <a:lstStyle/>
          <a:p>
            <a:fld id="{429FCFD7-3AE8-4B5F-A9D3-FF925B4C47D8}" type="datetimeFigureOut">
              <a:rPr lang="en-US" smtClean="0"/>
              <a:t>10/30/2023</a:t>
            </a:fld>
            <a:endParaRPr lang="en-US"/>
          </a:p>
        </p:txBody>
      </p:sp>
      <p:sp>
        <p:nvSpPr>
          <p:cNvPr id="6" name="Footer Placeholder 5">
            <a:extLst>
              <a:ext uri="{FF2B5EF4-FFF2-40B4-BE49-F238E27FC236}">
                <a16:creationId xmlns:a16="http://schemas.microsoft.com/office/drawing/2014/main" id="{BCE11E7A-B34D-AC47-D77B-DA5BE4FEC6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8C4D04C-AEAC-44E1-8E84-F2DD17E7D011}"/>
              </a:ext>
            </a:extLst>
          </p:cNvPr>
          <p:cNvSpPr>
            <a:spLocks noGrp="1"/>
          </p:cNvSpPr>
          <p:nvPr>
            <p:ph type="sldNum" sz="quarter" idx="12"/>
          </p:nvPr>
        </p:nvSpPr>
        <p:spPr/>
        <p:txBody>
          <a:bodyPr/>
          <a:lstStyle/>
          <a:p>
            <a:fld id="{F55876E5-71BC-495B-9A07-4CD2AF425104}" type="slidenum">
              <a:rPr lang="en-US" smtClean="0"/>
              <a:t>‹#›</a:t>
            </a:fld>
            <a:endParaRPr lang="en-US"/>
          </a:p>
        </p:txBody>
      </p:sp>
    </p:spTree>
    <p:extLst>
      <p:ext uri="{BB962C8B-B14F-4D97-AF65-F5344CB8AC3E}">
        <p14:creationId xmlns:p14="http://schemas.microsoft.com/office/powerpoint/2010/main" val="264072114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5" name="Espace réservé du texte 4"/>
          <p:cNvSpPr>
            <a:spLocks noGrp="1"/>
          </p:cNvSpPr>
          <p:nvPr>
            <p:ph type="body" sz="quarter" idx="11" hasCustomPrompt="1"/>
          </p:nvPr>
        </p:nvSpPr>
        <p:spPr>
          <a:xfrm>
            <a:off x="404813" y="1327150"/>
            <a:ext cx="11379200" cy="457688"/>
          </a:xfrm>
          <a:prstGeom prst="rect">
            <a:avLst/>
          </a:prstGeom>
        </p:spPr>
        <p:txBody>
          <a:bodyPr/>
          <a:lstStyle>
            <a:lvl1pPr>
              <a:defRPr>
                <a:solidFill>
                  <a:schemeClr val="accent2"/>
                </a:solidFill>
              </a:defRPr>
            </a:lvl1pPr>
          </a:lstStyle>
          <a:p>
            <a:pPr lvl="0"/>
            <a:r>
              <a:rPr lang="en-US"/>
              <a:t>Click to edit Master subtitle styles</a:t>
            </a:r>
          </a:p>
        </p:txBody>
      </p:sp>
      <p:sp>
        <p:nvSpPr>
          <p:cNvPr id="2" name="Title 1">
            <a:extLst>
              <a:ext uri="{FF2B5EF4-FFF2-40B4-BE49-F238E27FC236}">
                <a16:creationId xmlns:a16="http://schemas.microsoft.com/office/drawing/2014/main" id="{171054D7-80F5-442C-9F9E-FCC6CF14C5F1}"/>
              </a:ext>
            </a:extLst>
          </p:cNvPr>
          <p:cNvSpPr>
            <a:spLocks noGrp="1"/>
          </p:cNvSpPr>
          <p:nvPr>
            <p:ph type="title"/>
          </p:nvPr>
        </p:nvSpPr>
        <p:spPr/>
        <p:txBody>
          <a:bodyPr/>
          <a:lstStyle/>
          <a:p>
            <a:r>
              <a:rPr lang="en-US"/>
              <a:t>Click to edit Master title style</a:t>
            </a:r>
            <a:endParaRPr lang="de-DE"/>
          </a:p>
        </p:txBody>
      </p:sp>
    </p:spTree>
    <p:extLst>
      <p:ext uri="{BB962C8B-B14F-4D97-AF65-F5344CB8AC3E}">
        <p14:creationId xmlns:p14="http://schemas.microsoft.com/office/powerpoint/2010/main" val="124661843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404812" y="2205318"/>
            <a:ext cx="5600701" cy="4257394"/>
          </a:xfrm>
          <a:prstGeom prst="rect">
            <a:avLst/>
          </a:prstGeom>
        </p:spPr>
        <p:txBody>
          <a:bodyPr>
            <a:noAutofit/>
          </a:bodyPr>
          <a:lstStyle>
            <a:lvl1pPr>
              <a:lnSpc>
                <a:spcPct val="100000"/>
              </a:lnSpc>
              <a:spcBef>
                <a:spcPts val="0"/>
              </a:spcBef>
              <a:spcAft>
                <a:spcPts val="600"/>
              </a:spcAft>
              <a:defRPr sz="1600"/>
            </a:lvl1pPr>
            <a:lvl2pPr>
              <a:lnSpc>
                <a:spcPct val="100000"/>
              </a:lnSpc>
              <a:spcBef>
                <a:spcPts val="0"/>
              </a:spcBef>
              <a:spcAft>
                <a:spcPts val="600"/>
              </a:spcAft>
              <a:defRPr sz="1600"/>
            </a:lvl2pPr>
            <a:lvl3pPr>
              <a:lnSpc>
                <a:spcPct val="100000"/>
              </a:lnSpc>
              <a:spcBef>
                <a:spcPts val="0"/>
              </a:spcBef>
              <a:spcAft>
                <a:spcPts val="600"/>
              </a:spcAft>
              <a:defRPr sz="1600"/>
            </a:lvl3pPr>
            <a:lvl4pPr>
              <a:lnSpc>
                <a:spcPct val="100000"/>
              </a:lnSpc>
              <a:spcBef>
                <a:spcPts val="0"/>
              </a:spcBef>
              <a:spcAft>
                <a:spcPts val="600"/>
              </a:spcAft>
              <a:defRPr sz="1600"/>
            </a:lvl4pPr>
            <a:lvl5pPr>
              <a:lnSpc>
                <a:spcPct val="100000"/>
              </a:lnSpc>
              <a:spcBef>
                <a:spcPts val="0"/>
              </a:spcBef>
              <a:spcAft>
                <a:spcPts val="600"/>
              </a:spcAft>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404812" y="1327151"/>
            <a:ext cx="5600701" cy="743987"/>
          </a:xfrm>
          <a:prstGeom prst="rect">
            <a:avLst/>
          </a:prstGeom>
        </p:spPr>
        <p:txBody>
          <a:bodyPr anchor="ctr" anchorCtr="0">
            <a:noAutofit/>
          </a:bodyPr>
          <a:lstStyle>
            <a:lvl1pPr>
              <a:lnSpc>
                <a:spcPct val="100000"/>
              </a:lnSpc>
              <a:defRPr sz="1800" b="1">
                <a:solidFill>
                  <a:srgbClr val="12ABDB"/>
                </a:solidFill>
                <a:latin typeface="Ubuntu" panose="020B0504030602030204" pitchFamily="34" charset="0"/>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196013" y="1327151"/>
            <a:ext cx="5588001" cy="743987"/>
          </a:xfrm>
          <a:prstGeom prst="rect">
            <a:avLst/>
          </a:prstGeom>
        </p:spPr>
        <p:txBody>
          <a:bodyPr anchor="ctr" anchorCtr="0">
            <a:noAutofit/>
          </a:bodyPr>
          <a:lstStyle>
            <a:lvl1pPr>
              <a:lnSpc>
                <a:spcPct val="100000"/>
              </a:lnSpc>
              <a:defRPr sz="1800" b="1">
                <a:solidFill>
                  <a:srgbClr val="12ABDB"/>
                </a:solidFill>
                <a:latin typeface="Ubuntu" panose="020B0504030602030204" pitchFamily="34" charset="0"/>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a:t>CLICK TO INSERT TITLE</a:t>
            </a:r>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196013" y="2205318"/>
            <a:ext cx="5594351" cy="4257393"/>
          </a:xfrm>
          <a:prstGeom prst="rect">
            <a:avLst/>
          </a:prstGeom>
        </p:spPr>
        <p:txBody>
          <a:bodyPr>
            <a:noAutofit/>
          </a:bodyPr>
          <a:lstStyle>
            <a:lvl1pPr>
              <a:lnSpc>
                <a:spcPct val="100000"/>
              </a:lnSpc>
              <a:spcBef>
                <a:spcPts val="0"/>
              </a:spcBef>
              <a:spcAft>
                <a:spcPts val="600"/>
              </a:spcAft>
              <a:defRPr sz="1600"/>
            </a:lvl1pPr>
            <a:lvl2pPr>
              <a:lnSpc>
                <a:spcPct val="100000"/>
              </a:lnSpc>
              <a:spcBef>
                <a:spcPts val="0"/>
              </a:spcBef>
              <a:spcAft>
                <a:spcPts val="600"/>
              </a:spcAft>
              <a:defRPr sz="1600"/>
            </a:lvl2pPr>
            <a:lvl3pPr>
              <a:lnSpc>
                <a:spcPct val="100000"/>
              </a:lnSpc>
              <a:spcBef>
                <a:spcPts val="0"/>
              </a:spcBef>
              <a:spcAft>
                <a:spcPts val="600"/>
              </a:spcAft>
              <a:defRPr sz="1600"/>
            </a:lvl3pPr>
            <a:lvl4pPr>
              <a:lnSpc>
                <a:spcPct val="100000"/>
              </a:lnSpc>
              <a:spcBef>
                <a:spcPts val="0"/>
              </a:spcBef>
              <a:spcAft>
                <a:spcPts val="600"/>
              </a:spcAft>
              <a:defRPr sz="1600"/>
            </a:lvl4pPr>
            <a:lvl5pPr>
              <a:lnSpc>
                <a:spcPct val="100000"/>
              </a:lnSpc>
              <a:spcBef>
                <a:spcPts val="0"/>
              </a:spcBef>
              <a:spcAft>
                <a:spcPts val="600"/>
              </a:spcAft>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D996D1AE-BB05-402A-8454-CE893B60496E}"/>
              </a:ext>
            </a:extLst>
          </p:cNvPr>
          <p:cNvSpPr>
            <a:spLocks noGrp="1"/>
          </p:cNvSpPr>
          <p:nvPr>
            <p:ph type="title"/>
          </p:nvPr>
        </p:nvSpPr>
        <p:spPr/>
        <p:txBody>
          <a:bodyPr/>
          <a:lstStyle/>
          <a:p>
            <a:r>
              <a:rPr lang="en-US"/>
              <a:t>Click to edit Master title style</a:t>
            </a:r>
            <a:endParaRPr lang="de-DE"/>
          </a:p>
        </p:txBody>
      </p:sp>
    </p:spTree>
    <p:extLst>
      <p:ext uri="{BB962C8B-B14F-4D97-AF65-F5344CB8AC3E}">
        <p14:creationId xmlns:p14="http://schemas.microsoft.com/office/powerpoint/2010/main" val="297936020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404813" y="2205319"/>
            <a:ext cx="3456432"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404813" y="1327151"/>
            <a:ext cx="3456432" cy="837826"/>
          </a:xfrm>
          <a:prstGeom prst="rect">
            <a:avLst/>
          </a:prstGeom>
        </p:spPr>
        <p:txBody>
          <a:bodyPr vert="horz" lIns="0" tIns="0" rIns="0" bIns="0" rtlCol="0" anchor="ctr" anchorCtr="0">
            <a:noAutofit/>
          </a:bodyPr>
          <a:lstStyle>
            <a:lvl1pPr algn="ctr">
              <a:lnSpc>
                <a:spcPct val="100000"/>
              </a:lnSpc>
              <a:defRPr lang="en-US" sz="1600" b="0" kern="1200" dirty="0">
                <a:solidFill>
                  <a:srgbClr val="12ABDB"/>
                </a:solidFill>
                <a:latin typeface="Ubuntu" panose="020B0504030602030204" pitchFamily="34" charset="0"/>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71047" y="2205319"/>
            <a:ext cx="3456432"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71047" y="1327151"/>
            <a:ext cx="3456432" cy="743987"/>
          </a:xfrm>
          <a:prstGeom prst="rect">
            <a:avLst/>
          </a:prstGeom>
        </p:spPr>
        <p:txBody>
          <a:bodyPr vert="horz" lIns="0" tIns="0" rIns="0" bIns="0" rtlCol="0" anchor="ctr" anchorCtr="0">
            <a:noAutofit/>
          </a:bodyPr>
          <a:lstStyle>
            <a:lvl1pPr algn="ctr">
              <a:lnSpc>
                <a:spcPct val="100000"/>
              </a:lnSpc>
              <a:defRPr lang="en-US" sz="1600" b="0" kern="1200" dirty="0">
                <a:solidFill>
                  <a:srgbClr val="12ABDB"/>
                </a:solidFill>
                <a:latin typeface="Ubuntu" panose="020B0504030602030204" pitchFamily="34" charset="0"/>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30755" y="2205319"/>
            <a:ext cx="3456432"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30755" y="1327151"/>
            <a:ext cx="3456432" cy="743987"/>
          </a:xfrm>
          <a:prstGeom prst="rect">
            <a:avLst/>
          </a:prstGeom>
        </p:spPr>
        <p:txBody>
          <a:bodyPr vert="horz" lIns="0" tIns="0" rIns="0" bIns="0" rtlCol="0" anchor="ctr" anchorCtr="0">
            <a:noAutofit/>
          </a:bodyPr>
          <a:lstStyle>
            <a:lvl1pPr algn="ctr">
              <a:lnSpc>
                <a:spcPct val="100000"/>
              </a:lnSpc>
              <a:defRPr lang="en-US" sz="1600" b="0" kern="1200" dirty="0">
                <a:solidFill>
                  <a:srgbClr val="12ABDB"/>
                </a:solidFill>
                <a:latin typeface="Ubuntu" panose="020B0504030602030204" pitchFamily="34" charset="0"/>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
        <p:nvSpPr>
          <p:cNvPr id="5" name="Title 4">
            <a:extLst>
              <a:ext uri="{FF2B5EF4-FFF2-40B4-BE49-F238E27FC236}">
                <a16:creationId xmlns:a16="http://schemas.microsoft.com/office/drawing/2014/main" id="{294515F3-E20E-47CC-8314-0A030AB3D1FD}"/>
              </a:ext>
            </a:extLst>
          </p:cNvPr>
          <p:cNvSpPr>
            <a:spLocks noGrp="1"/>
          </p:cNvSpPr>
          <p:nvPr>
            <p:ph type="title"/>
          </p:nvPr>
        </p:nvSpPr>
        <p:spPr/>
        <p:txBody>
          <a:bodyPr/>
          <a:lstStyle/>
          <a:p>
            <a:r>
              <a:rPr lang="en-US"/>
              <a:t>Click to edit Master title style</a:t>
            </a:r>
            <a:endParaRPr lang="de-DE"/>
          </a:p>
        </p:txBody>
      </p:sp>
    </p:spTree>
    <p:extLst>
      <p:ext uri="{BB962C8B-B14F-4D97-AF65-F5344CB8AC3E}">
        <p14:creationId xmlns:p14="http://schemas.microsoft.com/office/powerpoint/2010/main" val="6568920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1_Content 3 columns">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7B9A63D1-B6C5-4F10-ABD1-7445EB2D8ADC}"/>
              </a:ext>
            </a:extLst>
          </p:cNvPr>
          <p:cNvSpPr/>
          <p:nvPr userDrawn="1"/>
        </p:nvSpPr>
        <p:spPr>
          <a:xfrm>
            <a:off x="407988" y="2423886"/>
            <a:ext cx="3524250" cy="40468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4" name="Rectangle 13">
            <a:extLst>
              <a:ext uri="{FF2B5EF4-FFF2-40B4-BE49-F238E27FC236}">
                <a16:creationId xmlns:a16="http://schemas.microsoft.com/office/drawing/2014/main" id="{A69DEBB0-4052-42E9-B8A1-20FEA957F747}"/>
              </a:ext>
            </a:extLst>
          </p:cNvPr>
          <p:cNvSpPr/>
          <p:nvPr userDrawn="1"/>
        </p:nvSpPr>
        <p:spPr>
          <a:xfrm>
            <a:off x="4333875" y="2423886"/>
            <a:ext cx="3524250" cy="40468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5" name="Rectangle 14">
            <a:extLst>
              <a:ext uri="{FF2B5EF4-FFF2-40B4-BE49-F238E27FC236}">
                <a16:creationId xmlns:a16="http://schemas.microsoft.com/office/drawing/2014/main" id="{270917E2-630D-4941-BA4B-7EB65D4A7850}"/>
              </a:ext>
            </a:extLst>
          </p:cNvPr>
          <p:cNvSpPr/>
          <p:nvPr userDrawn="1"/>
        </p:nvSpPr>
        <p:spPr>
          <a:xfrm>
            <a:off x="8259763" y="2406300"/>
            <a:ext cx="3524250" cy="40468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6" name="Text Placeholder 4">
            <a:extLst>
              <a:ext uri="{FF2B5EF4-FFF2-40B4-BE49-F238E27FC236}">
                <a16:creationId xmlns:a16="http://schemas.microsoft.com/office/drawing/2014/main" id="{5AE9BC27-7262-47DA-99EA-4AB1F52A8C33}"/>
              </a:ext>
            </a:extLst>
          </p:cNvPr>
          <p:cNvSpPr>
            <a:spLocks noGrp="1"/>
          </p:cNvSpPr>
          <p:nvPr>
            <p:ph type="body" sz="quarter" idx="13" hasCustomPrompt="1"/>
          </p:nvPr>
        </p:nvSpPr>
        <p:spPr>
          <a:xfrm>
            <a:off x="725016" y="3332368"/>
            <a:ext cx="2890194" cy="645047"/>
          </a:xfrm>
          <a:prstGeom prst="rect">
            <a:avLst/>
          </a:prstGeom>
          <a:noFill/>
        </p:spPr>
        <p:txBody>
          <a:bodyPr anchor="ctr">
            <a:noAutofit/>
          </a:bodyPr>
          <a:lstStyle>
            <a:lvl1pPr algn="l">
              <a:lnSpc>
                <a:spcPts val="1800"/>
              </a:lnSpc>
              <a:defRPr sz="1600" b="0">
                <a:solidFill>
                  <a:schemeClr val="accent1"/>
                </a:solidFill>
                <a:latin typeface="+mj-lt"/>
              </a:defRPr>
            </a:lvl1pPr>
            <a:lvl2pPr>
              <a:defRPr sz="1400"/>
            </a:lvl2pPr>
            <a:lvl3pPr>
              <a:defRPr sz="1200"/>
            </a:lvl3pPr>
            <a:lvl4pPr>
              <a:defRPr sz="1100"/>
            </a:lvl4pPr>
            <a:lvl5pPr>
              <a:defRPr sz="1100"/>
            </a:lvl5pPr>
          </a:lstStyle>
          <a:p>
            <a:pPr lvl="0"/>
            <a:r>
              <a:rPr lang="en-US"/>
              <a:t>Click to insert title</a:t>
            </a:r>
          </a:p>
        </p:txBody>
      </p:sp>
      <p:sp>
        <p:nvSpPr>
          <p:cNvPr id="18" name="Text Placeholder 4">
            <a:extLst>
              <a:ext uri="{FF2B5EF4-FFF2-40B4-BE49-F238E27FC236}">
                <a16:creationId xmlns:a16="http://schemas.microsoft.com/office/drawing/2014/main" id="{EBBF7568-EC18-40A1-B3C2-1E64D0BFDEFF}"/>
              </a:ext>
            </a:extLst>
          </p:cNvPr>
          <p:cNvSpPr>
            <a:spLocks noGrp="1"/>
          </p:cNvSpPr>
          <p:nvPr>
            <p:ph type="body" sz="quarter" idx="33" hasCustomPrompt="1"/>
          </p:nvPr>
        </p:nvSpPr>
        <p:spPr>
          <a:xfrm>
            <a:off x="4650903" y="3332368"/>
            <a:ext cx="2890194" cy="645047"/>
          </a:xfrm>
          <a:prstGeom prst="rect">
            <a:avLst/>
          </a:prstGeom>
          <a:noFill/>
        </p:spPr>
        <p:txBody>
          <a:bodyPr anchor="ctr">
            <a:noAutofit/>
          </a:bodyPr>
          <a:lstStyle>
            <a:lvl1pPr algn="l">
              <a:lnSpc>
                <a:spcPts val="1800"/>
              </a:lnSpc>
              <a:defRPr sz="1600" b="0">
                <a:solidFill>
                  <a:srgbClr val="2EA657"/>
                </a:solidFill>
                <a:latin typeface="+mj-lt"/>
              </a:defRPr>
            </a:lvl1pPr>
            <a:lvl2pPr>
              <a:defRPr sz="1400"/>
            </a:lvl2pPr>
            <a:lvl3pPr>
              <a:defRPr sz="1200"/>
            </a:lvl3pPr>
            <a:lvl4pPr>
              <a:defRPr sz="1100"/>
            </a:lvl4pPr>
            <a:lvl5pPr>
              <a:defRPr sz="1100"/>
            </a:lvl5pPr>
          </a:lstStyle>
          <a:p>
            <a:pPr lvl="0"/>
            <a:r>
              <a:rPr lang="en-US"/>
              <a:t>Click to insert title</a:t>
            </a:r>
          </a:p>
        </p:txBody>
      </p:sp>
      <p:sp>
        <p:nvSpPr>
          <p:cNvPr id="19" name="Text Placeholder 4">
            <a:extLst>
              <a:ext uri="{FF2B5EF4-FFF2-40B4-BE49-F238E27FC236}">
                <a16:creationId xmlns:a16="http://schemas.microsoft.com/office/drawing/2014/main" id="{0C0A1379-EE65-47B3-B113-45D1ED57400C}"/>
              </a:ext>
            </a:extLst>
          </p:cNvPr>
          <p:cNvSpPr>
            <a:spLocks noGrp="1"/>
          </p:cNvSpPr>
          <p:nvPr>
            <p:ph type="body" sz="quarter" idx="35" hasCustomPrompt="1"/>
          </p:nvPr>
        </p:nvSpPr>
        <p:spPr>
          <a:xfrm>
            <a:off x="8576791" y="3332368"/>
            <a:ext cx="2890194" cy="645047"/>
          </a:xfrm>
          <a:prstGeom prst="rect">
            <a:avLst/>
          </a:prstGeom>
          <a:noFill/>
        </p:spPr>
        <p:txBody>
          <a:bodyPr anchor="ctr">
            <a:noAutofit/>
          </a:bodyPr>
          <a:lstStyle>
            <a:lvl1pPr algn="l">
              <a:lnSpc>
                <a:spcPts val="1800"/>
              </a:lnSpc>
              <a:defRPr sz="1600" b="0">
                <a:solidFill>
                  <a:srgbClr val="BA2980"/>
                </a:solidFill>
                <a:latin typeface="+mj-lt"/>
              </a:defRPr>
            </a:lvl1pPr>
            <a:lvl2pPr>
              <a:defRPr sz="1400"/>
            </a:lvl2pPr>
            <a:lvl3pPr>
              <a:defRPr sz="1200"/>
            </a:lvl3pPr>
            <a:lvl4pPr>
              <a:defRPr sz="1100"/>
            </a:lvl4pPr>
            <a:lvl5pPr>
              <a:defRPr sz="1100"/>
            </a:lvl5pPr>
          </a:lstStyle>
          <a:p>
            <a:pPr lvl="0"/>
            <a:r>
              <a:rPr lang="en-US"/>
              <a:t>Click to insert title</a:t>
            </a:r>
          </a:p>
        </p:txBody>
      </p:sp>
      <p:sp>
        <p:nvSpPr>
          <p:cNvPr id="22" name="Text Placeholder 7">
            <a:extLst>
              <a:ext uri="{FF2B5EF4-FFF2-40B4-BE49-F238E27FC236}">
                <a16:creationId xmlns:a16="http://schemas.microsoft.com/office/drawing/2014/main" id="{E24DC023-E500-4824-A661-003A568299EA}"/>
              </a:ext>
            </a:extLst>
          </p:cNvPr>
          <p:cNvSpPr>
            <a:spLocks noGrp="1"/>
          </p:cNvSpPr>
          <p:nvPr>
            <p:ph type="body" sz="quarter" idx="10"/>
          </p:nvPr>
        </p:nvSpPr>
        <p:spPr>
          <a:xfrm>
            <a:off x="725015" y="4079991"/>
            <a:ext cx="2890194" cy="2201561"/>
          </a:xfrm>
          <a:prstGeom prst="rect">
            <a:avLst/>
          </a:prstGeom>
        </p:spPr>
        <p:txBody>
          <a:bodyPr>
            <a:noAutofit/>
          </a:bodyPr>
          <a:lstStyle>
            <a:lvl1pPr>
              <a:lnSpc>
                <a:spcPct val="100000"/>
              </a:lnSpc>
              <a:spcBef>
                <a:spcPts val="0"/>
              </a:spcBef>
              <a:defRPr sz="1400"/>
            </a:lvl1pPr>
            <a:lvl2pPr>
              <a:lnSpc>
                <a:spcPct val="100000"/>
              </a:lnSpc>
              <a:spcBef>
                <a:spcPts val="0"/>
              </a:spcBef>
              <a:buClr>
                <a:schemeClr val="accent1"/>
              </a:buClr>
              <a:defRPr sz="1400"/>
            </a:lvl2pPr>
            <a:lvl3pPr>
              <a:lnSpc>
                <a:spcPct val="100000"/>
              </a:lnSpc>
              <a:spcBef>
                <a:spcPts val="0"/>
              </a:spcBef>
              <a:buClr>
                <a:schemeClr val="accent1"/>
              </a:buClr>
              <a:defRPr sz="1400"/>
            </a:lvl3pPr>
            <a:lvl4pPr>
              <a:lnSpc>
                <a:spcPct val="100000"/>
              </a:lnSpc>
              <a:spcBef>
                <a:spcPts val="0"/>
              </a:spcBef>
              <a:buClr>
                <a:schemeClr val="accent1"/>
              </a:buClr>
              <a:defRPr sz="1400"/>
            </a:lvl4pPr>
            <a:lvl5pPr>
              <a:lnSpc>
                <a:spcPct val="100000"/>
              </a:lnSpc>
              <a:spcBef>
                <a:spcPts val="0"/>
              </a:spcBef>
              <a:buClr>
                <a:schemeClr val="accent1"/>
              </a:buCl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7">
            <a:extLst>
              <a:ext uri="{FF2B5EF4-FFF2-40B4-BE49-F238E27FC236}">
                <a16:creationId xmlns:a16="http://schemas.microsoft.com/office/drawing/2014/main" id="{B1037A2D-940F-4255-984B-C4A7AABBB724}"/>
              </a:ext>
            </a:extLst>
          </p:cNvPr>
          <p:cNvSpPr>
            <a:spLocks noGrp="1"/>
          </p:cNvSpPr>
          <p:nvPr>
            <p:ph type="body" sz="quarter" idx="40"/>
          </p:nvPr>
        </p:nvSpPr>
        <p:spPr>
          <a:xfrm>
            <a:off x="4650903" y="4079991"/>
            <a:ext cx="2890194" cy="2201561"/>
          </a:xfrm>
          <a:prstGeom prst="rect">
            <a:avLst/>
          </a:prstGeom>
        </p:spPr>
        <p:txBody>
          <a:bodyPr>
            <a:noAutofit/>
          </a:bodyPr>
          <a:lstStyle>
            <a:lvl1pPr>
              <a:lnSpc>
                <a:spcPct val="100000"/>
              </a:lnSpc>
              <a:spcBef>
                <a:spcPts val="0"/>
              </a:spcBef>
              <a:defRPr sz="1400"/>
            </a:lvl1pPr>
            <a:lvl2pPr>
              <a:lnSpc>
                <a:spcPct val="100000"/>
              </a:lnSpc>
              <a:spcBef>
                <a:spcPts val="0"/>
              </a:spcBef>
              <a:buClr>
                <a:srgbClr val="2EA657"/>
              </a:buClr>
              <a:defRPr sz="1400"/>
            </a:lvl2pPr>
            <a:lvl3pPr>
              <a:lnSpc>
                <a:spcPct val="100000"/>
              </a:lnSpc>
              <a:spcBef>
                <a:spcPts val="0"/>
              </a:spcBef>
              <a:buClr>
                <a:srgbClr val="2EA657"/>
              </a:buClr>
              <a:defRPr sz="1400"/>
            </a:lvl3pPr>
            <a:lvl4pPr>
              <a:lnSpc>
                <a:spcPct val="100000"/>
              </a:lnSpc>
              <a:spcBef>
                <a:spcPts val="0"/>
              </a:spcBef>
              <a:buClr>
                <a:srgbClr val="2EA657"/>
              </a:buClr>
              <a:defRPr sz="1400"/>
            </a:lvl4pPr>
            <a:lvl5pPr>
              <a:lnSpc>
                <a:spcPct val="100000"/>
              </a:lnSpc>
              <a:spcBef>
                <a:spcPts val="0"/>
              </a:spcBef>
              <a:buClr>
                <a:srgbClr val="2EA657"/>
              </a:buCl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7">
            <a:extLst>
              <a:ext uri="{FF2B5EF4-FFF2-40B4-BE49-F238E27FC236}">
                <a16:creationId xmlns:a16="http://schemas.microsoft.com/office/drawing/2014/main" id="{5849E3D5-EF9E-46F2-9C73-58806A392B34}"/>
              </a:ext>
            </a:extLst>
          </p:cNvPr>
          <p:cNvSpPr>
            <a:spLocks noGrp="1"/>
          </p:cNvSpPr>
          <p:nvPr>
            <p:ph type="body" sz="quarter" idx="41"/>
          </p:nvPr>
        </p:nvSpPr>
        <p:spPr>
          <a:xfrm>
            <a:off x="8576791" y="4079991"/>
            <a:ext cx="2890194" cy="2201561"/>
          </a:xfrm>
          <a:prstGeom prst="rect">
            <a:avLst/>
          </a:prstGeom>
        </p:spPr>
        <p:txBody>
          <a:bodyPr>
            <a:noAutofit/>
          </a:bodyPr>
          <a:lstStyle>
            <a:lvl1pPr>
              <a:lnSpc>
                <a:spcPct val="100000"/>
              </a:lnSpc>
              <a:spcBef>
                <a:spcPts val="0"/>
              </a:spcBef>
              <a:defRPr sz="1400"/>
            </a:lvl1pPr>
            <a:lvl2pPr>
              <a:lnSpc>
                <a:spcPct val="100000"/>
              </a:lnSpc>
              <a:spcBef>
                <a:spcPts val="0"/>
              </a:spcBef>
              <a:buClr>
                <a:srgbClr val="BA2980"/>
              </a:buClr>
              <a:defRPr sz="1400"/>
            </a:lvl2pPr>
            <a:lvl3pPr>
              <a:lnSpc>
                <a:spcPct val="100000"/>
              </a:lnSpc>
              <a:spcBef>
                <a:spcPts val="0"/>
              </a:spcBef>
              <a:buClr>
                <a:srgbClr val="BA2980"/>
              </a:buClr>
              <a:defRPr sz="1400"/>
            </a:lvl3pPr>
            <a:lvl4pPr>
              <a:lnSpc>
                <a:spcPct val="100000"/>
              </a:lnSpc>
              <a:spcBef>
                <a:spcPts val="0"/>
              </a:spcBef>
              <a:buClr>
                <a:srgbClr val="BA2980"/>
              </a:buClr>
              <a:defRPr sz="1400"/>
            </a:lvl4pPr>
            <a:lvl5pPr>
              <a:lnSpc>
                <a:spcPct val="100000"/>
              </a:lnSpc>
              <a:spcBef>
                <a:spcPts val="0"/>
              </a:spcBef>
              <a:buClr>
                <a:srgbClr val="BA2980"/>
              </a:buCl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18A66D25-366C-4142-B5D9-9A4107D8BC80}"/>
              </a:ext>
            </a:extLst>
          </p:cNvPr>
          <p:cNvSpPr>
            <a:spLocks noGrp="1"/>
          </p:cNvSpPr>
          <p:nvPr>
            <p:ph type="title"/>
          </p:nvPr>
        </p:nvSpPr>
        <p:spPr/>
        <p:txBody>
          <a:bodyPr/>
          <a:lstStyle/>
          <a:p>
            <a:r>
              <a:rPr lang="en-US"/>
              <a:t>Click to edit Master title style</a:t>
            </a:r>
            <a:endParaRPr lang="de-DE"/>
          </a:p>
        </p:txBody>
      </p:sp>
    </p:spTree>
    <p:extLst>
      <p:ext uri="{BB962C8B-B14F-4D97-AF65-F5344CB8AC3E}">
        <p14:creationId xmlns:p14="http://schemas.microsoft.com/office/powerpoint/2010/main" val="4191204091"/>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Only Titl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Title 2">
            <a:extLst>
              <a:ext uri="{FF2B5EF4-FFF2-40B4-BE49-F238E27FC236}">
                <a16:creationId xmlns:a16="http://schemas.microsoft.com/office/drawing/2014/main" id="{57F0C9DF-D1FA-45A1-91F6-147FDC3E7341}"/>
              </a:ext>
            </a:extLst>
          </p:cNvPr>
          <p:cNvSpPr>
            <a:spLocks noGrp="1"/>
          </p:cNvSpPr>
          <p:nvPr>
            <p:ph type="title"/>
          </p:nvPr>
        </p:nvSpPr>
        <p:spPr/>
        <p:txBody>
          <a:bodyPr/>
          <a:lstStyle/>
          <a:p>
            <a:r>
              <a:rPr lang="en-US"/>
              <a:t>Click to edit Master title style</a:t>
            </a:r>
            <a:endParaRPr lang="de-DE"/>
          </a:p>
        </p:txBody>
      </p:sp>
    </p:spTree>
    <p:extLst>
      <p:ext uri="{BB962C8B-B14F-4D97-AF65-F5344CB8AC3E}">
        <p14:creationId xmlns:p14="http://schemas.microsoft.com/office/powerpoint/2010/main" val="973183151"/>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1_Titre seul">
    <p:bg>
      <p:bgPr>
        <a:solidFill>
          <a:schemeClr val="accent4"/>
        </a:solidFill>
        <a:effectLst/>
      </p:bgPr>
    </p:bg>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Espace réservé du texte 9">
            <a:extLst>
              <a:ext uri="{FF2B5EF4-FFF2-40B4-BE49-F238E27FC236}">
                <a16:creationId xmlns:a16="http://schemas.microsoft.com/office/drawing/2014/main" id="{0850DA69-657E-41C3-B340-B16C354CA1D0}"/>
              </a:ext>
            </a:extLst>
          </p:cNvPr>
          <p:cNvSpPr>
            <a:spLocks noGrp="1"/>
          </p:cNvSpPr>
          <p:nvPr>
            <p:ph type="body" sz="quarter" idx="10"/>
          </p:nvPr>
        </p:nvSpPr>
        <p:spPr>
          <a:xfrm>
            <a:off x="404813" y="1447800"/>
            <a:ext cx="11406187" cy="4951413"/>
          </a:xfrm>
        </p:spPr>
        <p:txBody>
          <a:bodyPr/>
          <a:lstStyle>
            <a:lvl1pPr>
              <a:defRPr>
                <a:solidFill>
                  <a:schemeClr val="bg1"/>
                </a:solidFill>
              </a:defRPr>
            </a:lvl1pPr>
            <a:lvl2pPr>
              <a:defRPr>
                <a:solidFill>
                  <a:schemeClr val="bg1"/>
                </a:solidFill>
              </a:defRPr>
            </a:lvl2pPr>
            <a:lvl3pPr>
              <a:defRPr>
                <a:solidFill>
                  <a:schemeClr val="bg1"/>
                </a:solidFill>
              </a:defRPr>
            </a:lvl3pPr>
            <a:lvl4pPr>
              <a:buClr>
                <a:schemeClr val="accent5"/>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5E6BB52B-0C5D-4023-89D5-282E9A520223}"/>
              </a:ext>
            </a:extLst>
          </p:cNvPr>
          <p:cNvSpPr>
            <a:spLocks noGrp="1"/>
          </p:cNvSpPr>
          <p:nvPr>
            <p:ph type="title"/>
          </p:nvPr>
        </p:nvSpPr>
        <p:spPr/>
        <p:txBody>
          <a:bodyPr/>
          <a:lstStyle>
            <a:lvl1pPr>
              <a:defRPr>
                <a:solidFill>
                  <a:schemeClr val="bg1"/>
                </a:solidFill>
              </a:defRPr>
            </a:lvl1pPr>
          </a:lstStyle>
          <a:p>
            <a:r>
              <a:rPr lang="en-US"/>
              <a:t>Click to edit Master title style</a:t>
            </a:r>
            <a:endParaRPr lang="de-DE"/>
          </a:p>
        </p:txBody>
      </p:sp>
    </p:spTree>
    <p:extLst>
      <p:ext uri="{BB962C8B-B14F-4D97-AF65-F5344CB8AC3E}">
        <p14:creationId xmlns:p14="http://schemas.microsoft.com/office/powerpoint/2010/main" val="729459351"/>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and content light Grey">
    <p:bg>
      <p:bgPr>
        <a:solidFill>
          <a:schemeClr val="bg2"/>
        </a:solidFill>
        <a:effectLst/>
      </p:bgPr>
    </p:bg>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Espace réservé du texte 8">
            <a:extLst>
              <a:ext uri="{FF2B5EF4-FFF2-40B4-BE49-F238E27FC236}">
                <a16:creationId xmlns:a16="http://schemas.microsoft.com/office/drawing/2014/main" id="{E7C5D7A7-45E9-4756-B28B-644907783FEA}"/>
              </a:ext>
            </a:extLst>
          </p:cNvPr>
          <p:cNvSpPr>
            <a:spLocks noGrp="1"/>
          </p:cNvSpPr>
          <p:nvPr>
            <p:ph type="body" sz="quarter" idx="10"/>
          </p:nvPr>
        </p:nvSpPr>
        <p:spPr>
          <a:xfrm>
            <a:off x="404812" y="1447800"/>
            <a:ext cx="11406188" cy="4951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0C89E73A-8AF6-4995-85C4-948312F9A282}"/>
              </a:ext>
            </a:extLst>
          </p:cNvPr>
          <p:cNvSpPr>
            <a:spLocks noGrp="1"/>
          </p:cNvSpPr>
          <p:nvPr>
            <p:ph type="title"/>
          </p:nvPr>
        </p:nvSpPr>
        <p:spPr/>
        <p:txBody>
          <a:bodyPr/>
          <a:lstStyle/>
          <a:p>
            <a:r>
              <a:rPr lang="en-US"/>
              <a:t>Click to edit Master title style</a:t>
            </a:r>
            <a:endParaRPr lang="de-DE"/>
          </a:p>
        </p:txBody>
      </p:sp>
    </p:spTree>
    <p:extLst>
      <p:ext uri="{BB962C8B-B14F-4D97-AF65-F5344CB8AC3E}">
        <p14:creationId xmlns:p14="http://schemas.microsoft.com/office/powerpoint/2010/main" val="141725705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Section Break dark">
    <p:bg>
      <p:bgPr>
        <a:solidFill>
          <a:schemeClr val="accent4"/>
        </a:solidFill>
        <a:effectLst/>
      </p:bgPr>
    </p:bg>
    <p:spTree>
      <p:nvGrpSpPr>
        <p:cNvPr id="1" name=""/>
        <p:cNvGrpSpPr/>
        <p:nvPr/>
      </p:nvGrpSpPr>
      <p:grpSpPr>
        <a:xfrm>
          <a:off x="0" y="0"/>
          <a:ext cx="0" cy="0"/>
          <a:chOff x="0" y="0"/>
          <a:chExt cx="0" cy="0"/>
        </a:xfrm>
      </p:grpSpPr>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3772800"/>
            <a:ext cx="11329987" cy="307777"/>
          </a:xfrm>
        </p:spPr>
        <p:txBody>
          <a:bodyPr lIns="0" tIns="0">
            <a:sp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2264961"/>
            <a:ext cx="11329987" cy="1477328"/>
          </a:xfrm>
        </p:spPr>
        <p:txBody>
          <a:bodyPr lIns="0" bIns="0" anchor="b" anchorCtr="0">
            <a:spAutoFit/>
          </a:bodyPr>
          <a:lstStyle>
            <a:lvl1pPr algn="l">
              <a:lnSpc>
                <a:spcPct val="80000"/>
              </a:lnSpc>
              <a:defRPr sz="6000" baseline="0">
                <a:solidFill>
                  <a:schemeClr val="bg1"/>
                </a:solidFill>
              </a:defRPr>
            </a:lvl1pPr>
          </a:lstStyle>
          <a:p>
            <a:r>
              <a:rPr lang="en-US"/>
              <a:t>Click to edit Master title style</a:t>
            </a:r>
            <a:endParaRPr lang="en-GB"/>
          </a:p>
        </p:txBody>
      </p:sp>
      <p:sp>
        <p:nvSpPr>
          <p:cNvPr id="9" name="Text Placeholder 8">
            <a:extLst>
              <a:ext uri="{FF2B5EF4-FFF2-40B4-BE49-F238E27FC236}">
                <a16:creationId xmlns:a16="http://schemas.microsoft.com/office/drawing/2014/main" id="{E744C52A-2030-4EFF-B1D2-B60B2B279897}"/>
              </a:ext>
            </a:extLst>
          </p:cNvPr>
          <p:cNvSpPr>
            <a:spLocks noGrp="1"/>
          </p:cNvSpPr>
          <p:nvPr>
            <p:ph type="body" sz="quarter" idx="10" hasCustomPrompt="1"/>
          </p:nvPr>
        </p:nvSpPr>
        <p:spPr>
          <a:xfrm>
            <a:off x="404813" y="1825079"/>
            <a:ext cx="4611067" cy="307777"/>
          </a:xfrm>
        </p:spPr>
        <p:txBody>
          <a:bodyPr wrap="square" anchor="b">
            <a:spAutoFit/>
          </a:bodyPr>
          <a:lstStyle>
            <a:lvl1pPr>
              <a:defRPr>
                <a:solidFill>
                  <a:schemeClr val="accent2"/>
                </a:solidFill>
                <a:latin typeface="Ubuntu Light" panose="020B0304030602030204" pitchFamily="34" charset="0"/>
              </a:defRPr>
            </a:lvl1pPr>
            <a:lvl2pPr marL="88900" indent="0">
              <a:buNone/>
              <a:defRPr/>
            </a:lvl2pPr>
          </a:lstStyle>
          <a:p>
            <a:pPr lvl="0"/>
            <a:r>
              <a:rPr lang="fr-FR"/>
              <a:t>INSERT A LABEL/ALBEIT</a:t>
            </a:r>
          </a:p>
        </p:txBody>
      </p:sp>
    </p:spTree>
    <p:extLst>
      <p:ext uri="{BB962C8B-B14F-4D97-AF65-F5344CB8AC3E}">
        <p14:creationId xmlns:p14="http://schemas.microsoft.com/office/powerpoint/2010/main" val="1432809093"/>
      </p:ext>
    </p:extLst>
  </p:cSld>
  <p:clrMapOvr>
    <a:masterClrMapping/>
  </p:clrMapOvr>
  <p:extLst>
    <p:ext uri="{DCECCB84-F9BA-43D5-87BE-67443E8EF086}">
      <p15:sldGuideLst xmlns:p15="http://schemas.microsoft.com/office/powerpoint/2012/main"/>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Title and full screen image">
    <p:bg>
      <p:bgPr>
        <a:solidFill>
          <a:schemeClr val="accent4"/>
        </a:solidFill>
        <a:effectLst/>
      </p:bgPr>
    </p:bg>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7E832AC1-21AF-4DAD-A220-3541D7B3D0D5}"/>
              </a:ext>
            </a:extLst>
          </p:cNvPr>
          <p:cNvSpPr>
            <a:spLocks noGrp="1"/>
          </p:cNvSpPr>
          <p:nvPr>
            <p:ph type="pic" sz="quarter" idx="10" hasCustomPrompt="1"/>
          </p:nvPr>
        </p:nvSpPr>
        <p:spPr>
          <a:xfrm>
            <a:off x="0" y="0"/>
            <a:ext cx="12192000" cy="6858000"/>
          </a:xfrm>
          <a:custGeom>
            <a:avLst/>
            <a:gdLst>
              <a:gd name="connsiteX0" fmla="*/ 11786547 w 12192000"/>
              <a:gd name="connsiteY0" fmla="*/ 205058 h 6858000"/>
              <a:gd name="connsiteX1" fmla="*/ 11562163 w 12192000"/>
              <a:gd name="connsiteY1" fmla="*/ 436971 h 6858000"/>
              <a:gd name="connsiteX2" fmla="*/ 11639891 w 12192000"/>
              <a:gd name="connsiteY2" fmla="*/ 551459 h 6858000"/>
              <a:gd name="connsiteX3" fmla="*/ 11719085 w 12192000"/>
              <a:gd name="connsiteY3" fmla="*/ 552927 h 6858000"/>
              <a:gd name="connsiteX4" fmla="*/ 11751166 w 12192000"/>
              <a:gd name="connsiteY4" fmla="*/ 536965 h 6858000"/>
              <a:gd name="connsiteX5" fmla="*/ 11777548 w 12192000"/>
              <a:gd name="connsiteY5" fmla="*/ 513474 h 6858000"/>
              <a:gd name="connsiteX6" fmla="*/ 11770504 w 12192000"/>
              <a:gd name="connsiteY6" fmla="*/ 536398 h 6858000"/>
              <a:gd name="connsiteX7" fmla="*/ 11705703 w 12192000"/>
              <a:gd name="connsiteY7" fmla="*/ 579359 h 6858000"/>
              <a:gd name="connsiteX8" fmla="*/ 11760002 w 12192000"/>
              <a:gd name="connsiteY8" fmla="*/ 594046 h 6858000"/>
              <a:gd name="connsiteX9" fmla="*/ 11889144 w 12192000"/>
              <a:gd name="connsiteY9" fmla="*/ 551453 h 6858000"/>
              <a:gd name="connsiteX10" fmla="*/ 11824573 w 12192000"/>
              <a:gd name="connsiteY10" fmla="*/ 494172 h 6858000"/>
              <a:gd name="connsiteX11" fmla="*/ 11889144 w 12192000"/>
              <a:gd name="connsiteY11" fmla="*/ 525016 h 6858000"/>
              <a:gd name="connsiteX12" fmla="*/ 11974376 w 12192000"/>
              <a:gd name="connsiteY12" fmla="*/ 467391 h 6858000"/>
              <a:gd name="connsiteX13" fmla="*/ 11981591 w 12192000"/>
              <a:gd name="connsiteY13" fmla="*/ 431058 h 6858000"/>
              <a:gd name="connsiteX14" fmla="*/ 11981599 w 12192000"/>
              <a:gd name="connsiteY14" fmla="*/ 431100 h 6858000"/>
              <a:gd name="connsiteX15" fmla="*/ 11981599 w 12192000"/>
              <a:gd name="connsiteY15" fmla="*/ 431017 h 6858000"/>
              <a:gd name="connsiteX16" fmla="*/ 11981599 w 12192000"/>
              <a:gd name="connsiteY16" fmla="*/ 428164 h 6858000"/>
              <a:gd name="connsiteX17" fmla="*/ 11909738 w 12192000"/>
              <a:gd name="connsiteY17" fmla="*/ 279916 h 6858000"/>
              <a:gd name="connsiteX18" fmla="*/ 11796813 w 12192000"/>
              <a:gd name="connsiteY18" fmla="*/ 209461 h 6858000"/>
              <a:gd name="connsiteX19" fmla="*/ 11786547 w 12192000"/>
              <a:gd name="connsiteY19" fmla="*/ 205058 h 6858000"/>
              <a:gd name="connsiteX20" fmla="*/ 0 w 12192000"/>
              <a:gd name="connsiteY20" fmla="*/ 0 h 6858000"/>
              <a:gd name="connsiteX21" fmla="*/ 12192000 w 12192000"/>
              <a:gd name="connsiteY21" fmla="*/ 0 h 6858000"/>
              <a:gd name="connsiteX22" fmla="*/ 12192000 w 12192000"/>
              <a:gd name="connsiteY22" fmla="*/ 6858000 h 6858000"/>
              <a:gd name="connsiteX23" fmla="*/ 0 w 12192000"/>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2192000" h="6858000">
                <a:moveTo>
                  <a:pt x="11786547" y="205058"/>
                </a:moveTo>
                <a:cubicBezTo>
                  <a:pt x="11736684" y="265238"/>
                  <a:pt x="11562163" y="310740"/>
                  <a:pt x="11562163" y="436971"/>
                </a:cubicBezTo>
                <a:cubicBezTo>
                  <a:pt x="11562163" y="486876"/>
                  <a:pt x="11592961" y="533846"/>
                  <a:pt x="11639891" y="551459"/>
                </a:cubicBezTo>
                <a:cubicBezTo>
                  <a:pt x="11666289" y="561734"/>
                  <a:pt x="11692687" y="561734"/>
                  <a:pt x="11719085" y="552927"/>
                </a:cubicBezTo>
                <a:cubicBezTo>
                  <a:pt x="11730818" y="549258"/>
                  <a:pt x="11741450" y="543753"/>
                  <a:pt x="11751166" y="536965"/>
                </a:cubicBezTo>
                <a:lnTo>
                  <a:pt x="11777548" y="513474"/>
                </a:lnTo>
                <a:lnTo>
                  <a:pt x="11770504" y="536398"/>
                </a:lnTo>
                <a:cubicBezTo>
                  <a:pt x="11758809" y="558154"/>
                  <a:pt x="11734320" y="574953"/>
                  <a:pt x="11705703" y="579359"/>
                </a:cubicBezTo>
                <a:cubicBezTo>
                  <a:pt x="11714508" y="588171"/>
                  <a:pt x="11735054" y="594046"/>
                  <a:pt x="11760002" y="594046"/>
                </a:cubicBezTo>
                <a:cubicBezTo>
                  <a:pt x="11805495" y="594046"/>
                  <a:pt x="11861261" y="580827"/>
                  <a:pt x="11889144" y="551453"/>
                </a:cubicBezTo>
                <a:cubicBezTo>
                  <a:pt x="11850989" y="552921"/>
                  <a:pt x="11826041" y="527953"/>
                  <a:pt x="11824573" y="494172"/>
                </a:cubicBezTo>
                <a:cubicBezTo>
                  <a:pt x="11842183" y="516203"/>
                  <a:pt x="11864196" y="525016"/>
                  <a:pt x="11889144" y="525016"/>
                </a:cubicBezTo>
                <a:cubicBezTo>
                  <a:pt x="11927667" y="525016"/>
                  <a:pt x="11960411" y="501057"/>
                  <a:pt x="11974376" y="467391"/>
                </a:cubicBezTo>
                <a:lnTo>
                  <a:pt x="11981591" y="431058"/>
                </a:lnTo>
                <a:lnTo>
                  <a:pt x="11981599" y="431100"/>
                </a:lnTo>
                <a:lnTo>
                  <a:pt x="11981599" y="431017"/>
                </a:lnTo>
                <a:lnTo>
                  <a:pt x="11981599" y="428164"/>
                </a:lnTo>
                <a:cubicBezTo>
                  <a:pt x="11981599" y="369452"/>
                  <a:pt x="11952268" y="319547"/>
                  <a:pt x="11909738" y="279916"/>
                </a:cubicBezTo>
                <a:cubicBezTo>
                  <a:pt x="11877473" y="249092"/>
                  <a:pt x="11837876" y="227075"/>
                  <a:pt x="11796813" y="209461"/>
                </a:cubicBezTo>
                <a:cubicBezTo>
                  <a:pt x="11793879" y="207994"/>
                  <a:pt x="11790946" y="206526"/>
                  <a:pt x="11786547" y="205058"/>
                </a:cubicBezTo>
                <a:close/>
                <a:moveTo>
                  <a:pt x="0" y="0"/>
                </a:moveTo>
                <a:lnTo>
                  <a:pt x="12192000" y="0"/>
                </a:lnTo>
                <a:lnTo>
                  <a:pt x="12192000" y="6858000"/>
                </a:lnTo>
                <a:lnTo>
                  <a:pt x="0" y="6858000"/>
                </a:lnTo>
                <a:close/>
              </a:path>
            </a:pathLst>
          </a:custGeom>
        </p:spPr>
        <p:txBody>
          <a:bodyPr wrap="square">
            <a:noAutofit/>
          </a:bodyPr>
          <a:lstStyle>
            <a:lvl1pPr>
              <a:defRPr>
                <a:solidFill>
                  <a:schemeClr val="bg2">
                    <a:lumMod val="50000"/>
                  </a:schemeClr>
                </a:solidFill>
              </a:defRPr>
            </a:lvl1pPr>
          </a:lstStyle>
          <a:p>
            <a:r>
              <a:rPr lang="en-US"/>
              <a:t>Click icon to add picture and arrange the picture in the background</a:t>
            </a:r>
            <a:endParaRPr lang="en-GB"/>
          </a:p>
        </p:txBody>
      </p:sp>
      <p:sp>
        <p:nvSpPr>
          <p:cNvPr id="2" name="Title 1">
            <a:extLst>
              <a:ext uri="{FF2B5EF4-FFF2-40B4-BE49-F238E27FC236}">
                <a16:creationId xmlns:a16="http://schemas.microsoft.com/office/drawing/2014/main" id="{FDB0CAFF-8B20-4B52-A18C-BFD139761BF9}"/>
              </a:ext>
            </a:extLst>
          </p:cNvPr>
          <p:cNvSpPr>
            <a:spLocks noGrp="1"/>
          </p:cNvSpPr>
          <p:nvPr>
            <p:ph type="title"/>
          </p:nvPr>
        </p:nvSpPr>
        <p:spPr>
          <a:xfrm>
            <a:off x="404813" y="1951673"/>
            <a:ext cx="4562475" cy="2954655"/>
          </a:xfrm>
        </p:spPr>
        <p:txBody>
          <a:bodyPr vert="horz" wrap="square" lIns="72000" tIns="0" rIns="0" bIns="0" rtlCol="0" anchor="ctr">
            <a:spAutoFit/>
          </a:bodyPr>
          <a:lstStyle>
            <a:lvl1pPr>
              <a:lnSpc>
                <a:spcPct val="80000"/>
              </a:lnSpc>
              <a:defRPr lang="en-GB" sz="6000" dirty="0">
                <a:solidFill>
                  <a:schemeClr val="bg1"/>
                </a:solidFill>
              </a:defRPr>
            </a:lvl1pPr>
          </a:lstStyle>
          <a:p>
            <a:pPr lvl="0"/>
            <a:r>
              <a:rPr lang="en-US"/>
              <a:t>Click to edit Master title style</a:t>
            </a:r>
            <a:endParaRPr lang="en-GB"/>
          </a:p>
        </p:txBody>
      </p:sp>
    </p:spTree>
    <p:extLst>
      <p:ext uri="{BB962C8B-B14F-4D97-AF65-F5344CB8AC3E}">
        <p14:creationId xmlns:p14="http://schemas.microsoft.com/office/powerpoint/2010/main" val="32214294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Purple">
    <p:bg>
      <p:bgPr>
        <a:solidFill>
          <a:srgbClr val="2B0A3D"/>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891443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FDCC7-4863-47B4-A4F4-1A58570FFF8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4B029C1-0EC7-9CDD-B4F5-91B48C6F44F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1DCA881-DAA1-5954-CFA1-548B81DE9B0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5E2A93E-1F26-853D-89AD-3967242DE8B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D41EDC2-0BE5-42A0-7DB9-93DB7D2B30F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50DA241-408A-FF64-9F79-89F22DF9EBC7}"/>
              </a:ext>
            </a:extLst>
          </p:cNvPr>
          <p:cNvSpPr>
            <a:spLocks noGrp="1"/>
          </p:cNvSpPr>
          <p:nvPr>
            <p:ph type="dt" sz="half" idx="10"/>
          </p:nvPr>
        </p:nvSpPr>
        <p:spPr/>
        <p:txBody>
          <a:bodyPr/>
          <a:lstStyle/>
          <a:p>
            <a:fld id="{429FCFD7-3AE8-4B5F-A9D3-FF925B4C47D8}" type="datetimeFigureOut">
              <a:rPr lang="en-US" smtClean="0"/>
              <a:t>10/30/2023</a:t>
            </a:fld>
            <a:endParaRPr lang="en-US"/>
          </a:p>
        </p:txBody>
      </p:sp>
      <p:sp>
        <p:nvSpPr>
          <p:cNvPr id="8" name="Footer Placeholder 7">
            <a:extLst>
              <a:ext uri="{FF2B5EF4-FFF2-40B4-BE49-F238E27FC236}">
                <a16:creationId xmlns:a16="http://schemas.microsoft.com/office/drawing/2014/main" id="{02E60CE3-7288-1B31-EBF6-2620085AF60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3D8B748-DE1E-B80F-01E1-781876E580E9}"/>
              </a:ext>
            </a:extLst>
          </p:cNvPr>
          <p:cNvSpPr>
            <a:spLocks noGrp="1"/>
          </p:cNvSpPr>
          <p:nvPr>
            <p:ph type="sldNum" sz="quarter" idx="12"/>
          </p:nvPr>
        </p:nvSpPr>
        <p:spPr/>
        <p:txBody>
          <a:bodyPr/>
          <a:lstStyle/>
          <a:p>
            <a:fld id="{F55876E5-71BC-495B-9A07-4CD2AF425104}" type="slidenum">
              <a:rPr lang="en-US" smtClean="0"/>
              <a:t>‹#›</a:t>
            </a:fld>
            <a:endParaRPr lang="en-US"/>
          </a:p>
        </p:txBody>
      </p:sp>
    </p:spTree>
    <p:extLst>
      <p:ext uri="{BB962C8B-B14F-4D97-AF65-F5344CB8AC3E}">
        <p14:creationId xmlns:p14="http://schemas.microsoft.com/office/powerpoint/2010/main" val="221327932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userDrawn="1">
  <p:cSld name="Full picture white Pik">
    <p:bg>
      <p:bgPr>
        <a:solidFill>
          <a:schemeClr val="bg2"/>
        </a:solidFill>
        <a:effectLst/>
      </p:bgPr>
    </p:bg>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1EB2D5A7-8ABD-41FC-934A-8D0E9E07B98D}"/>
              </a:ext>
            </a:extLst>
          </p:cNvPr>
          <p:cNvSpPr>
            <a:spLocks noGrp="1"/>
          </p:cNvSpPr>
          <p:nvPr>
            <p:ph type="pic" sz="quarter" idx="13" hasCustomPrompt="1"/>
          </p:nvPr>
        </p:nvSpPr>
        <p:spPr>
          <a:xfrm>
            <a:off x="0" y="0"/>
            <a:ext cx="12192000" cy="6858000"/>
          </a:xfrm>
          <a:custGeom>
            <a:avLst/>
            <a:gdLst>
              <a:gd name="connsiteX0" fmla="*/ 11904137 w 12192000"/>
              <a:gd name="connsiteY0" fmla="*/ 374761 h 6858000"/>
              <a:gd name="connsiteX1" fmla="*/ 11851113 w 12192000"/>
              <a:gd name="connsiteY1" fmla="*/ 409256 h 6858000"/>
              <a:gd name="connsiteX2" fmla="*/ 11813853 w 12192000"/>
              <a:gd name="connsiteY2" fmla="*/ 476806 h 6858000"/>
              <a:gd name="connsiteX3" fmla="*/ 11772294 w 12192000"/>
              <a:gd name="connsiteY3" fmla="*/ 537171 h 6858000"/>
              <a:gd name="connsiteX4" fmla="*/ 11703507 w 12192000"/>
              <a:gd name="connsiteY4" fmla="*/ 580289 h 6858000"/>
              <a:gd name="connsiteX5" fmla="*/ 11747932 w 12192000"/>
              <a:gd name="connsiteY5" fmla="*/ 591787 h 6858000"/>
              <a:gd name="connsiteX6" fmla="*/ 11796656 w 12192000"/>
              <a:gd name="connsiteY6" fmla="*/ 587475 h 6858000"/>
              <a:gd name="connsiteX7" fmla="*/ 11879774 w 12192000"/>
              <a:gd name="connsiteY7" fmla="*/ 551544 h 6858000"/>
              <a:gd name="connsiteX8" fmla="*/ 11816719 w 12192000"/>
              <a:gd name="connsiteY8" fmla="*/ 494054 h 6858000"/>
              <a:gd name="connsiteX9" fmla="*/ 11904137 w 12192000"/>
              <a:gd name="connsiteY9" fmla="*/ 521361 h 6858000"/>
              <a:gd name="connsiteX10" fmla="*/ 11965759 w 12192000"/>
              <a:gd name="connsiteY10" fmla="*/ 460997 h 6858000"/>
              <a:gd name="connsiteX11" fmla="*/ 11964326 w 12192000"/>
              <a:gd name="connsiteY11" fmla="*/ 404944 h 6858000"/>
              <a:gd name="connsiteX12" fmla="*/ 11904137 w 12192000"/>
              <a:gd name="connsiteY12" fmla="*/ 374761 h 6858000"/>
              <a:gd name="connsiteX13" fmla="*/ 11779497 w 12192000"/>
              <a:gd name="connsiteY13" fmla="*/ 210928 h 6858000"/>
              <a:gd name="connsiteX14" fmla="*/ 11559747 w 12192000"/>
              <a:gd name="connsiteY14" fmla="*/ 439472 h 6858000"/>
              <a:gd name="connsiteX15" fmla="*/ 11635870 w 12192000"/>
              <a:gd name="connsiteY15" fmla="*/ 550150 h 6858000"/>
              <a:gd name="connsiteX16" fmla="*/ 11720610 w 12192000"/>
              <a:gd name="connsiteY16" fmla="*/ 545838 h 6858000"/>
              <a:gd name="connsiteX17" fmla="*/ 11780933 w 12192000"/>
              <a:gd name="connsiteY17" fmla="*/ 489780 h 6858000"/>
              <a:gd name="connsiteX18" fmla="*/ 11826894 w 12192000"/>
              <a:gd name="connsiteY18" fmla="*/ 413599 h 6858000"/>
              <a:gd name="connsiteX19" fmla="*/ 11888654 w 12192000"/>
              <a:gd name="connsiteY19" fmla="*/ 361853 h 6858000"/>
              <a:gd name="connsiteX20" fmla="*/ 11963340 w 12192000"/>
              <a:gd name="connsiteY20" fmla="*/ 380539 h 6858000"/>
              <a:gd name="connsiteX21" fmla="*/ 11900144 w 12192000"/>
              <a:gd name="connsiteY21" fmla="*/ 284235 h 6858000"/>
              <a:gd name="connsiteX22" fmla="*/ 11789551 w 12192000"/>
              <a:gd name="connsiteY22" fmla="*/ 215240 h 6858000"/>
              <a:gd name="connsiteX23" fmla="*/ 11779497 w 12192000"/>
              <a:gd name="connsiteY23" fmla="*/ 210928 h 6858000"/>
              <a:gd name="connsiteX24" fmla="*/ 0 w 12192000"/>
              <a:gd name="connsiteY24" fmla="*/ 0 h 6858000"/>
              <a:gd name="connsiteX25" fmla="*/ 12192000 w 12192000"/>
              <a:gd name="connsiteY25" fmla="*/ 0 h 6858000"/>
              <a:gd name="connsiteX26" fmla="*/ 12192000 w 12192000"/>
              <a:gd name="connsiteY26" fmla="*/ 6858000 h 6858000"/>
              <a:gd name="connsiteX27" fmla="*/ 0 w 12192000"/>
              <a:gd name="connsiteY2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2192000" h="6858000">
                <a:moveTo>
                  <a:pt x="11904137" y="374761"/>
                </a:moveTo>
                <a:cubicBezTo>
                  <a:pt x="11881208" y="376199"/>
                  <a:pt x="11864011" y="390571"/>
                  <a:pt x="11851113" y="409256"/>
                </a:cubicBezTo>
                <a:cubicBezTo>
                  <a:pt x="11835349" y="429377"/>
                  <a:pt x="11825318" y="453810"/>
                  <a:pt x="11813853" y="476806"/>
                </a:cubicBezTo>
                <a:cubicBezTo>
                  <a:pt x="11802389" y="498365"/>
                  <a:pt x="11789491" y="518487"/>
                  <a:pt x="11772294" y="537171"/>
                </a:cubicBezTo>
                <a:cubicBezTo>
                  <a:pt x="11753664" y="557293"/>
                  <a:pt x="11730735" y="573103"/>
                  <a:pt x="11703507" y="580289"/>
                </a:cubicBezTo>
                <a:cubicBezTo>
                  <a:pt x="11716405" y="588912"/>
                  <a:pt x="11733601" y="591787"/>
                  <a:pt x="11747932" y="591787"/>
                </a:cubicBezTo>
                <a:cubicBezTo>
                  <a:pt x="11763696" y="593224"/>
                  <a:pt x="11780893" y="590350"/>
                  <a:pt x="11796656" y="587475"/>
                </a:cubicBezTo>
                <a:cubicBezTo>
                  <a:pt x="11826751" y="583163"/>
                  <a:pt x="11858278" y="573103"/>
                  <a:pt x="11879774" y="551544"/>
                </a:cubicBezTo>
                <a:cubicBezTo>
                  <a:pt x="11845381" y="551544"/>
                  <a:pt x="11818153" y="528548"/>
                  <a:pt x="11816719" y="494054"/>
                </a:cubicBezTo>
                <a:cubicBezTo>
                  <a:pt x="11838216" y="519924"/>
                  <a:pt x="11871176" y="529985"/>
                  <a:pt x="11904137" y="521361"/>
                </a:cubicBezTo>
                <a:cubicBezTo>
                  <a:pt x="11932798" y="512738"/>
                  <a:pt x="11957160" y="489742"/>
                  <a:pt x="11965759" y="460997"/>
                </a:cubicBezTo>
                <a:cubicBezTo>
                  <a:pt x="11971491" y="442312"/>
                  <a:pt x="11972924" y="423628"/>
                  <a:pt x="11964326" y="404944"/>
                </a:cubicBezTo>
                <a:cubicBezTo>
                  <a:pt x="11952861" y="383385"/>
                  <a:pt x="11928499" y="373324"/>
                  <a:pt x="11904137" y="374761"/>
                </a:cubicBezTo>
                <a:close/>
                <a:moveTo>
                  <a:pt x="11779497" y="210928"/>
                </a:moveTo>
                <a:cubicBezTo>
                  <a:pt x="11730664" y="271298"/>
                  <a:pt x="11559747" y="314420"/>
                  <a:pt x="11559747" y="439472"/>
                </a:cubicBezTo>
                <a:cubicBezTo>
                  <a:pt x="11559747" y="486906"/>
                  <a:pt x="11589909" y="532902"/>
                  <a:pt x="11635870" y="550150"/>
                </a:cubicBezTo>
                <a:cubicBezTo>
                  <a:pt x="11663159" y="560212"/>
                  <a:pt x="11693320" y="558775"/>
                  <a:pt x="11720610" y="545838"/>
                </a:cubicBezTo>
                <a:cubicBezTo>
                  <a:pt x="11746463" y="534339"/>
                  <a:pt x="11765134" y="514216"/>
                  <a:pt x="11780933" y="489780"/>
                </a:cubicBezTo>
                <a:cubicBezTo>
                  <a:pt x="11798168" y="465345"/>
                  <a:pt x="11811095" y="439472"/>
                  <a:pt x="11826894" y="413599"/>
                </a:cubicBezTo>
                <a:cubicBezTo>
                  <a:pt x="11841257" y="390601"/>
                  <a:pt x="11861365" y="367603"/>
                  <a:pt x="11888654" y="361853"/>
                </a:cubicBezTo>
                <a:cubicBezTo>
                  <a:pt x="11914507" y="354666"/>
                  <a:pt x="11944668" y="361853"/>
                  <a:pt x="11963340" y="380539"/>
                </a:cubicBezTo>
                <a:cubicBezTo>
                  <a:pt x="11951850" y="343167"/>
                  <a:pt x="11930306" y="311545"/>
                  <a:pt x="11900144" y="284235"/>
                </a:cubicBezTo>
                <a:cubicBezTo>
                  <a:pt x="11867110" y="254050"/>
                  <a:pt x="11829767" y="232489"/>
                  <a:pt x="11789551" y="215240"/>
                </a:cubicBezTo>
                <a:cubicBezTo>
                  <a:pt x="11786678" y="213803"/>
                  <a:pt x="11782369" y="212365"/>
                  <a:pt x="11779497" y="210928"/>
                </a:cubicBezTo>
                <a:close/>
                <a:moveTo>
                  <a:pt x="0" y="0"/>
                </a:moveTo>
                <a:lnTo>
                  <a:pt x="12192000" y="0"/>
                </a:lnTo>
                <a:lnTo>
                  <a:pt x="12192000" y="6858000"/>
                </a:lnTo>
                <a:lnTo>
                  <a:pt x="0" y="6858000"/>
                </a:lnTo>
                <a:close/>
              </a:path>
            </a:pathLst>
          </a:custGeom>
          <a:solidFill>
            <a:schemeClr val="accent4"/>
          </a:solidFill>
        </p:spPr>
        <p:txBody>
          <a:bodyPr wrap="square">
            <a:noAutofit/>
          </a:bodyPr>
          <a:lstStyle>
            <a:lvl1pPr>
              <a:defRPr>
                <a:solidFill>
                  <a:schemeClr val="bg2">
                    <a:lumMod val="50000"/>
                  </a:schemeClr>
                </a:solidFill>
              </a:defRPr>
            </a:lvl1pPr>
          </a:lstStyle>
          <a:p>
            <a:r>
              <a:rPr lang="de-DE"/>
              <a:t>Insert Picture and send to back</a:t>
            </a:r>
          </a:p>
        </p:txBody>
      </p:sp>
      <p:grpSp>
        <p:nvGrpSpPr>
          <p:cNvPr id="5" name="Group 37">
            <a:extLst>
              <a:ext uri="{FF2B5EF4-FFF2-40B4-BE49-F238E27FC236}">
                <a16:creationId xmlns:a16="http://schemas.microsoft.com/office/drawing/2014/main" id="{175605CD-31A1-4F5E-8CC8-FA82332DB3A0}"/>
              </a:ext>
            </a:extLst>
          </p:cNvPr>
          <p:cNvGrpSpPr/>
          <p:nvPr userDrawn="1"/>
        </p:nvGrpSpPr>
        <p:grpSpPr>
          <a:xfrm>
            <a:off x="11562864" y="207688"/>
            <a:ext cx="418487" cy="387209"/>
            <a:chOff x="5481638" y="2859088"/>
            <a:chExt cx="1231900" cy="1139825"/>
          </a:xfrm>
          <a:solidFill>
            <a:schemeClr val="bg1"/>
          </a:solidFill>
        </p:grpSpPr>
        <p:sp>
          <p:nvSpPr>
            <p:cNvPr id="6" name="Freeform 320">
              <a:extLst>
                <a:ext uri="{FF2B5EF4-FFF2-40B4-BE49-F238E27FC236}">
                  <a16:creationId xmlns:a16="http://schemas.microsoft.com/office/drawing/2014/main" id="{AE5DD593-FDBD-4A70-83DE-64E2F0ED00BB}"/>
                </a:ext>
              </a:extLst>
            </p:cNvPr>
            <p:cNvSpPr>
              <a:spLocks/>
            </p:cNvSpPr>
            <p:nvPr userDrawn="1"/>
          </p:nvSpPr>
          <p:spPr bwMode="auto">
            <a:xfrm>
              <a:off x="5481638" y="2859088"/>
              <a:ext cx="1203325" cy="1041400"/>
            </a:xfrm>
            <a:custGeom>
              <a:avLst/>
              <a:gdLst>
                <a:gd name="T0" fmla="*/ 229 w 281"/>
                <a:gd name="T1" fmla="*/ 105 h 243"/>
                <a:gd name="T2" fmla="*/ 186 w 281"/>
                <a:gd name="T3" fmla="*/ 141 h 243"/>
                <a:gd name="T4" fmla="*/ 154 w 281"/>
                <a:gd name="T5" fmla="*/ 194 h 243"/>
                <a:gd name="T6" fmla="*/ 112 w 281"/>
                <a:gd name="T7" fmla="*/ 233 h 243"/>
                <a:gd name="T8" fmla="*/ 53 w 281"/>
                <a:gd name="T9" fmla="*/ 236 h 243"/>
                <a:gd name="T10" fmla="*/ 0 w 281"/>
                <a:gd name="T11" fmla="*/ 159 h 243"/>
                <a:gd name="T12" fmla="*/ 153 w 281"/>
                <a:gd name="T13" fmla="*/ 0 h 243"/>
                <a:gd name="T14" fmla="*/ 153 w 281"/>
                <a:gd name="T15" fmla="*/ 0 h 243"/>
                <a:gd name="T16" fmla="*/ 160 w 281"/>
                <a:gd name="T17" fmla="*/ 3 h 243"/>
                <a:gd name="T18" fmla="*/ 237 w 281"/>
                <a:gd name="T19" fmla="*/ 51 h 243"/>
                <a:gd name="T20" fmla="*/ 281 w 281"/>
                <a:gd name="T21" fmla="*/ 118 h 243"/>
                <a:gd name="T22" fmla="*/ 229 w 281"/>
                <a:gd name="T23" fmla="*/ 105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1" h="243">
                  <a:moveTo>
                    <a:pt x="229" y="105"/>
                  </a:moveTo>
                  <a:cubicBezTo>
                    <a:pt x="210" y="109"/>
                    <a:pt x="196" y="125"/>
                    <a:pt x="186" y="141"/>
                  </a:cubicBezTo>
                  <a:cubicBezTo>
                    <a:pt x="175" y="159"/>
                    <a:pt x="166" y="177"/>
                    <a:pt x="154" y="194"/>
                  </a:cubicBezTo>
                  <a:cubicBezTo>
                    <a:pt x="143" y="211"/>
                    <a:pt x="130" y="225"/>
                    <a:pt x="112" y="233"/>
                  </a:cubicBezTo>
                  <a:cubicBezTo>
                    <a:pt x="93" y="242"/>
                    <a:pt x="72" y="243"/>
                    <a:pt x="53" y="236"/>
                  </a:cubicBezTo>
                  <a:cubicBezTo>
                    <a:pt x="21" y="224"/>
                    <a:pt x="0" y="192"/>
                    <a:pt x="0" y="159"/>
                  </a:cubicBezTo>
                  <a:cubicBezTo>
                    <a:pt x="0" y="72"/>
                    <a:pt x="119" y="42"/>
                    <a:pt x="153" y="0"/>
                  </a:cubicBezTo>
                  <a:cubicBezTo>
                    <a:pt x="153" y="0"/>
                    <a:pt x="153" y="0"/>
                    <a:pt x="153" y="0"/>
                  </a:cubicBezTo>
                  <a:cubicBezTo>
                    <a:pt x="155" y="1"/>
                    <a:pt x="158" y="2"/>
                    <a:pt x="160" y="3"/>
                  </a:cubicBezTo>
                  <a:cubicBezTo>
                    <a:pt x="188" y="15"/>
                    <a:pt x="214" y="30"/>
                    <a:pt x="237" y="51"/>
                  </a:cubicBezTo>
                  <a:cubicBezTo>
                    <a:pt x="258" y="70"/>
                    <a:pt x="273" y="92"/>
                    <a:pt x="281" y="118"/>
                  </a:cubicBezTo>
                  <a:cubicBezTo>
                    <a:pt x="268" y="105"/>
                    <a:pt x="247" y="100"/>
                    <a:pt x="229" y="105"/>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7" name="Freeform 321">
              <a:extLst>
                <a:ext uri="{FF2B5EF4-FFF2-40B4-BE49-F238E27FC236}">
                  <a16:creationId xmlns:a16="http://schemas.microsoft.com/office/drawing/2014/main" id="{5E1F1E46-28BC-4B11-9A4D-30E587571815}"/>
                </a:ext>
              </a:extLst>
            </p:cNvPr>
            <p:cNvSpPr>
              <a:spLocks/>
            </p:cNvSpPr>
            <p:nvPr userDrawn="1"/>
          </p:nvSpPr>
          <p:spPr bwMode="auto">
            <a:xfrm>
              <a:off x="5910263" y="3343275"/>
              <a:ext cx="803275" cy="655638"/>
            </a:xfrm>
            <a:custGeom>
              <a:avLst/>
              <a:gdLst>
                <a:gd name="T0" fmla="*/ 183 w 188"/>
                <a:gd name="T1" fmla="*/ 61 h 153"/>
                <a:gd name="T2" fmla="*/ 140 w 188"/>
                <a:gd name="T3" fmla="*/ 103 h 153"/>
                <a:gd name="T4" fmla="*/ 79 w 188"/>
                <a:gd name="T5" fmla="*/ 84 h 153"/>
                <a:gd name="T6" fmla="*/ 123 w 188"/>
                <a:gd name="T7" fmla="*/ 124 h 153"/>
                <a:gd name="T8" fmla="*/ 65 w 188"/>
                <a:gd name="T9" fmla="*/ 149 h 153"/>
                <a:gd name="T10" fmla="*/ 31 w 188"/>
                <a:gd name="T11" fmla="*/ 152 h 153"/>
                <a:gd name="T12" fmla="*/ 0 w 188"/>
                <a:gd name="T13" fmla="*/ 144 h 153"/>
                <a:gd name="T14" fmla="*/ 48 w 188"/>
                <a:gd name="T15" fmla="*/ 114 h 153"/>
                <a:gd name="T16" fmla="*/ 77 w 188"/>
                <a:gd name="T17" fmla="*/ 72 h 153"/>
                <a:gd name="T18" fmla="*/ 103 w 188"/>
                <a:gd name="T19" fmla="*/ 25 h 153"/>
                <a:gd name="T20" fmla="*/ 140 w 188"/>
                <a:gd name="T21" fmla="*/ 1 h 153"/>
                <a:gd name="T22" fmla="*/ 182 w 188"/>
                <a:gd name="T23" fmla="*/ 22 h 153"/>
                <a:gd name="T24" fmla="*/ 183 w 188"/>
                <a:gd name="T25" fmla="*/ 61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8" h="153">
                  <a:moveTo>
                    <a:pt x="183" y="61"/>
                  </a:moveTo>
                  <a:cubicBezTo>
                    <a:pt x="177" y="81"/>
                    <a:pt x="160" y="97"/>
                    <a:pt x="140" y="103"/>
                  </a:cubicBezTo>
                  <a:cubicBezTo>
                    <a:pt x="117" y="109"/>
                    <a:pt x="94" y="102"/>
                    <a:pt x="79" y="84"/>
                  </a:cubicBezTo>
                  <a:cubicBezTo>
                    <a:pt x="80" y="108"/>
                    <a:pt x="99" y="124"/>
                    <a:pt x="123" y="124"/>
                  </a:cubicBezTo>
                  <a:cubicBezTo>
                    <a:pt x="108" y="139"/>
                    <a:pt x="86" y="146"/>
                    <a:pt x="65" y="149"/>
                  </a:cubicBezTo>
                  <a:cubicBezTo>
                    <a:pt x="54" y="151"/>
                    <a:pt x="42" y="153"/>
                    <a:pt x="31" y="152"/>
                  </a:cubicBezTo>
                  <a:cubicBezTo>
                    <a:pt x="21" y="152"/>
                    <a:pt x="9" y="150"/>
                    <a:pt x="0" y="144"/>
                  </a:cubicBezTo>
                  <a:cubicBezTo>
                    <a:pt x="19" y="139"/>
                    <a:pt x="35" y="128"/>
                    <a:pt x="48" y="114"/>
                  </a:cubicBezTo>
                  <a:cubicBezTo>
                    <a:pt x="60" y="101"/>
                    <a:pt x="69" y="87"/>
                    <a:pt x="77" y="72"/>
                  </a:cubicBezTo>
                  <a:cubicBezTo>
                    <a:pt x="85" y="56"/>
                    <a:pt x="92" y="39"/>
                    <a:pt x="103" y="25"/>
                  </a:cubicBezTo>
                  <a:cubicBezTo>
                    <a:pt x="112" y="12"/>
                    <a:pt x="124" y="2"/>
                    <a:pt x="140" y="1"/>
                  </a:cubicBezTo>
                  <a:cubicBezTo>
                    <a:pt x="157" y="0"/>
                    <a:pt x="174" y="7"/>
                    <a:pt x="182" y="22"/>
                  </a:cubicBezTo>
                  <a:cubicBezTo>
                    <a:pt x="188" y="35"/>
                    <a:pt x="187" y="48"/>
                    <a:pt x="183" y="61"/>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661316291"/>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Full picture blue Pik">
    <p:bg>
      <p:bgPr>
        <a:solidFill>
          <a:schemeClr val="bg2"/>
        </a:solidFill>
        <a:effectLst/>
      </p:bgPr>
    </p:bg>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0B335D29-1EFC-4491-AD11-74BC952F53E5}"/>
              </a:ext>
            </a:extLst>
          </p:cNvPr>
          <p:cNvSpPr>
            <a:spLocks noGrp="1"/>
          </p:cNvSpPr>
          <p:nvPr>
            <p:ph type="pic" sz="quarter" idx="13" hasCustomPrompt="1"/>
          </p:nvPr>
        </p:nvSpPr>
        <p:spPr>
          <a:xfrm>
            <a:off x="0" y="0"/>
            <a:ext cx="12192000" cy="6858000"/>
          </a:xfrm>
          <a:custGeom>
            <a:avLst/>
            <a:gdLst>
              <a:gd name="connsiteX0" fmla="*/ 11785528 w 12192000"/>
              <a:gd name="connsiteY0" fmla="*/ 202927 h 6858000"/>
              <a:gd name="connsiteX1" fmla="*/ 11561144 w 12192000"/>
              <a:gd name="connsiteY1" fmla="*/ 434840 h 6858000"/>
              <a:gd name="connsiteX2" fmla="*/ 11638872 w 12192000"/>
              <a:gd name="connsiteY2" fmla="*/ 549328 h 6858000"/>
              <a:gd name="connsiteX3" fmla="*/ 11718066 w 12192000"/>
              <a:gd name="connsiteY3" fmla="*/ 550796 h 6858000"/>
              <a:gd name="connsiteX4" fmla="*/ 11750147 w 12192000"/>
              <a:gd name="connsiteY4" fmla="*/ 534834 h 6858000"/>
              <a:gd name="connsiteX5" fmla="*/ 11776529 w 12192000"/>
              <a:gd name="connsiteY5" fmla="*/ 511343 h 6858000"/>
              <a:gd name="connsiteX6" fmla="*/ 11769485 w 12192000"/>
              <a:gd name="connsiteY6" fmla="*/ 534267 h 6858000"/>
              <a:gd name="connsiteX7" fmla="*/ 11704684 w 12192000"/>
              <a:gd name="connsiteY7" fmla="*/ 577228 h 6858000"/>
              <a:gd name="connsiteX8" fmla="*/ 11758983 w 12192000"/>
              <a:gd name="connsiteY8" fmla="*/ 591915 h 6858000"/>
              <a:gd name="connsiteX9" fmla="*/ 11888125 w 12192000"/>
              <a:gd name="connsiteY9" fmla="*/ 549322 h 6858000"/>
              <a:gd name="connsiteX10" fmla="*/ 11823554 w 12192000"/>
              <a:gd name="connsiteY10" fmla="*/ 492041 h 6858000"/>
              <a:gd name="connsiteX11" fmla="*/ 11888125 w 12192000"/>
              <a:gd name="connsiteY11" fmla="*/ 522885 h 6858000"/>
              <a:gd name="connsiteX12" fmla="*/ 11973357 w 12192000"/>
              <a:gd name="connsiteY12" fmla="*/ 465260 h 6858000"/>
              <a:gd name="connsiteX13" fmla="*/ 11980572 w 12192000"/>
              <a:gd name="connsiteY13" fmla="*/ 428927 h 6858000"/>
              <a:gd name="connsiteX14" fmla="*/ 11980580 w 12192000"/>
              <a:gd name="connsiteY14" fmla="*/ 428969 h 6858000"/>
              <a:gd name="connsiteX15" fmla="*/ 11980580 w 12192000"/>
              <a:gd name="connsiteY15" fmla="*/ 428886 h 6858000"/>
              <a:gd name="connsiteX16" fmla="*/ 11980580 w 12192000"/>
              <a:gd name="connsiteY16" fmla="*/ 426033 h 6858000"/>
              <a:gd name="connsiteX17" fmla="*/ 11908719 w 12192000"/>
              <a:gd name="connsiteY17" fmla="*/ 277785 h 6858000"/>
              <a:gd name="connsiteX18" fmla="*/ 11795794 w 12192000"/>
              <a:gd name="connsiteY18" fmla="*/ 207330 h 6858000"/>
              <a:gd name="connsiteX19" fmla="*/ 11785528 w 12192000"/>
              <a:gd name="connsiteY19" fmla="*/ 202927 h 6858000"/>
              <a:gd name="connsiteX20" fmla="*/ 0 w 12192000"/>
              <a:gd name="connsiteY20" fmla="*/ 0 h 6858000"/>
              <a:gd name="connsiteX21" fmla="*/ 12192000 w 12192000"/>
              <a:gd name="connsiteY21" fmla="*/ 0 h 6858000"/>
              <a:gd name="connsiteX22" fmla="*/ 12192000 w 12192000"/>
              <a:gd name="connsiteY22" fmla="*/ 6858000 h 6858000"/>
              <a:gd name="connsiteX23" fmla="*/ 0 w 12192000"/>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2192000" h="6858000">
                <a:moveTo>
                  <a:pt x="11785528" y="202927"/>
                </a:moveTo>
                <a:cubicBezTo>
                  <a:pt x="11735665" y="263107"/>
                  <a:pt x="11561144" y="308609"/>
                  <a:pt x="11561144" y="434840"/>
                </a:cubicBezTo>
                <a:cubicBezTo>
                  <a:pt x="11561144" y="484745"/>
                  <a:pt x="11591942" y="531715"/>
                  <a:pt x="11638872" y="549328"/>
                </a:cubicBezTo>
                <a:cubicBezTo>
                  <a:pt x="11665270" y="559603"/>
                  <a:pt x="11691668" y="559603"/>
                  <a:pt x="11718066" y="550796"/>
                </a:cubicBezTo>
                <a:cubicBezTo>
                  <a:pt x="11729799" y="547127"/>
                  <a:pt x="11740431" y="541622"/>
                  <a:pt x="11750147" y="534834"/>
                </a:cubicBezTo>
                <a:lnTo>
                  <a:pt x="11776529" y="511343"/>
                </a:lnTo>
                <a:lnTo>
                  <a:pt x="11769485" y="534267"/>
                </a:lnTo>
                <a:cubicBezTo>
                  <a:pt x="11757790" y="556023"/>
                  <a:pt x="11733301" y="572822"/>
                  <a:pt x="11704684" y="577228"/>
                </a:cubicBezTo>
                <a:cubicBezTo>
                  <a:pt x="11713489" y="586040"/>
                  <a:pt x="11734035" y="591915"/>
                  <a:pt x="11758983" y="591915"/>
                </a:cubicBezTo>
                <a:cubicBezTo>
                  <a:pt x="11804476" y="591915"/>
                  <a:pt x="11860242" y="578696"/>
                  <a:pt x="11888125" y="549322"/>
                </a:cubicBezTo>
                <a:cubicBezTo>
                  <a:pt x="11849970" y="550790"/>
                  <a:pt x="11825022" y="525822"/>
                  <a:pt x="11823554" y="492041"/>
                </a:cubicBezTo>
                <a:cubicBezTo>
                  <a:pt x="11841164" y="514072"/>
                  <a:pt x="11863177" y="522885"/>
                  <a:pt x="11888125" y="522885"/>
                </a:cubicBezTo>
                <a:cubicBezTo>
                  <a:pt x="11926648" y="522885"/>
                  <a:pt x="11959392" y="498926"/>
                  <a:pt x="11973357" y="465260"/>
                </a:cubicBezTo>
                <a:lnTo>
                  <a:pt x="11980572" y="428927"/>
                </a:lnTo>
                <a:lnTo>
                  <a:pt x="11980580" y="428969"/>
                </a:lnTo>
                <a:lnTo>
                  <a:pt x="11980580" y="428886"/>
                </a:lnTo>
                <a:lnTo>
                  <a:pt x="11980580" y="426033"/>
                </a:lnTo>
                <a:cubicBezTo>
                  <a:pt x="11980580" y="367321"/>
                  <a:pt x="11951249" y="317416"/>
                  <a:pt x="11908719" y="277785"/>
                </a:cubicBezTo>
                <a:cubicBezTo>
                  <a:pt x="11876454" y="246961"/>
                  <a:pt x="11836857" y="224944"/>
                  <a:pt x="11795794" y="207330"/>
                </a:cubicBezTo>
                <a:cubicBezTo>
                  <a:pt x="11792860" y="205863"/>
                  <a:pt x="11789927" y="204395"/>
                  <a:pt x="11785528" y="202927"/>
                </a:cubicBezTo>
                <a:close/>
                <a:moveTo>
                  <a:pt x="0" y="0"/>
                </a:moveTo>
                <a:lnTo>
                  <a:pt x="12192000" y="0"/>
                </a:lnTo>
                <a:lnTo>
                  <a:pt x="12192000" y="6858000"/>
                </a:lnTo>
                <a:lnTo>
                  <a:pt x="0" y="6858000"/>
                </a:lnTo>
                <a:close/>
              </a:path>
            </a:pathLst>
          </a:custGeom>
          <a:solidFill>
            <a:schemeClr val="bg2"/>
          </a:solidFill>
        </p:spPr>
        <p:txBody>
          <a:bodyPr wrap="square">
            <a:noAutofit/>
          </a:bodyPr>
          <a:lstStyle>
            <a:lvl1pPr>
              <a:defRPr>
                <a:solidFill>
                  <a:schemeClr val="bg2">
                    <a:lumMod val="50000"/>
                  </a:schemeClr>
                </a:solidFill>
              </a:defRPr>
            </a:lvl1pPr>
          </a:lstStyle>
          <a:p>
            <a:r>
              <a:rPr lang="de-DE"/>
              <a:t>Insert Picture and send to back</a:t>
            </a:r>
          </a:p>
        </p:txBody>
      </p:sp>
    </p:spTree>
    <p:extLst>
      <p:ext uri="{BB962C8B-B14F-4D97-AF65-F5344CB8AC3E}">
        <p14:creationId xmlns:p14="http://schemas.microsoft.com/office/powerpoint/2010/main" val="3650658496"/>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p:cSld name="Final Slide 1">
    <p:bg>
      <p:bgPr>
        <a:solidFill>
          <a:srgbClr val="272936"/>
        </a:solidFill>
        <a:effectLst/>
      </p:bgPr>
    </p:bg>
    <p:spTree>
      <p:nvGrpSpPr>
        <p:cNvPr id="1" name=""/>
        <p:cNvGrpSpPr/>
        <p:nvPr/>
      </p:nvGrpSpPr>
      <p:grpSpPr>
        <a:xfrm>
          <a:off x="0" y="0"/>
          <a:ext cx="0" cy="0"/>
          <a:chOff x="0" y="0"/>
          <a:chExt cx="0" cy="0"/>
        </a:xfrm>
      </p:grpSpPr>
      <p:pic>
        <p:nvPicPr>
          <p:cNvPr id="17" name="Picture 2" descr="D:\My Work\Template\Icons\Social Media\LinkedIN.png">
            <a:hlinkClick r:id="rId2"/>
          </p:cNvPr>
          <p:cNvPicPr>
            <a:picLocks noChangeAspect="1" noChangeArrowheads="1"/>
          </p:cNvPicPr>
          <p:nvPr/>
        </p:nvPicPr>
        <p:blipFill>
          <a:blip r:embed="rId3" cstate="print"/>
          <a:srcRect/>
          <a:stretch>
            <a:fillRect/>
          </a:stretch>
        </p:blipFill>
        <p:spPr bwMode="auto">
          <a:xfrm>
            <a:off x="810097" y="4968013"/>
            <a:ext cx="333195" cy="333195"/>
          </a:xfrm>
          <a:prstGeom prst="rect">
            <a:avLst/>
          </a:prstGeom>
          <a:noFill/>
        </p:spPr>
      </p:pic>
      <p:pic>
        <p:nvPicPr>
          <p:cNvPr id="18" name="Picture 4" descr="D:\My Work\Template\Icons\Social Media\SlideShare.png">
            <a:hlinkClick r:id="rId4"/>
          </p:cNvPr>
          <p:cNvPicPr>
            <a:picLocks noChangeAspect="1" noChangeArrowheads="1"/>
          </p:cNvPicPr>
          <p:nvPr/>
        </p:nvPicPr>
        <p:blipFill>
          <a:blip r:embed="rId5" cstate="print"/>
          <a:srcRect/>
          <a:stretch>
            <a:fillRect/>
          </a:stretch>
        </p:blipFill>
        <p:spPr bwMode="auto">
          <a:xfrm>
            <a:off x="1193474" y="4968013"/>
            <a:ext cx="333195" cy="333195"/>
          </a:xfrm>
          <a:prstGeom prst="rect">
            <a:avLst/>
          </a:prstGeom>
          <a:noFill/>
        </p:spPr>
      </p:pic>
      <p:pic>
        <p:nvPicPr>
          <p:cNvPr id="19" name="Picture 5" descr="D:\My Work\Template\Icons\Social Media\Twitter.png">
            <a:hlinkClick r:id="rId6"/>
          </p:cNvPr>
          <p:cNvPicPr>
            <a:picLocks noChangeAspect="1" noChangeArrowheads="1"/>
          </p:cNvPicPr>
          <p:nvPr/>
        </p:nvPicPr>
        <p:blipFill>
          <a:blip r:embed="rId7" cstate="print"/>
          <a:srcRect/>
          <a:stretch>
            <a:fillRect/>
          </a:stretch>
        </p:blipFill>
        <p:spPr bwMode="auto">
          <a:xfrm>
            <a:off x="1576851" y="4968013"/>
            <a:ext cx="333195" cy="333195"/>
          </a:xfrm>
          <a:prstGeom prst="rect">
            <a:avLst/>
          </a:prstGeom>
          <a:noFill/>
        </p:spPr>
      </p:pic>
      <p:pic>
        <p:nvPicPr>
          <p:cNvPr id="20" name="Picture 6" descr="D:\My Work\Template\Icons\Social Media\YouTube.png">
            <a:hlinkClick r:id="rId8"/>
          </p:cNvPr>
          <p:cNvPicPr>
            <a:picLocks noChangeAspect="1" noChangeArrowheads="1"/>
          </p:cNvPicPr>
          <p:nvPr/>
        </p:nvPicPr>
        <p:blipFill>
          <a:blip r:embed="rId9" cstate="print"/>
          <a:srcRect/>
          <a:stretch>
            <a:fillRect/>
          </a:stretch>
        </p:blipFill>
        <p:spPr bwMode="auto">
          <a:xfrm>
            <a:off x="1960227" y="4968013"/>
            <a:ext cx="333195" cy="333195"/>
          </a:xfrm>
          <a:prstGeom prst="rect">
            <a:avLst/>
          </a:prstGeom>
          <a:noFill/>
        </p:spPr>
      </p:pic>
      <p:pic>
        <p:nvPicPr>
          <p:cNvPr id="21" name="Picture 7" descr="D:\My Work\Template\Icons\Social Media\Facebook.png">
            <a:hlinkClick r:id="rId10"/>
          </p:cNvPr>
          <p:cNvPicPr>
            <a:picLocks noChangeAspect="1" noChangeArrowheads="1"/>
          </p:cNvPicPr>
          <p:nvPr/>
        </p:nvPicPr>
        <p:blipFill>
          <a:blip r:embed="rId11" cstate="print"/>
          <a:srcRect/>
          <a:stretch>
            <a:fillRect/>
          </a:stretch>
        </p:blipFill>
        <p:spPr bwMode="auto">
          <a:xfrm>
            <a:off x="426720" y="4968013"/>
            <a:ext cx="333195" cy="333195"/>
          </a:xfrm>
          <a:prstGeom prst="rect">
            <a:avLst/>
          </a:prstGeom>
          <a:noFill/>
        </p:spPr>
      </p:pic>
      <p:sp>
        <p:nvSpPr>
          <p:cNvPr id="23" name="Rectangle 22"/>
          <p:cNvSpPr/>
          <p:nvPr/>
        </p:nvSpPr>
        <p:spPr>
          <a:xfrm>
            <a:off x="426720" y="5810190"/>
            <a:ext cx="3293016" cy="400110"/>
          </a:xfrm>
          <a:prstGeom prst="rect">
            <a:avLst/>
          </a:prstGeom>
        </p:spPr>
        <p:txBody>
          <a:bodyPr wrap="square" lIns="0" tIns="0" rIns="0" bIns="0" anchor="b" anchorCtr="0">
            <a:spAutoFit/>
          </a:bodyPr>
          <a:lstStyle/>
          <a:p>
            <a:pPr>
              <a:spcAft>
                <a:spcPts val="600"/>
              </a:spcAft>
            </a:pPr>
            <a:r>
              <a:rPr lang="en-US" sz="700" noProof="0">
                <a:solidFill>
                  <a:schemeClr val="bg1"/>
                </a:solidFill>
                <a:latin typeface="Ubuntu" panose="020B0504030602030204" pitchFamily="34" charset="0"/>
                <a:cs typeface="Arial"/>
              </a:rPr>
              <a:t>This presentation contains information that may be privileged or confidential and is the property of the Capgemini Group.</a:t>
            </a:r>
          </a:p>
          <a:p>
            <a:pPr>
              <a:spcAft>
                <a:spcPts val="600"/>
              </a:spcAft>
            </a:pPr>
            <a:r>
              <a:rPr lang="en-US" sz="700" noProof="0">
                <a:solidFill>
                  <a:schemeClr val="bg1"/>
                </a:solidFill>
                <a:latin typeface="Ubuntu" panose="020B0504030602030204" pitchFamily="34" charset="0"/>
                <a:cs typeface="Arial"/>
              </a:rPr>
              <a:t>Copyright © 2022 Capgemini. All rights reserved.</a:t>
            </a:r>
          </a:p>
        </p:txBody>
      </p:sp>
      <p:pic>
        <p:nvPicPr>
          <p:cNvPr id="28" name="Image 27">
            <a:extLst>
              <a:ext uri="{FF2B5EF4-FFF2-40B4-BE49-F238E27FC236}">
                <a16:creationId xmlns:a16="http://schemas.microsoft.com/office/drawing/2014/main" id="{CFD4BD67-7A96-4F02-AD8B-7157189FD651}"/>
              </a:ext>
            </a:extLst>
          </p:cNvPr>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rot="1808368" flipV="1">
            <a:off x="3661091" y="-1184328"/>
            <a:ext cx="10604299" cy="7497656"/>
          </a:xfrm>
          <a:prstGeom prst="rect">
            <a:avLst/>
          </a:prstGeom>
        </p:spPr>
      </p:pic>
      <p:sp>
        <p:nvSpPr>
          <p:cNvPr id="14" name="Rectangle 13"/>
          <p:cNvSpPr/>
          <p:nvPr/>
        </p:nvSpPr>
        <p:spPr>
          <a:xfrm>
            <a:off x="6536185" y="3318394"/>
            <a:ext cx="4638213" cy="14936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lvl="0" algn="just"/>
            <a:r>
              <a:rPr lang="en-US" sz="900">
                <a:solidFill>
                  <a:schemeClr val="bg1"/>
                </a:solidFill>
                <a:effectLst/>
                <a:latin typeface="Ubuntu" panose="020B0504030602030204" pitchFamily="34" charset="0"/>
              </a:rPr>
              <a:t>Capgemini is a global leader in partnering with companies to transform and manage their business by harnessing the power of technology. The Group is guided everyday by its purpose of unleashing human energy through technology for an inclusive and sustainable future. It is a responsible and diverse organization of over 325,000 team members more than 50 countries. With its strong 55-year heritage and deep industry expertise, Capgemini is trusted by its clients to address the entire breadth of their business needs, from strategy and design to operations, fueled by the fast evolving and innovative world of cloud, data, AI, connectivity, software, digital engineering and platforms. The Group reported in 2021 global revenues of €18 billion.</a:t>
            </a:r>
          </a:p>
        </p:txBody>
      </p:sp>
      <p:sp>
        <p:nvSpPr>
          <p:cNvPr id="15" name="Rectangle 14"/>
          <p:cNvSpPr/>
          <p:nvPr/>
        </p:nvSpPr>
        <p:spPr>
          <a:xfrm>
            <a:off x="6536184" y="2939130"/>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a:solidFill>
                  <a:schemeClr val="bg1"/>
                </a:solidFill>
                <a:latin typeface="Ubuntu" panose="020B0504030602030204" pitchFamily="34" charset="0"/>
              </a:rPr>
              <a:t>About Capgemini</a:t>
            </a:r>
          </a:p>
        </p:txBody>
      </p:sp>
      <p:sp>
        <p:nvSpPr>
          <p:cNvPr id="16" name="Rectangle 15"/>
          <p:cNvSpPr/>
          <p:nvPr/>
        </p:nvSpPr>
        <p:spPr>
          <a:xfrm>
            <a:off x="6536184" y="4893914"/>
            <a:ext cx="4345176"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marL="0" marR="0" lvl="0" indent="0" algn="l" defTabSz="914400" rtl="0" eaLnBrk="1" fontAlgn="auto" latinLnBrk="0" hangingPunct="1">
              <a:lnSpc>
                <a:spcPts val="1200"/>
              </a:lnSpc>
              <a:spcBef>
                <a:spcPts val="0"/>
              </a:spcBef>
              <a:spcAft>
                <a:spcPts val="0"/>
              </a:spcAft>
              <a:buClrTx/>
              <a:buSzTx/>
              <a:buFontTx/>
              <a:buNone/>
              <a:tabLst/>
              <a:defRPr/>
            </a:pPr>
            <a:r>
              <a:rPr lang="en-GB" sz="900">
                <a:solidFill>
                  <a:schemeClr val="bg1"/>
                </a:solidFill>
                <a:effectLst/>
                <a:latin typeface="Ubuntu" panose="020B0504030602030204" pitchFamily="34" charset="0"/>
              </a:rPr>
              <a:t>Get the Future You Want </a:t>
            </a:r>
            <a:r>
              <a:rPr lang="en-US" sz="900">
                <a:solidFill>
                  <a:schemeClr val="bg1"/>
                </a:solidFill>
                <a:effectLst/>
                <a:latin typeface="Ubuntu" panose="020B0504030602030204" pitchFamily="34" charset="0"/>
              </a:rPr>
              <a:t>|</a:t>
            </a:r>
            <a:r>
              <a:rPr lang="en-GB" sz="900">
                <a:solidFill>
                  <a:schemeClr val="bg1"/>
                </a:solidFill>
                <a:effectLst/>
                <a:latin typeface="Ubuntu" panose="020B0504030602030204" pitchFamily="34" charset="0"/>
              </a:rPr>
              <a:t> </a:t>
            </a:r>
            <a:r>
              <a:rPr lang="en-US" sz="1050">
                <a:solidFill>
                  <a:schemeClr val="accent2"/>
                </a:solidFill>
                <a:latin typeface="Ubuntu" panose="020B0504030602030204" pitchFamily="34" charset="0"/>
              </a:rPr>
              <a:t>www.capgemini.com</a:t>
            </a:r>
          </a:p>
        </p:txBody>
      </p:sp>
      <p:pic>
        <p:nvPicPr>
          <p:cNvPr id="13" name="Image 12" descr="Une image contenant texte&#10;&#10;Description générée automatiquement">
            <a:extLst>
              <a:ext uri="{FF2B5EF4-FFF2-40B4-BE49-F238E27FC236}">
                <a16:creationId xmlns:a16="http://schemas.microsoft.com/office/drawing/2014/main" id="{A0C8CF1B-496A-4A5B-A698-8344534684E8}"/>
              </a:ext>
            </a:extLst>
          </p:cNvPr>
          <p:cNvPicPr>
            <a:picLocks noChangeAspect="1"/>
          </p:cNvPicPr>
          <p:nvPr userDrawn="1"/>
        </p:nvPicPr>
        <p:blipFill>
          <a:blip r:embed="rId13" cstate="hqprint">
            <a:extLst>
              <a:ext uri="{28A0092B-C50C-407E-A947-70E740481C1C}">
                <a14:useLocalDpi xmlns:a14="http://schemas.microsoft.com/office/drawing/2010/main" val="0"/>
              </a:ext>
            </a:extLst>
          </a:blip>
          <a:stretch>
            <a:fillRect/>
          </a:stretch>
        </p:blipFill>
        <p:spPr>
          <a:xfrm>
            <a:off x="14669" y="622130"/>
            <a:ext cx="3024000" cy="1226177"/>
          </a:xfrm>
          <a:prstGeom prst="rect">
            <a:avLst/>
          </a:prstGeom>
        </p:spPr>
      </p:pic>
    </p:spTree>
    <p:extLst>
      <p:ext uri="{BB962C8B-B14F-4D97-AF65-F5344CB8AC3E}">
        <p14:creationId xmlns:p14="http://schemas.microsoft.com/office/powerpoint/2010/main" val="4240530392"/>
      </p:ext>
    </p:extLst>
  </p:cSld>
  <p:clrMapOvr>
    <a:masterClrMapping/>
  </p:clrMapOvr>
  <p:extLst>
    <p:ext uri="{DCECCB84-F9BA-43D5-87BE-67443E8EF086}">
      <p15:sldGuideLst xmlns:p15="http://schemas.microsoft.com/office/powerpoint/2012/main"/>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type="blank" preserve="1">
  <p:cSld name="2_Final Slide 2">
    <p:bg>
      <p:bgPr>
        <a:solidFill>
          <a:srgbClr val="272936"/>
        </a:solidFill>
        <a:effectLst/>
      </p:bgPr>
    </p:bg>
    <p:spTree>
      <p:nvGrpSpPr>
        <p:cNvPr id="1" name=""/>
        <p:cNvGrpSpPr/>
        <p:nvPr/>
      </p:nvGrpSpPr>
      <p:grpSpPr>
        <a:xfrm>
          <a:off x="0" y="0"/>
          <a:ext cx="0" cy="0"/>
          <a:chOff x="0" y="0"/>
          <a:chExt cx="0" cy="0"/>
        </a:xfrm>
      </p:grpSpPr>
      <p:pic>
        <p:nvPicPr>
          <p:cNvPr id="16" name="Image 15">
            <a:extLst>
              <a:ext uri="{FF2B5EF4-FFF2-40B4-BE49-F238E27FC236}">
                <a16:creationId xmlns:a16="http://schemas.microsoft.com/office/drawing/2014/main" id="{0489A022-D524-4B27-A5EC-7E24500CC9BC}"/>
              </a:ext>
            </a:extLst>
          </p:cNvPr>
          <p:cNvPicPr>
            <a:picLocks noChangeAspect="1"/>
          </p:cNvPicPr>
          <p:nvPr userDrawn="1"/>
        </p:nvPicPr>
        <p:blipFill>
          <a:blip r:embed="rId6" cstate="hqprint">
            <a:extLst>
              <a:ext uri="{28A0092B-C50C-407E-A947-70E740481C1C}">
                <a14:useLocalDpi xmlns:a14="http://schemas.microsoft.com/office/drawing/2010/main" val="0"/>
              </a:ext>
            </a:extLst>
          </a:blip>
          <a:stretch>
            <a:fillRect/>
          </a:stretch>
        </p:blipFill>
        <p:spPr>
          <a:xfrm>
            <a:off x="432214" y="1295400"/>
            <a:ext cx="9702386" cy="6043284"/>
          </a:xfrm>
          <a:prstGeom prst="rect">
            <a:avLst/>
          </a:prstGeom>
        </p:spPr>
      </p:pic>
      <p:sp>
        <p:nvSpPr>
          <p:cNvPr id="57" name="Rectangle 56"/>
          <p:cNvSpPr/>
          <p:nvPr/>
        </p:nvSpPr>
        <p:spPr>
          <a:xfrm>
            <a:off x="426720" y="5840235"/>
            <a:ext cx="3221008" cy="400110"/>
          </a:xfrm>
          <a:prstGeom prst="rect">
            <a:avLst/>
          </a:prstGeom>
        </p:spPr>
        <p:txBody>
          <a:bodyPr wrap="square" lIns="0" tIns="0" rIns="0" bIns="0" anchor="b" anchorCtr="0">
            <a:spAutoFit/>
          </a:bodyPr>
          <a:lstStyle/>
          <a:p>
            <a:pPr lvl="0">
              <a:spcAft>
                <a:spcPts val="600"/>
              </a:spcAft>
            </a:pPr>
            <a:r>
              <a:rPr lang="en-US" sz="700" noProof="0">
                <a:solidFill>
                  <a:schemeClr val="bg1"/>
                </a:solidFill>
                <a:latin typeface="Ubuntu" panose="020B0504030602030204" pitchFamily="34" charset="0"/>
                <a:cs typeface="Arial"/>
              </a:rPr>
              <a:t>This presentation contains information that may be privileged or confidential and is the property of the Capgemini Group.</a:t>
            </a:r>
          </a:p>
          <a:p>
            <a:pPr lvl="0">
              <a:spcAft>
                <a:spcPts val="600"/>
              </a:spcAft>
            </a:pPr>
            <a:r>
              <a:rPr lang="en-US" sz="700" noProof="0">
                <a:solidFill>
                  <a:schemeClr val="bg1"/>
                </a:solidFill>
                <a:latin typeface="Ubuntu" panose="020B0504030602030204" pitchFamily="34" charset="0"/>
                <a:cs typeface="Arial"/>
              </a:rPr>
              <a:t>Copyright © 2022 Capgemini. All rights reserved.</a:t>
            </a:r>
          </a:p>
        </p:txBody>
      </p:sp>
      <p:pic>
        <p:nvPicPr>
          <p:cNvPr id="17" name="Picture 2" descr="D:\My Work\Template\Icons\Social Media\LinkedIN.png">
            <a:hlinkClick r:id="rId7"/>
            <a:extLst>
              <a:ext uri="{FF2B5EF4-FFF2-40B4-BE49-F238E27FC236}">
                <a16:creationId xmlns:a16="http://schemas.microsoft.com/office/drawing/2014/main" id="{F6DF1D6E-8462-43E1-AFC5-8A5C855024F4}"/>
              </a:ext>
            </a:extLst>
          </p:cNvPr>
          <p:cNvPicPr>
            <a:picLocks noChangeAspect="1" noChangeArrowheads="1"/>
          </p:cNvPicPr>
          <p:nvPr/>
        </p:nvPicPr>
        <p:blipFill>
          <a:blip r:embed="rId8" cstate="print"/>
          <a:srcRect/>
          <a:stretch>
            <a:fillRect/>
          </a:stretch>
        </p:blipFill>
        <p:spPr bwMode="auto">
          <a:xfrm>
            <a:off x="810097" y="5328053"/>
            <a:ext cx="333195" cy="333195"/>
          </a:xfrm>
          <a:prstGeom prst="rect">
            <a:avLst/>
          </a:prstGeom>
          <a:noFill/>
        </p:spPr>
      </p:pic>
      <p:pic>
        <p:nvPicPr>
          <p:cNvPr id="19" name="Picture 4" descr="D:\My Work\Template\Icons\Social Media\SlideShare.png">
            <a:hlinkClick r:id="rId9"/>
            <a:extLst>
              <a:ext uri="{FF2B5EF4-FFF2-40B4-BE49-F238E27FC236}">
                <a16:creationId xmlns:a16="http://schemas.microsoft.com/office/drawing/2014/main" id="{DA74C6D2-FFE3-4CE8-B52D-0A33097AEEAF}"/>
              </a:ext>
            </a:extLst>
          </p:cNvPr>
          <p:cNvPicPr>
            <a:picLocks noChangeAspect="1" noChangeArrowheads="1"/>
          </p:cNvPicPr>
          <p:nvPr/>
        </p:nvPicPr>
        <p:blipFill>
          <a:blip r:embed="rId10" cstate="print"/>
          <a:srcRect/>
          <a:stretch>
            <a:fillRect/>
          </a:stretch>
        </p:blipFill>
        <p:spPr bwMode="auto">
          <a:xfrm>
            <a:off x="1193474" y="5328053"/>
            <a:ext cx="333195" cy="333195"/>
          </a:xfrm>
          <a:prstGeom prst="rect">
            <a:avLst/>
          </a:prstGeom>
          <a:noFill/>
        </p:spPr>
      </p:pic>
      <p:pic>
        <p:nvPicPr>
          <p:cNvPr id="20" name="Picture 5" descr="D:\My Work\Template\Icons\Social Media\Twitter.png">
            <a:hlinkClick r:id="rId11"/>
            <a:extLst>
              <a:ext uri="{FF2B5EF4-FFF2-40B4-BE49-F238E27FC236}">
                <a16:creationId xmlns:a16="http://schemas.microsoft.com/office/drawing/2014/main" id="{14E10122-92A2-4535-9737-8C1BE0EE0AEC}"/>
              </a:ext>
            </a:extLst>
          </p:cNvPr>
          <p:cNvPicPr>
            <a:picLocks noChangeAspect="1" noChangeArrowheads="1"/>
          </p:cNvPicPr>
          <p:nvPr/>
        </p:nvPicPr>
        <p:blipFill>
          <a:blip r:embed="rId12" cstate="print"/>
          <a:srcRect/>
          <a:stretch>
            <a:fillRect/>
          </a:stretch>
        </p:blipFill>
        <p:spPr bwMode="auto">
          <a:xfrm>
            <a:off x="1576851" y="5328053"/>
            <a:ext cx="333195" cy="333195"/>
          </a:xfrm>
          <a:prstGeom prst="rect">
            <a:avLst/>
          </a:prstGeom>
          <a:noFill/>
        </p:spPr>
      </p:pic>
      <p:pic>
        <p:nvPicPr>
          <p:cNvPr id="21" name="Picture 6" descr="D:\My Work\Template\Icons\Social Media\YouTube.png">
            <a:hlinkClick r:id="rId13"/>
            <a:extLst>
              <a:ext uri="{FF2B5EF4-FFF2-40B4-BE49-F238E27FC236}">
                <a16:creationId xmlns:a16="http://schemas.microsoft.com/office/drawing/2014/main" id="{BA6EF96A-02CA-41A1-9095-358FE7486671}"/>
              </a:ext>
            </a:extLst>
          </p:cNvPr>
          <p:cNvPicPr>
            <a:picLocks noChangeAspect="1" noChangeArrowheads="1"/>
          </p:cNvPicPr>
          <p:nvPr/>
        </p:nvPicPr>
        <p:blipFill>
          <a:blip r:embed="rId14" cstate="print"/>
          <a:srcRect/>
          <a:stretch>
            <a:fillRect/>
          </a:stretch>
        </p:blipFill>
        <p:spPr bwMode="auto">
          <a:xfrm>
            <a:off x="1960227" y="5328053"/>
            <a:ext cx="333195" cy="333195"/>
          </a:xfrm>
          <a:prstGeom prst="rect">
            <a:avLst/>
          </a:prstGeom>
          <a:noFill/>
        </p:spPr>
      </p:pic>
      <p:pic>
        <p:nvPicPr>
          <p:cNvPr id="22" name="Picture 7" descr="D:\My Work\Template\Icons\Social Media\Facebook.png">
            <a:hlinkClick r:id="rId15"/>
            <a:extLst>
              <a:ext uri="{FF2B5EF4-FFF2-40B4-BE49-F238E27FC236}">
                <a16:creationId xmlns:a16="http://schemas.microsoft.com/office/drawing/2014/main" id="{BCC76D32-C587-45AA-A26C-ED5B038C867B}"/>
              </a:ext>
            </a:extLst>
          </p:cNvPr>
          <p:cNvPicPr>
            <a:picLocks noChangeAspect="1" noChangeArrowheads="1"/>
          </p:cNvPicPr>
          <p:nvPr/>
        </p:nvPicPr>
        <p:blipFill>
          <a:blip r:embed="rId16" cstate="print"/>
          <a:srcRect/>
          <a:stretch>
            <a:fillRect/>
          </a:stretch>
        </p:blipFill>
        <p:spPr bwMode="auto">
          <a:xfrm>
            <a:off x="426720" y="5328053"/>
            <a:ext cx="333195" cy="333195"/>
          </a:xfrm>
          <a:prstGeom prst="rect">
            <a:avLst/>
          </a:prstGeom>
          <a:noFill/>
        </p:spPr>
      </p:pic>
      <p:sp>
        <p:nvSpPr>
          <p:cNvPr id="36" name="Rectangle 35"/>
          <p:cNvSpPr/>
          <p:nvPr/>
        </p:nvSpPr>
        <p:spPr>
          <a:xfrm>
            <a:off x="426523" y="1447577"/>
            <a:ext cx="4962957" cy="13074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lvl="0" algn="just"/>
            <a:r>
              <a:rPr lang="en-US" sz="900">
                <a:solidFill>
                  <a:schemeClr val="bg1"/>
                </a:solidFill>
                <a:effectLst/>
                <a:latin typeface="Ubuntu" panose="020B0504030602030204" pitchFamily="34" charset="0"/>
              </a:rPr>
              <a:t>Capgemini is a global leader in partnering with companies to transform and manage their business by harnessing the power of technology. The Group is guided everyday by its purpose of unleashing human energy through technology for an inclusive and sustainable future. It is a responsible and diverse organization of over 325,000 team members more than 50 countries. With its strong 55-year heritage and deep industry expertise, Capgemini is trusted by its clients to address the entire breadth of their business needs, from strategy and design to operations, fueled by the fast evolving and innovative world of cloud, data, AI, connectivity, software, digital engineering and platforms. The Group reported in 2021 global revenues of €18 billion.</a:t>
            </a:r>
          </a:p>
        </p:txBody>
      </p:sp>
      <p:sp>
        <p:nvSpPr>
          <p:cNvPr id="48" name="Rectangle 47"/>
          <p:cNvSpPr/>
          <p:nvPr/>
        </p:nvSpPr>
        <p:spPr>
          <a:xfrm>
            <a:off x="426523" y="1074000"/>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a:solidFill>
                  <a:schemeClr val="bg1"/>
                </a:solidFill>
                <a:latin typeface="Ubuntu" panose="020B0504030602030204" pitchFamily="34" charset="0"/>
              </a:rPr>
              <a:t>About Capgemini</a:t>
            </a:r>
          </a:p>
        </p:txBody>
      </p:sp>
      <p:sp>
        <p:nvSpPr>
          <p:cNvPr id="60" name="Rectangle 59"/>
          <p:cNvSpPr/>
          <p:nvPr>
            <p:custDataLst>
              <p:tags r:id="rId1"/>
            </p:custDataLst>
          </p:nvPr>
        </p:nvSpPr>
        <p:spPr>
          <a:xfrm>
            <a:off x="6324599" y="1111153"/>
            <a:ext cx="2240280" cy="1031051"/>
          </a:xfrm>
          <a:prstGeom prst="rect">
            <a:avLst/>
          </a:prstGeom>
        </p:spPr>
        <p:txBody>
          <a:bodyPr wrap="square" lIns="0" tIns="0" rIns="0" bIns="0">
            <a:spAutoFit/>
          </a:bodyPr>
          <a:lstStyle/>
          <a:p>
            <a:pPr>
              <a:spcAft>
                <a:spcPts val="600"/>
              </a:spcAft>
            </a:pPr>
            <a:r>
              <a:rPr lang="en-US" sz="1200" b="1" err="1">
                <a:solidFill>
                  <a:schemeClr val="bg1"/>
                </a:solidFill>
                <a:latin typeface="Ubuntu" panose="020B0504030602030204" pitchFamily="34" charset="0"/>
                <a:cs typeface="Arial"/>
              </a:rPr>
              <a:t>Name</a:t>
            </a:r>
            <a:r>
              <a:rPr lang="en-US" sz="1200" b="1">
                <a:solidFill>
                  <a:schemeClr val="bg1"/>
                </a:solidFill>
                <a:latin typeface="Ubuntu" panose="020B0504030602030204" pitchFamily="34" charset="0"/>
                <a:cs typeface="Arial"/>
              </a:rPr>
              <a:t>, Last Name</a:t>
            </a:r>
          </a:p>
          <a:p>
            <a:pPr>
              <a:lnSpc>
                <a:spcPts val="1200"/>
              </a:lnSpc>
            </a:pPr>
            <a:r>
              <a:rPr lang="en-US" sz="1000">
                <a:solidFill>
                  <a:schemeClr val="bg1"/>
                </a:solidFill>
                <a:latin typeface="Ubuntu" panose="020B0504030602030204" pitchFamily="34" charset="0"/>
                <a:cs typeface="Arial"/>
              </a:rPr>
              <a:t>Title/Role</a:t>
            </a:r>
          </a:p>
          <a:p>
            <a:pPr>
              <a:lnSpc>
                <a:spcPts val="1200"/>
              </a:lnSpc>
            </a:pPr>
            <a:r>
              <a:rPr lang="en-US" sz="1000">
                <a:solidFill>
                  <a:schemeClr val="bg1"/>
                </a:solidFill>
                <a:latin typeface="Ubuntu" panose="020B0504030602030204" pitchFamily="34" charset="0"/>
                <a:cs typeface="Arial"/>
              </a:rPr>
              <a:t>Capgemini Office (Optional)</a:t>
            </a:r>
          </a:p>
          <a:p>
            <a:pPr>
              <a:lnSpc>
                <a:spcPts val="1200"/>
              </a:lnSpc>
            </a:pPr>
            <a:r>
              <a:rPr lang="en-US" sz="1000">
                <a:solidFill>
                  <a:schemeClr val="bg1"/>
                </a:solidFill>
                <a:latin typeface="Ubuntu" panose="020B0504030602030204" pitchFamily="34" charset="0"/>
                <a:cs typeface="Arial"/>
              </a:rPr>
              <a:t>Address Line 1</a:t>
            </a:r>
          </a:p>
          <a:p>
            <a:pPr>
              <a:lnSpc>
                <a:spcPts val="1200"/>
              </a:lnSpc>
            </a:pPr>
            <a:r>
              <a:rPr lang="en-US" sz="1000">
                <a:solidFill>
                  <a:schemeClr val="bg1"/>
                </a:solidFill>
                <a:latin typeface="Ubuntu" panose="020B0504030602030204" pitchFamily="34" charset="0"/>
                <a:cs typeface="Arial"/>
              </a:rPr>
              <a:t>Address Line 2 </a:t>
            </a:r>
          </a:p>
          <a:p>
            <a:pPr>
              <a:lnSpc>
                <a:spcPts val="1200"/>
              </a:lnSpc>
            </a:pPr>
            <a:r>
              <a:rPr lang="en-US" sz="1000">
                <a:solidFill>
                  <a:schemeClr val="bg1"/>
                </a:solidFill>
                <a:latin typeface="Ubuntu" panose="020B0504030602030204" pitchFamily="34" charset="0"/>
                <a:cs typeface="Arial"/>
              </a:rPr>
              <a:t>Address Line 3</a:t>
            </a:r>
          </a:p>
        </p:txBody>
      </p:sp>
      <p:sp>
        <p:nvSpPr>
          <p:cNvPr id="61" name="Rectangle 60"/>
          <p:cNvSpPr/>
          <p:nvPr>
            <p:custDataLst>
              <p:tags r:id="rId2"/>
            </p:custDataLst>
          </p:nvPr>
        </p:nvSpPr>
        <p:spPr>
          <a:xfrm>
            <a:off x="9499996" y="1111153"/>
            <a:ext cx="2240280" cy="1031051"/>
          </a:xfrm>
          <a:prstGeom prst="rect">
            <a:avLst/>
          </a:prstGeom>
        </p:spPr>
        <p:txBody>
          <a:bodyPr wrap="square" lIns="0" tIns="0" rIns="0" bIns="0">
            <a:spAutoFit/>
          </a:bodyPr>
          <a:lstStyle/>
          <a:p>
            <a:pPr>
              <a:spcAft>
                <a:spcPts val="600"/>
              </a:spcAft>
            </a:pPr>
            <a:r>
              <a:rPr lang="en-US" sz="1200" b="1" err="1">
                <a:solidFill>
                  <a:schemeClr val="bg1"/>
                </a:solidFill>
                <a:latin typeface="Ubuntu" panose="020B0504030602030204" pitchFamily="34" charset="0"/>
                <a:cs typeface="Arial"/>
              </a:rPr>
              <a:t>Name</a:t>
            </a:r>
            <a:r>
              <a:rPr lang="en-US" sz="1200" b="1">
                <a:solidFill>
                  <a:schemeClr val="bg1"/>
                </a:solidFill>
                <a:latin typeface="Ubuntu" panose="020B0504030602030204" pitchFamily="34" charset="0"/>
                <a:cs typeface="Arial"/>
              </a:rPr>
              <a:t>, Last Name</a:t>
            </a:r>
          </a:p>
          <a:p>
            <a:pPr>
              <a:lnSpc>
                <a:spcPts val="1200"/>
              </a:lnSpc>
            </a:pPr>
            <a:r>
              <a:rPr lang="en-US" sz="1000">
                <a:solidFill>
                  <a:schemeClr val="bg1"/>
                </a:solidFill>
                <a:latin typeface="Ubuntu" panose="020B0504030602030204" pitchFamily="34" charset="0"/>
                <a:cs typeface="Arial"/>
              </a:rPr>
              <a:t>Title/Role</a:t>
            </a:r>
          </a:p>
          <a:p>
            <a:pPr>
              <a:lnSpc>
                <a:spcPts val="1200"/>
              </a:lnSpc>
            </a:pPr>
            <a:r>
              <a:rPr lang="en-US" sz="1000">
                <a:solidFill>
                  <a:schemeClr val="bg1"/>
                </a:solidFill>
                <a:latin typeface="Ubuntu" panose="020B0504030602030204" pitchFamily="34" charset="0"/>
                <a:cs typeface="Arial"/>
              </a:rPr>
              <a:t>Capgemini Office (Optional)</a:t>
            </a:r>
          </a:p>
          <a:p>
            <a:pPr>
              <a:lnSpc>
                <a:spcPts val="1200"/>
              </a:lnSpc>
            </a:pPr>
            <a:r>
              <a:rPr lang="en-US" sz="1000">
                <a:solidFill>
                  <a:schemeClr val="bg1"/>
                </a:solidFill>
                <a:latin typeface="Ubuntu" panose="020B0504030602030204" pitchFamily="34" charset="0"/>
                <a:cs typeface="Arial"/>
              </a:rPr>
              <a:t>Address Line 1</a:t>
            </a:r>
          </a:p>
          <a:p>
            <a:pPr>
              <a:lnSpc>
                <a:spcPts val="1200"/>
              </a:lnSpc>
            </a:pPr>
            <a:r>
              <a:rPr lang="en-US" sz="1000">
                <a:solidFill>
                  <a:schemeClr val="bg1"/>
                </a:solidFill>
                <a:latin typeface="Ubuntu" panose="020B0504030602030204" pitchFamily="34" charset="0"/>
                <a:cs typeface="Arial"/>
              </a:rPr>
              <a:t>Address Line 2 </a:t>
            </a:r>
          </a:p>
          <a:p>
            <a:pPr>
              <a:lnSpc>
                <a:spcPts val="1200"/>
              </a:lnSpc>
            </a:pPr>
            <a:r>
              <a:rPr lang="en-US" sz="1000">
                <a:solidFill>
                  <a:schemeClr val="bg1"/>
                </a:solidFill>
                <a:latin typeface="Ubuntu" panose="020B0504030602030204" pitchFamily="34" charset="0"/>
                <a:cs typeface="Arial"/>
              </a:rPr>
              <a:t>Address Line 3</a:t>
            </a:r>
          </a:p>
        </p:txBody>
      </p:sp>
      <p:sp>
        <p:nvSpPr>
          <p:cNvPr id="62" name="Rectangle 61"/>
          <p:cNvSpPr/>
          <p:nvPr>
            <p:custDataLst>
              <p:tags r:id="rId3"/>
            </p:custDataLst>
          </p:nvPr>
        </p:nvSpPr>
        <p:spPr>
          <a:xfrm>
            <a:off x="6324599" y="2397949"/>
            <a:ext cx="2240280" cy="1031051"/>
          </a:xfrm>
          <a:prstGeom prst="rect">
            <a:avLst/>
          </a:prstGeom>
        </p:spPr>
        <p:txBody>
          <a:bodyPr wrap="square" lIns="0" tIns="0" rIns="0" bIns="0">
            <a:spAutoFit/>
          </a:bodyPr>
          <a:lstStyle/>
          <a:p>
            <a:pPr>
              <a:spcAft>
                <a:spcPts val="600"/>
              </a:spcAft>
            </a:pPr>
            <a:r>
              <a:rPr lang="en-US" sz="1200" b="1" err="1">
                <a:solidFill>
                  <a:schemeClr val="bg1"/>
                </a:solidFill>
                <a:latin typeface="Ubuntu" panose="020B0504030602030204" pitchFamily="34" charset="0"/>
                <a:cs typeface="Arial"/>
              </a:rPr>
              <a:t>Name</a:t>
            </a:r>
            <a:r>
              <a:rPr lang="en-US" sz="1200" b="1">
                <a:solidFill>
                  <a:schemeClr val="bg1"/>
                </a:solidFill>
                <a:latin typeface="Ubuntu" panose="020B0504030602030204" pitchFamily="34" charset="0"/>
                <a:cs typeface="Arial"/>
              </a:rPr>
              <a:t>, Last Name</a:t>
            </a:r>
          </a:p>
          <a:p>
            <a:pPr>
              <a:lnSpc>
                <a:spcPts val="1200"/>
              </a:lnSpc>
            </a:pPr>
            <a:r>
              <a:rPr lang="en-US" sz="1000">
                <a:solidFill>
                  <a:schemeClr val="bg1"/>
                </a:solidFill>
                <a:latin typeface="Ubuntu" panose="020B0504030602030204" pitchFamily="34" charset="0"/>
                <a:cs typeface="Arial"/>
              </a:rPr>
              <a:t>Title/Role</a:t>
            </a:r>
          </a:p>
          <a:p>
            <a:pPr>
              <a:lnSpc>
                <a:spcPts val="1200"/>
              </a:lnSpc>
            </a:pPr>
            <a:r>
              <a:rPr lang="en-US" sz="1000">
                <a:solidFill>
                  <a:schemeClr val="bg1"/>
                </a:solidFill>
                <a:latin typeface="Ubuntu" panose="020B0504030602030204" pitchFamily="34" charset="0"/>
                <a:cs typeface="Arial"/>
              </a:rPr>
              <a:t>Capgemini Office (Optional)</a:t>
            </a:r>
          </a:p>
          <a:p>
            <a:pPr>
              <a:lnSpc>
                <a:spcPts val="1200"/>
              </a:lnSpc>
            </a:pPr>
            <a:r>
              <a:rPr lang="en-US" sz="1000">
                <a:solidFill>
                  <a:schemeClr val="bg1"/>
                </a:solidFill>
                <a:latin typeface="Ubuntu" panose="020B0504030602030204" pitchFamily="34" charset="0"/>
                <a:cs typeface="Arial"/>
              </a:rPr>
              <a:t>Address Line 1</a:t>
            </a:r>
          </a:p>
          <a:p>
            <a:pPr>
              <a:lnSpc>
                <a:spcPts val="1200"/>
              </a:lnSpc>
            </a:pPr>
            <a:r>
              <a:rPr lang="en-US" sz="1000">
                <a:solidFill>
                  <a:schemeClr val="bg1"/>
                </a:solidFill>
                <a:latin typeface="Ubuntu" panose="020B0504030602030204" pitchFamily="34" charset="0"/>
                <a:cs typeface="Arial"/>
              </a:rPr>
              <a:t>Address Line 2 </a:t>
            </a:r>
          </a:p>
          <a:p>
            <a:pPr>
              <a:lnSpc>
                <a:spcPts val="1200"/>
              </a:lnSpc>
            </a:pPr>
            <a:r>
              <a:rPr lang="en-US" sz="1000">
                <a:solidFill>
                  <a:schemeClr val="bg1"/>
                </a:solidFill>
                <a:latin typeface="Ubuntu" panose="020B0504030602030204" pitchFamily="34" charset="0"/>
                <a:cs typeface="Arial"/>
              </a:rPr>
              <a:t>Address Line 3</a:t>
            </a:r>
          </a:p>
        </p:txBody>
      </p:sp>
      <p:sp>
        <p:nvSpPr>
          <p:cNvPr id="63" name="Rectangle 62"/>
          <p:cNvSpPr/>
          <p:nvPr>
            <p:custDataLst>
              <p:tags r:id="rId4"/>
            </p:custDataLst>
          </p:nvPr>
        </p:nvSpPr>
        <p:spPr>
          <a:xfrm>
            <a:off x="9499996" y="2397949"/>
            <a:ext cx="2240280" cy="1031051"/>
          </a:xfrm>
          <a:prstGeom prst="rect">
            <a:avLst/>
          </a:prstGeom>
        </p:spPr>
        <p:txBody>
          <a:bodyPr wrap="square" lIns="0" tIns="0" rIns="0" bIns="0">
            <a:spAutoFit/>
          </a:bodyPr>
          <a:lstStyle/>
          <a:p>
            <a:pPr>
              <a:spcAft>
                <a:spcPts val="600"/>
              </a:spcAft>
            </a:pPr>
            <a:r>
              <a:rPr lang="en-US" sz="1200" b="1" err="1">
                <a:solidFill>
                  <a:schemeClr val="bg1"/>
                </a:solidFill>
                <a:latin typeface="Ubuntu" panose="020B0504030602030204" pitchFamily="34" charset="0"/>
                <a:cs typeface="Arial"/>
              </a:rPr>
              <a:t>Name</a:t>
            </a:r>
            <a:r>
              <a:rPr lang="en-US" sz="1200" b="1">
                <a:solidFill>
                  <a:schemeClr val="bg1"/>
                </a:solidFill>
                <a:latin typeface="Ubuntu" panose="020B0504030602030204" pitchFamily="34" charset="0"/>
                <a:cs typeface="Arial"/>
              </a:rPr>
              <a:t>, Last Name</a:t>
            </a:r>
          </a:p>
          <a:p>
            <a:pPr>
              <a:lnSpc>
                <a:spcPts val="1200"/>
              </a:lnSpc>
            </a:pPr>
            <a:r>
              <a:rPr lang="en-US" sz="1000">
                <a:solidFill>
                  <a:schemeClr val="bg1"/>
                </a:solidFill>
                <a:latin typeface="Ubuntu" panose="020B0504030602030204" pitchFamily="34" charset="0"/>
                <a:cs typeface="Arial"/>
              </a:rPr>
              <a:t>Title/Role</a:t>
            </a:r>
          </a:p>
          <a:p>
            <a:pPr>
              <a:lnSpc>
                <a:spcPts val="1200"/>
              </a:lnSpc>
            </a:pPr>
            <a:r>
              <a:rPr lang="en-US" sz="1000">
                <a:solidFill>
                  <a:schemeClr val="bg1"/>
                </a:solidFill>
                <a:latin typeface="Ubuntu" panose="020B0504030602030204" pitchFamily="34" charset="0"/>
                <a:cs typeface="Arial"/>
              </a:rPr>
              <a:t>Capgemini Office (Optional)</a:t>
            </a:r>
          </a:p>
          <a:p>
            <a:pPr>
              <a:lnSpc>
                <a:spcPts val="1200"/>
              </a:lnSpc>
            </a:pPr>
            <a:r>
              <a:rPr lang="en-US" sz="1000">
                <a:solidFill>
                  <a:schemeClr val="bg1"/>
                </a:solidFill>
                <a:latin typeface="Ubuntu" panose="020B0504030602030204" pitchFamily="34" charset="0"/>
                <a:cs typeface="Arial"/>
              </a:rPr>
              <a:t>Address Line 1</a:t>
            </a:r>
          </a:p>
          <a:p>
            <a:pPr>
              <a:lnSpc>
                <a:spcPts val="1200"/>
              </a:lnSpc>
            </a:pPr>
            <a:r>
              <a:rPr lang="en-US" sz="1000">
                <a:solidFill>
                  <a:schemeClr val="bg1"/>
                </a:solidFill>
                <a:latin typeface="Ubuntu" panose="020B0504030602030204" pitchFamily="34" charset="0"/>
                <a:cs typeface="Arial"/>
              </a:rPr>
              <a:t>Address Line 2 </a:t>
            </a:r>
          </a:p>
          <a:p>
            <a:pPr>
              <a:lnSpc>
                <a:spcPts val="1200"/>
              </a:lnSpc>
            </a:pPr>
            <a:r>
              <a:rPr lang="en-US" sz="1000">
                <a:solidFill>
                  <a:schemeClr val="bg1"/>
                </a:solidFill>
                <a:latin typeface="Ubuntu" panose="020B0504030602030204" pitchFamily="34" charset="0"/>
                <a:cs typeface="Arial"/>
              </a:rPr>
              <a:t>Address Line 3</a:t>
            </a:r>
          </a:p>
        </p:txBody>
      </p:sp>
      <p:cxnSp>
        <p:nvCxnSpPr>
          <p:cNvPr id="64" name="Straight Connector 63"/>
          <p:cNvCxnSpPr/>
          <p:nvPr/>
        </p:nvCxnSpPr>
        <p:spPr>
          <a:xfrm flipV="1">
            <a:off x="6096000" y="1113931"/>
            <a:ext cx="0" cy="2276757"/>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6E560A55-CF18-4C11-8B57-BBD5A6CD7E74}"/>
              </a:ext>
            </a:extLst>
          </p:cNvPr>
          <p:cNvSpPr/>
          <p:nvPr/>
        </p:nvSpPr>
        <p:spPr>
          <a:xfrm>
            <a:off x="426523" y="2805111"/>
            <a:ext cx="4345176"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marL="0" marR="0" lvl="0" indent="0" algn="l" defTabSz="914400" rtl="0" eaLnBrk="1" fontAlgn="auto" latinLnBrk="0" hangingPunct="1">
              <a:lnSpc>
                <a:spcPts val="1200"/>
              </a:lnSpc>
              <a:spcBef>
                <a:spcPts val="0"/>
              </a:spcBef>
              <a:spcAft>
                <a:spcPts val="0"/>
              </a:spcAft>
              <a:buClrTx/>
              <a:buSzTx/>
              <a:buFontTx/>
              <a:buNone/>
              <a:tabLst/>
              <a:defRPr/>
            </a:pPr>
            <a:r>
              <a:rPr lang="en-GB" sz="900">
                <a:solidFill>
                  <a:schemeClr val="bg1"/>
                </a:solidFill>
                <a:effectLst/>
                <a:latin typeface="Ubuntu" panose="020B0504030602030204" pitchFamily="34" charset="0"/>
              </a:rPr>
              <a:t>Get the Future You Want </a:t>
            </a:r>
            <a:r>
              <a:rPr lang="en-US" sz="900">
                <a:solidFill>
                  <a:schemeClr val="bg1"/>
                </a:solidFill>
                <a:effectLst/>
                <a:latin typeface="Ubuntu" panose="020B0504030602030204" pitchFamily="34" charset="0"/>
              </a:rPr>
              <a:t>|</a:t>
            </a:r>
            <a:r>
              <a:rPr lang="en-GB" sz="900">
                <a:solidFill>
                  <a:schemeClr val="bg1"/>
                </a:solidFill>
                <a:effectLst/>
                <a:latin typeface="Ubuntu" panose="020B0504030602030204" pitchFamily="34" charset="0"/>
              </a:rPr>
              <a:t> </a:t>
            </a:r>
            <a:r>
              <a:rPr lang="en-US" sz="1050">
                <a:solidFill>
                  <a:schemeClr val="accent2"/>
                </a:solidFill>
                <a:latin typeface="Ubuntu" panose="020B0504030602030204" pitchFamily="34" charset="0"/>
              </a:rPr>
              <a:t>www.capgemini.com</a:t>
            </a:r>
          </a:p>
        </p:txBody>
      </p:sp>
      <p:pic>
        <p:nvPicPr>
          <p:cNvPr id="24" name="Image 23" descr="Une image contenant texte&#10;&#10;Description générée automatiquement">
            <a:extLst>
              <a:ext uri="{FF2B5EF4-FFF2-40B4-BE49-F238E27FC236}">
                <a16:creationId xmlns:a16="http://schemas.microsoft.com/office/drawing/2014/main" id="{67291309-8FC0-47AE-9F48-E59E45B7FC66}"/>
              </a:ext>
            </a:extLst>
          </p:cNvPr>
          <p:cNvPicPr>
            <a:picLocks noChangeAspect="1"/>
          </p:cNvPicPr>
          <p:nvPr userDrawn="1"/>
        </p:nvPicPr>
        <p:blipFill>
          <a:blip r:embed="rId17" cstate="hqprint">
            <a:extLst>
              <a:ext uri="{28A0092B-C50C-407E-A947-70E740481C1C}">
                <a14:useLocalDpi xmlns:a14="http://schemas.microsoft.com/office/drawing/2010/main" val="0"/>
              </a:ext>
            </a:extLst>
          </a:blip>
          <a:stretch>
            <a:fillRect/>
          </a:stretch>
        </p:blipFill>
        <p:spPr>
          <a:xfrm>
            <a:off x="8765367" y="5376781"/>
            <a:ext cx="3024000" cy="1226177"/>
          </a:xfrm>
          <a:prstGeom prst="rect">
            <a:avLst/>
          </a:prstGeom>
        </p:spPr>
      </p:pic>
    </p:spTree>
    <p:extLst>
      <p:ext uri="{BB962C8B-B14F-4D97-AF65-F5344CB8AC3E}">
        <p14:creationId xmlns:p14="http://schemas.microsoft.com/office/powerpoint/2010/main" val="2634845920"/>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p:cSld name="1_Final Slide 1">
    <p:bg>
      <p:bgPr>
        <a:solidFill>
          <a:srgbClr val="272936"/>
        </a:solidFill>
        <a:effectLst/>
      </p:bgPr>
    </p:bg>
    <p:spTree>
      <p:nvGrpSpPr>
        <p:cNvPr id="1" name=""/>
        <p:cNvGrpSpPr/>
        <p:nvPr/>
      </p:nvGrpSpPr>
      <p:grpSpPr>
        <a:xfrm>
          <a:off x="0" y="0"/>
          <a:ext cx="0" cy="0"/>
          <a:chOff x="0" y="0"/>
          <a:chExt cx="0" cy="0"/>
        </a:xfrm>
      </p:grpSpPr>
      <p:pic>
        <p:nvPicPr>
          <p:cNvPr id="3" name="Image 2" descr="Une image contenant texte&#10;&#10;Description générée automatiquement">
            <a:extLst>
              <a:ext uri="{FF2B5EF4-FFF2-40B4-BE49-F238E27FC236}">
                <a16:creationId xmlns:a16="http://schemas.microsoft.com/office/drawing/2014/main" id="{4DF6B7E3-9385-486A-9E72-0D561900C7FA}"/>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4669" y="622130"/>
            <a:ext cx="3024000" cy="1226177"/>
          </a:xfrm>
          <a:prstGeom prst="rect">
            <a:avLst/>
          </a:prstGeom>
        </p:spPr>
      </p:pic>
    </p:spTree>
    <p:extLst>
      <p:ext uri="{BB962C8B-B14F-4D97-AF65-F5344CB8AC3E}">
        <p14:creationId xmlns:p14="http://schemas.microsoft.com/office/powerpoint/2010/main" val="1694062788"/>
      </p:ext>
    </p:extLst>
  </p:cSld>
  <p:clrMapOvr>
    <a:masterClrMapping/>
  </p:clrMapOvr>
  <p:extLst>
    <p:ext uri="{DCECCB84-F9BA-43D5-87BE-67443E8EF086}">
      <p15:sldGuideLst xmlns:p15="http://schemas.microsoft.com/office/powerpoint/2012/main"/>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481660074"/>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a:extLst>
              <a:ext uri="{FF2B5EF4-FFF2-40B4-BE49-F238E27FC236}">
                <a16:creationId xmlns:a16="http://schemas.microsoft.com/office/drawing/2014/main" id="{0017C897-2775-4930-B0BE-BEB72453232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394925901"/>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E79D6-B55D-463D-BC1D-D209A125CA8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86D0C993-F5CC-477B-B067-42A54FBBD67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937B0DF4-4950-4799-8374-36395705649D}"/>
              </a:ext>
            </a:extLst>
          </p:cNvPr>
          <p:cNvSpPr>
            <a:spLocks noGrp="1"/>
          </p:cNvSpPr>
          <p:nvPr>
            <p:ph type="dt" sz="half" idx="10"/>
          </p:nvPr>
        </p:nvSpPr>
        <p:spPr/>
        <p:txBody>
          <a:bodyPr/>
          <a:lstStyle/>
          <a:p>
            <a:fld id="{1360B6CF-E395-4ECA-82FC-D2F3CAC02AE7}" type="datetimeFigureOut">
              <a:rPr lang="en-GB" smtClean="0"/>
              <a:t>30/10/2023</a:t>
            </a:fld>
            <a:endParaRPr lang="en-GB"/>
          </a:p>
        </p:txBody>
      </p:sp>
      <p:sp>
        <p:nvSpPr>
          <p:cNvPr id="5" name="Footer Placeholder 4">
            <a:extLst>
              <a:ext uri="{FF2B5EF4-FFF2-40B4-BE49-F238E27FC236}">
                <a16:creationId xmlns:a16="http://schemas.microsoft.com/office/drawing/2014/main" id="{D933C05F-1014-4B9B-8FF0-A2A1F24944E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379F586-37E2-4814-9522-235A9C195556}"/>
              </a:ext>
            </a:extLst>
          </p:cNvPr>
          <p:cNvSpPr>
            <a:spLocks noGrp="1"/>
          </p:cNvSpPr>
          <p:nvPr>
            <p:ph type="sldNum" sz="quarter" idx="12"/>
          </p:nvPr>
        </p:nvSpPr>
        <p:spPr/>
        <p:txBody>
          <a:bodyPr/>
          <a:lstStyle/>
          <a:p>
            <a:fld id="{04DB2AD6-EAE6-4B53-9D29-3F7F2D174E04}" type="slidenum">
              <a:rPr lang="en-GB" smtClean="0"/>
              <a:t>‹#›</a:t>
            </a:fld>
            <a:endParaRPr lang="en-GB"/>
          </a:p>
        </p:txBody>
      </p:sp>
    </p:spTree>
    <p:extLst>
      <p:ext uri="{BB962C8B-B14F-4D97-AF65-F5344CB8AC3E}">
        <p14:creationId xmlns:p14="http://schemas.microsoft.com/office/powerpoint/2010/main" val="5351803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A51635-563A-1C2E-8169-5A989951C71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9805C96-0BD6-90D4-E855-3A7D61B55DF8}"/>
              </a:ext>
            </a:extLst>
          </p:cNvPr>
          <p:cNvSpPr>
            <a:spLocks noGrp="1"/>
          </p:cNvSpPr>
          <p:nvPr>
            <p:ph type="dt" sz="half" idx="10"/>
          </p:nvPr>
        </p:nvSpPr>
        <p:spPr/>
        <p:txBody>
          <a:bodyPr/>
          <a:lstStyle/>
          <a:p>
            <a:fld id="{429FCFD7-3AE8-4B5F-A9D3-FF925B4C47D8}" type="datetimeFigureOut">
              <a:rPr lang="en-US" smtClean="0"/>
              <a:t>10/30/2023</a:t>
            </a:fld>
            <a:endParaRPr lang="en-US"/>
          </a:p>
        </p:txBody>
      </p:sp>
      <p:sp>
        <p:nvSpPr>
          <p:cNvPr id="4" name="Footer Placeholder 3">
            <a:extLst>
              <a:ext uri="{FF2B5EF4-FFF2-40B4-BE49-F238E27FC236}">
                <a16:creationId xmlns:a16="http://schemas.microsoft.com/office/drawing/2014/main" id="{109299B3-542A-CD4D-15BB-BB839C34DE6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FB33E60-B218-25CC-A7AF-074E9AD0ECC1}"/>
              </a:ext>
            </a:extLst>
          </p:cNvPr>
          <p:cNvSpPr>
            <a:spLocks noGrp="1"/>
          </p:cNvSpPr>
          <p:nvPr>
            <p:ph type="sldNum" sz="quarter" idx="12"/>
          </p:nvPr>
        </p:nvSpPr>
        <p:spPr/>
        <p:txBody>
          <a:bodyPr/>
          <a:lstStyle/>
          <a:p>
            <a:fld id="{F55876E5-71BC-495B-9A07-4CD2AF425104}" type="slidenum">
              <a:rPr lang="en-US" smtClean="0"/>
              <a:t>‹#›</a:t>
            </a:fld>
            <a:endParaRPr lang="en-US"/>
          </a:p>
        </p:txBody>
      </p:sp>
    </p:spTree>
    <p:extLst>
      <p:ext uri="{BB962C8B-B14F-4D97-AF65-F5344CB8AC3E}">
        <p14:creationId xmlns:p14="http://schemas.microsoft.com/office/powerpoint/2010/main" val="16362579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50B9352-6A27-60F5-04D8-484105E218F8}"/>
              </a:ext>
            </a:extLst>
          </p:cNvPr>
          <p:cNvSpPr>
            <a:spLocks noGrp="1"/>
          </p:cNvSpPr>
          <p:nvPr>
            <p:ph type="dt" sz="half" idx="10"/>
          </p:nvPr>
        </p:nvSpPr>
        <p:spPr/>
        <p:txBody>
          <a:bodyPr/>
          <a:lstStyle/>
          <a:p>
            <a:fld id="{429FCFD7-3AE8-4B5F-A9D3-FF925B4C47D8}" type="datetimeFigureOut">
              <a:rPr lang="en-US" smtClean="0"/>
              <a:t>10/30/2023</a:t>
            </a:fld>
            <a:endParaRPr lang="en-US"/>
          </a:p>
        </p:txBody>
      </p:sp>
      <p:sp>
        <p:nvSpPr>
          <p:cNvPr id="3" name="Footer Placeholder 2">
            <a:extLst>
              <a:ext uri="{FF2B5EF4-FFF2-40B4-BE49-F238E27FC236}">
                <a16:creationId xmlns:a16="http://schemas.microsoft.com/office/drawing/2014/main" id="{A36DEA8D-9575-634B-0321-5A9C5FF73E4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DC083B1-5B7E-65D9-43E4-0A303A3880FB}"/>
              </a:ext>
            </a:extLst>
          </p:cNvPr>
          <p:cNvSpPr>
            <a:spLocks noGrp="1"/>
          </p:cNvSpPr>
          <p:nvPr>
            <p:ph type="sldNum" sz="quarter" idx="12"/>
          </p:nvPr>
        </p:nvSpPr>
        <p:spPr/>
        <p:txBody>
          <a:bodyPr/>
          <a:lstStyle/>
          <a:p>
            <a:fld id="{F55876E5-71BC-495B-9A07-4CD2AF425104}" type="slidenum">
              <a:rPr lang="en-US" smtClean="0"/>
              <a:t>‹#›</a:t>
            </a:fld>
            <a:endParaRPr lang="en-US"/>
          </a:p>
        </p:txBody>
      </p:sp>
    </p:spTree>
    <p:extLst>
      <p:ext uri="{BB962C8B-B14F-4D97-AF65-F5344CB8AC3E}">
        <p14:creationId xmlns:p14="http://schemas.microsoft.com/office/powerpoint/2010/main" val="4749256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FDC213-81D5-0CB8-50F8-195098624C0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84B4DC1-F5B5-278A-4561-2D672EA3096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C6EF82F-874F-84DF-83CD-CC1936672CE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6958F37-2284-318A-FD23-BD544B4B94DB}"/>
              </a:ext>
            </a:extLst>
          </p:cNvPr>
          <p:cNvSpPr>
            <a:spLocks noGrp="1"/>
          </p:cNvSpPr>
          <p:nvPr>
            <p:ph type="dt" sz="half" idx="10"/>
          </p:nvPr>
        </p:nvSpPr>
        <p:spPr/>
        <p:txBody>
          <a:bodyPr/>
          <a:lstStyle/>
          <a:p>
            <a:fld id="{429FCFD7-3AE8-4B5F-A9D3-FF925B4C47D8}" type="datetimeFigureOut">
              <a:rPr lang="en-US" smtClean="0"/>
              <a:t>10/30/2023</a:t>
            </a:fld>
            <a:endParaRPr lang="en-US"/>
          </a:p>
        </p:txBody>
      </p:sp>
      <p:sp>
        <p:nvSpPr>
          <p:cNvPr id="6" name="Footer Placeholder 5">
            <a:extLst>
              <a:ext uri="{FF2B5EF4-FFF2-40B4-BE49-F238E27FC236}">
                <a16:creationId xmlns:a16="http://schemas.microsoft.com/office/drawing/2014/main" id="{F3178CF9-F28E-0CC3-B9F6-52B97D67FCF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7C252EF-875F-871E-9FA4-41B1F07EF023}"/>
              </a:ext>
            </a:extLst>
          </p:cNvPr>
          <p:cNvSpPr>
            <a:spLocks noGrp="1"/>
          </p:cNvSpPr>
          <p:nvPr>
            <p:ph type="sldNum" sz="quarter" idx="12"/>
          </p:nvPr>
        </p:nvSpPr>
        <p:spPr/>
        <p:txBody>
          <a:bodyPr/>
          <a:lstStyle/>
          <a:p>
            <a:fld id="{F55876E5-71BC-495B-9A07-4CD2AF425104}" type="slidenum">
              <a:rPr lang="en-US" smtClean="0"/>
              <a:t>‹#›</a:t>
            </a:fld>
            <a:endParaRPr lang="en-US"/>
          </a:p>
        </p:txBody>
      </p:sp>
    </p:spTree>
    <p:extLst>
      <p:ext uri="{BB962C8B-B14F-4D97-AF65-F5344CB8AC3E}">
        <p14:creationId xmlns:p14="http://schemas.microsoft.com/office/powerpoint/2010/main" val="42788330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3EC8E-F8A4-7ABF-1D4E-17B8595FA08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368423A-4185-52B4-2790-DB07CC5CC1C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9F011A8-FFA0-1DC2-F333-702DE5E447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AFCC83D-C123-E6D1-949C-C43C74988B3C}"/>
              </a:ext>
            </a:extLst>
          </p:cNvPr>
          <p:cNvSpPr>
            <a:spLocks noGrp="1"/>
          </p:cNvSpPr>
          <p:nvPr>
            <p:ph type="dt" sz="half" idx="10"/>
          </p:nvPr>
        </p:nvSpPr>
        <p:spPr/>
        <p:txBody>
          <a:bodyPr/>
          <a:lstStyle/>
          <a:p>
            <a:fld id="{429FCFD7-3AE8-4B5F-A9D3-FF925B4C47D8}" type="datetimeFigureOut">
              <a:rPr lang="en-US" smtClean="0"/>
              <a:t>10/30/2023</a:t>
            </a:fld>
            <a:endParaRPr lang="en-US"/>
          </a:p>
        </p:txBody>
      </p:sp>
      <p:sp>
        <p:nvSpPr>
          <p:cNvPr id="6" name="Footer Placeholder 5">
            <a:extLst>
              <a:ext uri="{FF2B5EF4-FFF2-40B4-BE49-F238E27FC236}">
                <a16:creationId xmlns:a16="http://schemas.microsoft.com/office/drawing/2014/main" id="{2BDFAE47-06C8-3AF3-2E10-E94707FCBF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4790C2-1E93-1725-7921-745EB1E39C34}"/>
              </a:ext>
            </a:extLst>
          </p:cNvPr>
          <p:cNvSpPr>
            <a:spLocks noGrp="1"/>
          </p:cNvSpPr>
          <p:nvPr>
            <p:ph type="sldNum" sz="quarter" idx="12"/>
          </p:nvPr>
        </p:nvSpPr>
        <p:spPr/>
        <p:txBody>
          <a:bodyPr/>
          <a:lstStyle/>
          <a:p>
            <a:fld id="{F55876E5-71BC-495B-9A07-4CD2AF425104}" type="slidenum">
              <a:rPr lang="en-US" smtClean="0"/>
              <a:t>‹#›</a:t>
            </a:fld>
            <a:endParaRPr lang="en-US"/>
          </a:p>
        </p:txBody>
      </p:sp>
    </p:spTree>
    <p:extLst>
      <p:ext uri="{BB962C8B-B14F-4D97-AF65-F5344CB8AC3E}">
        <p14:creationId xmlns:p14="http://schemas.microsoft.com/office/powerpoint/2010/main" val="8815972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18" Type="http://schemas.openxmlformats.org/officeDocument/2006/relationships/slideLayout" Target="../slideLayouts/slideLayout31.xml"/><Relationship Id="rId3" Type="http://schemas.openxmlformats.org/officeDocument/2006/relationships/slideLayout" Target="../slideLayouts/slideLayout16.xml"/><Relationship Id="rId21" Type="http://schemas.openxmlformats.org/officeDocument/2006/relationships/slideLayout" Target="../slideLayouts/slideLayout34.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17" Type="http://schemas.openxmlformats.org/officeDocument/2006/relationships/slideLayout" Target="../slideLayouts/slideLayout30.xml"/><Relationship Id="rId25" Type="http://schemas.openxmlformats.org/officeDocument/2006/relationships/image" Target="../media/image2.emf"/><Relationship Id="rId2" Type="http://schemas.openxmlformats.org/officeDocument/2006/relationships/slideLayout" Target="../slideLayouts/slideLayout15.xml"/><Relationship Id="rId16" Type="http://schemas.openxmlformats.org/officeDocument/2006/relationships/slideLayout" Target="../slideLayouts/slideLayout29.xml"/><Relationship Id="rId20" Type="http://schemas.openxmlformats.org/officeDocument/2006/relationships/slideLayout" Target="../slideLayouts/slideLayout33.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24" Type="http://schemas.openxmlformats.org/officeDocument/2006/relationships/oleObject" Target="../embeddings/oleObject2.bin"/><Relationship Id="rId5" Type="http://schemas.openxmlformats.org/officeDocument/2006/relationships/slideLayout" Target="../slideLayouts/slideLayout18.xml"/><Relationship Id="rId15" Type="http://schemas.openxmlformats.org/officeDocument/2006/relationships/slideLayout" Target="../slideLayouts/slideLayout28.xml"/><Relationship Id="rId23" Type="http://schemas.openxmlformats.org/officeDocument/2006/relationships/tags" Target="../tags/tag2.xml"/><Relationship Id="rId10" Type="http://schemas.openxmlformats.org/officeDocument/2006/relationships/slideLayout" Target="../slideLayouts/slideLayout23.xml"/><Relationship Id="rId19" Type="http://schemas.openxmlformats.org/officeDocument/2006/relationships/slideLayout" Target="../slideLayouts/slideLayout32.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 Id="rId22"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2.xml"/><Relationship Id="rId13" Type="http://schemas.openxmlformats.org/officeDocument/2006/relationships/slideLayout" Target="../slideLayouts/slideLayout47.xml"/><Relationship Id="rId18" Type="http://schemas.openxmlformats.org/officeDocument/2006/relationships/slideLayout" Target="../slideLayouts/slideLayout52.xml"/><Relationship Id="rId26" Type="http://schemas.openxmlformats.org/officeDocument/2006/relationships/oleObject" Target="../embeddings/oleObject4.bin"/><Relationship Id="rId3" Type="http://schemas.openxmlformats.org/officeDocument/2006/relationships/slideLayout" Target="../slideLayouts/slideLayout37.xml"/><Relationship Id="rId21" Type="http://schemas.openxmlformats.org/officeDocument/2006/relationships/slideLayout" Target="../slideLayouts/slideLayout55.xml"/><Relationship Id="rId7" Type="http://schemas.openxmlformats.org/officeDocument/2006/relationships/slideLayout" Target="../slideLayouts/slideLayout41.xml"/><Relationship Id="rId12" Type="http://schemas.openxmlformats.org/officeDocument/2006/relationships/slideLayout" Target="../slideLayouts/slideLayout46.xml"/><Relationship Id="rId17" Type="http://schemas.openxmlformats.org/officeDocument/2006/relationships/slideLayout" Target="../slideLayouts/slideLayout51.xml"/><Relationship Id="rId25" Type="http://schemas.openxmlformats.org/officeDocument/2006/relationships/tags" Target="../tags/tag10.xml"/><Relationship Id="rId2" Type="http://schemas.openxmlformats.org/officeDocument/2006/relationships/slideLayout" Target="../slideLayouts/slideLayout36.xml"/><Relationship Id="rId16" Type="http://schemas.openxmlformats.org/officeDocument/2006/relationships/slideLayout" Target="../slideLayouts/slideLayout50.xml"/><Relationship Id="rId20" Type="http://schemas.openxmlformats.org/officeDocument/2006/relationships/slideLayout" Target="../slideLayouts/slideLayout54.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24" Type="http://schemas.openxmlformats.org/officeDocument/2006/relationships/theme" Target="../theme/theme3.xml"/><Relationship Id="rId5" Type="http://schemas.openxmlformats.org/officeDocument/2006/relationships/slideLayout" Target="../slideLayouts/slideLayout39.xml"/><Relationship Id="rId15" Type="http://schemas.openxmlformats.org/officeDocument/2006/relationships/slideLayout" Target="../slideLayouts/slideLayout49.xml"/><Relationship Id="rId23" Type="http://schemas.openxmlformats.org/officeDocument/2006/relationships/slideLayout" Target="../slideLayouts/slideLayout57.xml"/><Relationship Id="rId10" Type="http://schemas.openxmlformats.org/officeDocument/2006/relationships/slideLayout" Target="../slideLayouts/slideLayout44.xml"/><Relationship Id="rId19" Type="http://schemas.openxmlformats.org/officeDocument/2006/relationships/slideLayout" Target="../slideLayouts/slideLayout53.xml"/><Relationship Id="rId4" Type="http://schemas.openxmlformats.org/officeDocument/2006/relationships/slideLayout" Target="../slideLayouts/slideLayout38.xml"/><Relationship Id="rId9" Type="http://schemas.openxmlformats.org/officeDocument/2006/relationships/slideLayout" Target="../slideLayouts/slideLayout43.xml"/><Relationship Id="rId14" Type="http://schemas.openxmlformats.org/officeDocument/2006/relationships/slideLayout" Target="../slideLayouts/slideLayout48.xml"/><Relationship Id="rId22" Type="http://schemas.openxmlformats.org/officeDocument/2006/relationships/slideLayout" Target="../slideLayouts/slideLayout56.xml"/><Relationship Id="rId27" Type="http://schemas.openxmlformats.org/officeDocument/2006/relationships/image" Target="../media/image2.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B7C0DCA-D08B-8BCF-C1FE-69C48AB29D2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EF6174D-860B-F424-C2E2-24B16259AE2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A55DD8D-4F94-8F5B-6FF3-4D5473CAC73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29FCFD7-3AE8-4B5F-A9D3-FF925B4C47D8}" type="datetimeFigureOut">
              <a:rPr lang="en-US" smtClean="0"/>
              <a:t>10/30/2023</a:t>
            </a:fld>
            <a:endParaRPr lang="en-US"/>
          </a:p>
        </p:txBody>
      </p:sp>
      <p:sp>
        <p:nvSpPr>
          <p:cNvPr id="5" name="Footer Placeholder 4">
            <a:extLst>
              <a:ext uri="{FF2B5EF4-FFF2-40B4-BE49-F238E27FC236}">
                <a16:creationId xmlns:a16="http://schemas.microsoft.com/office/drawing/2014/main" id="{E51EC165-B52D-7338-DD2F-F67F0428155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1B3FB34-6996-E482-6F50-D7EC669734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55876E5-71BC-495B-9A07-4CD2AF425104}" type="slidenum">
              <a:rPr lang="en-US" smtClean="0"/>
              <a:t>‹#›</a:t>
            </a:fld>
            <a:endParaRPr lang="en-US"/>
          </a:p>
        </p:txBody>
      </p:sp>
    </p:spTree>
    <p:extLst>
      <p:ext uri="{BB962C8B-B14F-4D97-AF65-F5344CB8AC3E}">
        <p14:creationId xmlns:p14="http://schemas.microsoft.com/office/powerpoint/2010/main" val="198416441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23"/>
            </p:custDataLst>
            <p:extLst>
              <p:ext uri="{D42A27DB-BD31-4B8C-83A1-F6EECF244321}">
                <p14:modId xmlns:p14="http://schemas.microsoft.com/office/powerpoint/2010/main" val="197578679"/>
              </p:ext>
            </p:ext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24" imgW="270" imgH="270" progId="TCLayout.ActiveDocument.1">
                  <p:embed/>
                </p:oleObj>
              </mc:Choice>
              <mc:Fallback>
                <p:oleObj name="think-cell Slide" r:id="rId24" imgW="270" imgH="270" progId="TCLayout.ActiveDocument.1">
                  <p:embed/>
                  <p:pic>
                    <p:nvPicPr>
                      <p:cNvPr id="21" name="Object 20" hidden="1"/>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p:spPr>
                  </p:pic>
                </p:oleObj>
              </mc:Fallback>
            </mc:AlternateContent>
          </a:graphicData>
        </a:graphic>
      </p:graphicFrame>
      <p:sp>
        <p:nvSpPr>
          <p:cNvPr id="4" name="Text Placeholder 1"/>
          <p:cNvSpPr>
            <a:spLocks noGrp="1"/>
          </p:cNvSpPr>
          <p:nvPr>
            <p:ph type="body" idx="1"/>
          </p:nvPr>
        </p:nvSpPr>
        <p:spPr>
          <a:xfrm>
            <a:off x="404813" y="1327150"/>
            <a:ext cx="11376880" cy="5135563"/>
          </a:xfrm>
          <a:prstGeom prst="rect">
            <a:avLst/>
          </a:prstGeom>
        </p:spPr>
        <p:txBody>
          <a:bodyPr vert="horz" lIns="0" tIns="0" rIns="0" bIns="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9" name="Title Placeholder 1"/>
          <p:cNvSpPr>
            <a:spLocks noGrp="1"/>
          </p:cNvSpPr>
          <p:nvPr>
            <p:ph type="title"/>
          </p:nvPr>
        </p:nvSpPr>
        <p:spPr>
          <a:xfrm>
            <a:off x="404813" y="388188"/>
            <a:ext cx="10947772" cy="716711"/>
          </a:xfrm>
          <a:prstGeom prst="rect">
            <a:avLst/>
          </a:prstGeom>
        </p:spPr>
        <p:txBody>
          <a:bodyPr vert="horz" lIns="0" tIns="0" rIns="0" bIns="0" rtlCol="0" anchor="b">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a:t>CLICK TO INSERT TITLE</a:t>
            </a:r>
            <a:endParaRPr lang="en-US"/>
          </a:p>
        </p:txBody>
      </p:sp>
      <p:grpSp>
        <p:nvGrpSpPr>
          <p:cNvPr id="3" name="Group 2">
            <a:extLst>
              <a:ext uri="{FF2B5EF4-FFF2-40B4-BE49-F238E27FC236}">
                <a16:creationId xmlns:a16="http://schemas.microsoft.com/office/drawing/2014/main" id="{7D254FA0-1CD0-4186-9223-F354145FAE6C}"/>
              </a:ext>
            </a:extLst>
          </p:cNvPr>
          <p:cNvGrpSpPr/>
          <p:nvPr userDrawn="1"/>
        </p:nvGrpSpPr>
        <p:grpSpPr>
          <a:xfrm>
            <a:off x="12295891" y="1659"/>
            <a:ext cx="360000" cy="2069166"/>
            <a:chOff x="12498114" y="115959"/>
            <a:chExt cx="360000" cy="2069166"/>
          </a:xfrm>
        </p:grpSpPr>
        <p:sp>
          <p:nvSpPr>
            <p:cNvPr id="11" name="Rectangle 10">
              <a:extLst>
                <a:ext uri="{FF2B5EF4-FFF2-40B4-BE49-F238E27FC236}">
                  <a16:creationId xmlns:a16="http://schemas.microsoft.com/office/drawing/2014/main" id="{EF1244FD-1856-4971-9A73-AD6DF3F42A90}"/>
                </a:ext>
              </a:extLst>
            </p:cNvPr>
            <p:cNvSpPr/>
            <p:nvPr/>
          </p:nvSpPr>
          <p:spPr>
            <a:xfrm>
              <a:off x="12498114" y="115959"/>
              <a:ext cx="360000" cy="4068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a:latin typeface="Ubuntu" panose="020B0504030602030204" pitchFamily="34" charset="0"/>
                </a:rPr>
                <a:t>1</a:t>
              </a:r>
            </a:p>
            <a:p>
              <a:pPr algn="ctr">
                <a:lnSpc>
                  <a:spcPct val="90000"/>
                </a:lnSpc>
                <a:spcAft>
                  <a:spcPts val="0"/>
                </a:spcAft>
              </a:pPr>
              <a:r>
                <a:rPr lang="en-GB" sz="700">
                  <a:latin typeface="Ubuntu" panose="020B0504030602030204" pitchFamily="34" charset="0"/>
                </a:rPr>
                <a:t>112</a:t>
              </a:r>
            </a:p>
            <a:p>
              <a:pPr algn="ctr">
                <a:lnSpc>
                  <a:spcPct val="90000"/>
                </a:lnSpc>
                <a:spcAft>
                  <a:spcPts val="0"/>
                </a:spcAft>
              </a:pPr>
              <a:r>
                <a:rPr lang="en-GB" sz="700">
                  <a:latin typeface="Ubuntu" panose="020B0504030602030204" pitchFamily="34" charset="0"/>
                </a:rPr>
                <a:t>173</a:t>
              </a:r>
            </a:p>
          </p:txBody>
        </p:sp>
        <p:sp>
          <p:nvSpPr>
            <p:cNvPr id="12" name="Rectangle 11">
              <a:extLst>
                <a:ext uri="{FF2B5EF4-FFF2-40B4-BE49-F238E27FC236}">
                  <a16:creationId xmlns:a16="http://schemas.microsoft.com/office/drawing/2014/main" id="{22B40C78-6F20-4C95-AB26-B29FEC0FF747}"/>
                </a:ext>
              </a:extLst>
            </p:cNvPr>
            <p:cNvSpPr/>
            <p:nvPr/>
          </p:nvSpPr>
          <p:spPr>
            <a:xfrm>
              <a:off x="12498114" y="533371"/>
              <a:ext cx="360000" cy="406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a:solidFill>
                    <a:schemeClr val="tx1"/>
                  </a:solidFill>
                  <a:latin typeface="Ubuntu" panose="020B0504030602030204" pitchFamily="34" charset="0"/>
                </a:rPr>
                <a:t>18</a:t>
              </a:r>
            </a:p>
            <a:p>
              <a:pPr algn="ctr">
                <a:lnSpc>
                  <a:spcPct val="90000"/>
                </a:lnSpc>
                <a:spcAft>
                  <a:spcPts val="0"/>
                </a:spcAft>
              </a:pPr>
              <a:r>
                <a:rPr lang="en-GB" sz="700">
                  <a:solidFill>
                    <a:schemeClr val="tx1"/>
                  </a:solidFill>
                  <a:latin typeface="Ubuntu" panose="020B0504030602030204" pitchFamily="34" charset="0"/>
                </a:rPr>
                <a:t>171</a:t>
              </a:r>
            </a:p>
            <a:p>
              <a:pPr algn="ctr">
                <a:lnSpc>
                  <a:spcPct val="90000"/>
                </a:lnSpc>
                <a:spcAft>
                  <a:spcPts val="0"/>
                </a:spcAft>
              </a:pPr>
              <a:r>
                <a:rPr lang="en-GB" sz="700">
                  <a:solidFill>
                    <a:schemeClr val="tx1"/>
                  </a:solidFill>
                  <a:latin typeface="Ubuntu" panose="020B0504030602030204" pitchFamily="34" charset="0"/>
                </a:rPr>
                <a:t>219</a:t>
              </a:r>
            </a:p>
          </p:txBody>
        </p:sp>
        <p:sp>
          <p:nvSpPr>
            <p:cNvPr id="13" name="Rectangle 12">
              <a:extLst>
                <a:ext uri="{FF2B5EF4-FFF2-40B4-BE49-F238E27FC236}">
                  <a16:creationId xmlns:a16="http://schemas.microsoft.com/office/drawing/2014/main" id="{1AED4E7D-39CE-49AE-9D4C-16EA940CBE5F}"/>
                </a:ext>
              </a:extLst>
            </p:cNvPr>
            <p:cNvSpPr/>
            <p:nvPr/>
          </p:nvSpPr>
          <p:spPr>
            <a:xfrm>
              <a:off x="12498114" y="950783"/>
              <a:ext cx="360000" cy="4068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a:latin typeface="Ubuntu" panose="020B0504030602030204" pitchFamily="34" charset="0"/>
                </a:rPr>
                <a:t>43</a:t>
              </a:r>
            </a:p>
            <a:p>
              <a:pPr algn="ctr">
                <a:lnSpc>
                  <a:spcPct val="90000"/>
                </a:lnSpc>
                <a:spcAft>
                  <a:spcPts val="0"/>
                </a:spcAft>
              </a:pPr>
              <a:r>
                <a:rPr lang="en-GB" sz="700">
                  <a:latin typeface="Ubuntu" panose="020B0504030602030204" pitchFamily="34" charset="0"/>
                </a:rPr>
                <a:t>10</a:t>
              </a:r>
            </a:p>
            <a:p>
              <a:pPr algn="ctr">
                <a:lnSpc>
                  <a:spcPct val="90000"/>
                </a:lnSpc>
                <a:spcAft>
                  <a:spcPts val="0"/>
                </a:spcAft>
              </a:pPr>
              <a:r>
                <a:rPr lang="en-GB" sz="700">
                  <a:latin typeface="Ubuntu" panose="020B0504030602030204" pitchFamily="34" charset="0"/>
                </a:rPr>
                <a:t>61</a:t>
              </a:r>
            </a:p>
          </p:txBody>
        </p:sp>
        <p:sp>
          <p:nvSpPr>
            <p:cNvPr id="14" name="Rectangle 13">
              <a:extLst>
                <a:ext uri="{FF2B5EF4-FFF2-40B4-BE49-F238E27FC236}">
                  <a16:creationId xmlns:a16="http://schemas.microsoft.com/office/drawing/2014/main" id="{392DC803-B0F7-4D0E-81CA-9DDCB14FA42C}"/>
                </a:ext>
              </a:extLst>
            </p:cNvPr>
            <p:cNvSpPr/>
            <p:nvPr/>
          </p:nvSpPr>
          <p:spPr>
            <a:xfrm>
              <a:off x="12498114" y="1364202"/>
              <a:ext cx="360000" cy="4068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a:latin typeface="Ubuntu" panose="020B0504030602030204" pitchFamily="34" charset="0"/>
                </a:rPr>
                <a:t>39</a:t>
              </a:r>
            </a:p>
            <a:p>
              <a:pPr algn="ctr">
                <a:lnSpc>
                  <a:spcPct val="90000"/>
                </a:lnSpc>
                <a:spcAft>
                  <a:spcPts val="0"/>
                </a:spcAft>
              </a:pPr>
              <a:r>
                <a:rPr lang="en-GB" sz="700">
                  <a:latin typeface="Ubuntu" panose="020B0504030602030204" pitchFamily="34" charset="0"/>
                </a:rPr>
                <a:t>41</a:t>
              </a:r>
            </a:p>
            <a:p>
              <a:pPr algn="ctr">
                <a:lnSpc>
                  <a:spcPct val="90000"/>
                </a:lnSpc>
                <a:spcAft>
                  <a:spcPts val="0"/>
                </a:spcAft>
              </a:pPr>
              <a:r>
                <a:rPr lang="en-GB" sz="700">
                  <a:latin typeface="Ubuntu" panose="020B0504030602030204" pitchFamily="34" charset="0"/>
                </a:rPr>
                <a:t>54</a:t>
              </a:r>
            </a:p>
          </p:txBody>
        </p:sp>
        <p:sp>
          <p:nvSpPr>
            <p:cNvPr id="63" name="Rectangle 62">
              <a:extLst>
                <a:ext uri="{FF2B5EF4-FFF2-40B4-BE49-F238E27FC236}">
                  <a16:creationId xmlns:a16="http://schemas.microsoft.com/office/drawing/2014/main" id="{B60470E2-9B98-4C49-AC1B-A56CD2EB54B9}"/>
                </a:ext>
              </a:extLst>
            </p:cNvPr>
            <p:cNvSpPr/>
            <p:nvPr/>
          </p:nvSpPr>
          <p:spPr>
            <a:xfrm>
              <a:off x="12498114" y="1778325"/>
              <a:ext cx="360000" cy="406800"/>
            </a:xfrm>
            <a:prstGeom prst="rect">
              <a:avLst/>
            </a:prstGeom>
            <a:solidFill>
              <a:schemeClr val="bg2"/>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a:solidFill>
                    <a:schemeClr val="tx1"/>
                  </a:solidFill>
                  <a:latin typeface="Ubuntu" panose="020B0504030602030204" pitchFamily="34" charset="0"/>
                </a:rPr>
                <a:t>236</a:t>
              </a:r>
            </a:p>
            <a:p>
              <a:pPr algn="ctr">
                <a:lnSpc>
                  <a:spcPct val="90000"/>
                </a:lnSpc>
                <a:spcAft>
                  <a:spcPts val="0"/>
                </a:spcAft>
              </a:pPr>
              <a:r>
                <a:rPr lang="en-GB" sz="700">
                  <a:solidFill>
                    <a:schemeClr val="tx1"/>
                  </a:solidFill>
                  <a:latin typeface="Ubuntu" panose="020B0504030602030204" pitchFamily="34" charset="0"/>
                </a:rPr>
                <a:t>236</a:t>
              </a:r>
            </a:p>
            <a:p>
              <a:pPr algn="ctr">
                <a:lnSpc>
                  <a:spcPct val="90000"/>
                </a:lnSpc>
                <a:spcAft>
                  <a:spcPts val="0"/>
                </a:spcAft>
              </a:pPr>
              <a:r>
                <a:rPr lang="en-GB" sz="700">
                  <a:solidFill>
                    <a:schemeClr val="tx1"/>
                  </a:solidFill>
                  <a:latin typeface="Ubuntu" panose="020B0504030602030204" pitchFamily="34" charset="0"/>
                </a:rPr>
                <a:t>236</a:t>
              </a:r>
            </a:p>
          </p:txBody>
        </p:sp>
      </p:grpSp>
      <p:grpSp>
        <p:nvGrpSpPr>
          <p:cNvPr id="4096" name="Groupe 4095">
            <a:extLst>
              <a:ext uri="{FF2B5EF4-FFF2-40B4-BE49-F238E27FC236}">
                <a16:creationId xmlns:a16="http://schemas.microsoft.com/office/drawing/2014/main" id="{4ADC82C4-641D-4930-B946-DC8978F5F98C}"/>
              </a:ext>
            </a:extLst>
          </p:cNvPr>
          <p:cNvGrpSpPr/>
          <p:nvPr/>
        </p:nvGrpSpPr>
        <p:grpSpPr>
          <a:xfrm>
            <a:off x="12295891" y="4289244"/>
            <a:ext cx="1462993" cy="2058800"/>
            <a:chOff x="12432704" y="1992581"/>
            <a:chExt cx="1462993" cy="2058800"/>
          </a:xfrm>
        </p:grpSpPr>
        <p:sp>
          <p:nvSpPr>
            <p:cNvPr id="41" name="Forme libre : forme 40">
              <a:extLst>
                <a:ext uri="{FF2B5EF4-FFF2-40B4-BE49-F238E27FC236}">
                  <a16:creationId xmlns:a16="http://schemas.microsoft.com/office/drawing/2014/main" id="{EC826880-5A3C-4E1C-81B2-A1CB9E331DC3}"/>
                </a:ext>
              </a:extLst>
            </p:cNvPr>
            <p:cNvSpPr/>
            <p:nvPr/>
          </p:nvSpPr>
          <p:spPr>
            <a:xfrm>
              <a:off x="12800391" y="3644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8E12"/>
            </a:solidFill>
            <a:ln w="6695" cap="flat">
              <a:noFill/>
              <a:prstDash val="solid"/>
              <a:miter/>
            </a:ln>
          </p:spPr>
          <p:txBody>
            <a:bodyPr rtlCol="0" anchor="ctr"/>
            <a:lstStyle/>
            <a:p>
              <a:pPr algn="ctr">
                <a:lnSpc>
                  <a:spcPct val="90000"/>
                </a:lnSpc>
                <a:spcAft>
                  <a:spcPts val="0"/>
                </a:spcAft>
              </a:pPr>
              <a:r>
                <a:rPr lang="en-US" sz="700">
                  <a:latin typeface="Ubuntu" panose="020B0504030602030204" pitchFamily="34" charset="0"/>
                </a:rPr>
                <a:t>255</a:t>
              </a:r>
            </a:p>
            <a:p>
              <a:pPr algn="ctr">
                <a:lnSpc>
                  <a:spcPct val="90000"/>
                </a:lnSpc>
                <a:spcAft>
                  <a:spcPts val="0"/>
                </a:spcAft>
              </a:pPr>
              <a:r>
                <a:rPr lang="en-US" sz="700">
                  <a:latin typeface="Ubuntu" panose="020B0504030602030204" pitchFamily="34" charset="0"/>
                </a:rPr>
                <a:t>142</a:t>
              </a:r>
            </a:p>
            <a:p>
              <a:pPr algn="ctr">
                <a:lnSpc>
                  <a:spcPct val="90000"/>
                </a:lnSpc>
                <a:spcAft>
                  <a:spcPts val="0"/>
                </a:spcAft>
              </a:pPr>
              <a:r>
                <a:rPr lang="en-US" sz="700">
                  <a:latin typeface="Ubuntu" panose="020B0504030602030204" pitchFamily="34" charset="0"/>
                </a:rPr>
                <a:t>18</a:t>
              </a:r>
            </a:p>
          </p:txBody>
        </p:sp>
        <p:sp>
          <p:nvSpPr>
            <p:cNvPr id="42" name="Forme libre : forme 41">
              <a:extLst>
                <a:ext uri="{FF2B5EF4-FFF2-40B4-BE49-F238E27FC236}">
                  <a16:creationId xmlns:a16="http://schemas.microsoft.com/office/drawing/2014/main" id="{44796AC3-FBF9-498C-9326-20ACFCF63EE6}"/>
                </a:ext>
              </a:extLst>
            </p:cNvPr>
            <p:cNvSpPr/>
            <p:nvPr/>
          </p:nvSpPr>
          <p:spPr>
            <a:xfrm>
              <a:off x="12800391" y="3231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9C29"/>
            </a:solidFill>
            <a:ln w="6695" cap="flat">
              <a:noFill/>
              <a:prstDash val="solid"/>
              <a:miter/>
            </a:ln>
          </p:spPr>
          <p:txBody>
            <a:bodyPr rtlCol="0" anchor="ctr"/>
            <a:lstStyle/>
            <a:p>
              <a:pPr algn="ctr">
                <a:lnSpc>
                  <a:spcPct val="90000"/>
                </a:lnSpc>
                <a:spcAft>
                  <a:spcPts val="0"/>
                </a:spcAft>
              </a:pPr>
              <a:r>
                <a:rPr lang="en-US" sz="700">
                  <a:latin typeface="Ubuntu" panose="020B0504030602030204" pitchFamily="34" charset="0"/>
                </a:rPr>
                <a:t>255</a:t>
              </a:r>
            </a:p>
            <a:p>
              <a:pPr algn="ctr">
                <a:lnSpc>
                  <a:spcPct val="90000"/>
                </a:lnSpc>
                <a:spcAft>
                  <a:spcPts val="0"/>
                </a:spcAft>
              </a:pPr>
              <a:r>
                <a:rPr lang="en-US" sz="700">
                  <a:latin typeface="Ubuntu" panose="020B0504030602030204" pitchFamily="34" charset="0"/>
                </a:rPr>
                <a:t>156</a:t>
              </a:r>
            </a:p>
            <a:p>
              <a:pPr algn="ctr">
                <a:lnSpc>
                  <a:spcPct val="90000"/>
                </a:lnSpc>
                <a:spcAft>
                  <a:spcPts val="0"/>
                </a:spcAft>
              </a:pPr>
              <a:r>
                <a:rPr lang="en-US" sz="700">
                  <a:latin typeface="Ubuntu" panose="020B0504030602030204" pitchFamily="34" charset="0"/>
                </a:rPr>
                <a:t>41</a:t>
              </a:r>
            </a:p>
          </p:txBody>
        </p:sp>
        <p:sp>
          <p:nvSpPr>
            <p:cNvPr id="43" name="Forme libre : forme 42">
              <a:extLst>
                <a:ext uri="{FF2B5EF4-FFF2-40B4-BE49-F238E27FC236}">
                  <a16:creationId xmlns:a16="http://schemas.microsoft.com/office/drawing/2014/main" id="{2D1DB5D7-2017-4A8F-80D6-C8641C9CE84C}"/>
                </a:ext>
              </a:extLst>
            </p:cNvPr>
            <p:cNvSpPr/>
            <p:nvPr/>
          </p:nvSpPr>
          <p:spPr>
            <a:xfrm>
              <a:off x="12800391" y="2818581"/>
              <a:ext cx="360000"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FFB24A"/>
            </a:solidFill>
            <a:ln w="6695" cap="flat">
              <a:noFill/>
              <a:prstDash val="solid"/>
              <a:miter/>
            </a:ln>
          </p:spPr>
          <p:txBody>
            <a:bodyPr rtlCol="0" anchor="ctr"/>
            <a:lstStyle/>
            <a:p>
              <a:pPr algn="ctr">
                <a:lnSpc>
                  <a:spcPct val="90000"/>
                </a:lnSpc>
                <a:spcAft>
                  <a:spcPts val="0"/>
                </a:spcAft>
              </a:pPr>
              <a:r>
                <a:rPr lang="en-US" sz="700">
                  <a:latin typeface="Ubuntu" panose="020B0504030602030204" pitchFamily="34" charset="0"/>
                </a:rPr>
                <a:t>255</a:t>
              </a:r>
            </a:p>
            <a:p>
              <a:pPr algn="ctr">
                <a:lnSpc>
                  <a:spcPct val="90000"/>
                </a:lnSpc>
                <a:spcAft>
                  <a:spcPts val="0"/>
                </a:spcAft>
              </a:pPr>
              <a:r>
                <a:rPr lang="en-US" sz="700">
                  <a:latin typeface="Ubuntu" panose="020B0504030602030204" pitchFamily="34" charset="0"/>
                </a:rPr>
                <a:t>178</a:t>
              </a:r>
            </a:p>
            <a:p>
              <a:pPr algn="ctr">
                <a:lnSpc>
                  <a:spcPct val="90000"/>
                </a:lnSpc>
                <a:spcAft>
                  <a:spcPts val="0"/>
                </a:spcAft>
              </a:pPr>
              <a:r>
                <a:rPr lang="en-US" sz="700">
                  <a:latin typeface="Ubuntu" panose="020B0504030602030204" pitchFamily="34" charset="0"/>
                </a:rPr>
                <a:t>74</a:t>
              </a:r>
            </a:p>
          </p:txBody>
        </p:sp>
        <p:sp>
          <p:nvSpPr>
            <p:cNvPr id="44" name="Forme libre : forme 43">
              <a:extLst>
                <a:ext uri="{FF2B5EF4-FFF2-40B4-BE49-F238E27FC236}">
                  <a16:creationId xmlns:a16="http://schemas.microsoft.com/office/drawing/2014/main" id="{92191BDF-6BAB-45F9-9FA1-89C34179FD61}"/>
                </a:ext>
              </a:extLst>
            </p:cNvPr>
            <p:cNvSpPr/>
            <p:nvPr/>
          </p:nvSpPr>
          <p:spPr>
            <a:xfrm>
              <a:off x="12800391" y="2405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D068"/>
            </a:solidFill>
            <a:ln w="6695" cap="flat">
              <a:noFill/>
              <a:prstDash val="solid"/>
              <a:miter/>
            </a:ln>
          </p:spPr>
          <p:txBody>
            <a:bodyPr rtlCol="0" anchor="ctr"/>
            <a:lstStyle/>
            <a:p>
              <a:pPr algn="ctr">
                <a:lnSpc>
                  <a:spcPct val="90000"/>
                </a:lnSpc>
                <a:spcAft>
                  <a:spcPts val="0"/>
                </a:spcAft>
              </a:pPr>
              <a:r>
                <a:rPr lang="en-US" sz="700">
                  <a:latin typeface="Ubuntu" panose="020B0504030602030204" pitchFamily="34" charset="0"/>
                </a:rPr>
                <a:t>255</a:t>
              </a:r>
            </a:p>
            <a:p>
              <a:pPr algn="ctr">
                <a:lnSpc>
                  <a:spcPct val="90000"/>
                </a:lnSpc>
                <a:spcAft>
                  <a:spcPts val="0"/>
                </a:spcAft>
              </a:pPr>
              <a:r>
                <a:rPr lang="en-US" sz="700">
                  <a:latin typeface="Ubuntu" panose="020B0504030602030204" pitchFamily="34" charset="0"/>
                </a:rPr>
                <a:t>208</a:t>
              </a:r>
            </a:p>
            <a:p>
              <a:pPr algn="ctr">
                <a:lnSpc>
                  <a:spcPct val="90000"/>
                </a:lnSpc>
                <a:spcAft>
                  <a:spcPts val="0"/>
                </a:spcAft>
              </a:pPr>
              <a:r>
                <a:rPr lang="en-US" sz="700">
                  <a:latin typeface="Ubuntu" panose="020B0504030602030204" pitchFamily="34" charset="0"/>
                </a:rPr>
                <a:t>104</a:t>
              </a:r>
            </a:p>
          </p:txBody>
        </p:sp>
        <p:sp>
          <p:nvSpPr>
            <p:cNvPr id="45" name="Forme libre : forme 44">
              <a:extLst>
                <a:ext uri="{FF2B5EF4-FFF2-40B4-BE49-F238E27FC236}">
                  <a16:creationId xmlns:a16="http://schemas.microsoft.com/office/drawing/2014/main" id="{EF971F25-4035-43BA-BC8C-22E9B837A713}"/>
                </a:ext>
              </a:extLst>
            </p:cNvPr>
            <p:cNvSpPr/>
            <p:nvPr/>
          </p:nvSpPr>
          <p:spPr>
            <a:xfrm>
              <a:off x="12800391" y="1992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DA80"/>
            </a:solidFill>
            <a:ln w="6695" cap="flat">
              <a:noFill/>
              <a:prstDash val="solid"/>
              <a:miter/>
            </a:ln>
          </p:spPr>
          <p:txBody>
            <a:bodyPr rtlCol="0" anchor="ctr"/>
            <a:lstStyle/>
            <a:p>
              <a:pPr algn="ctr">
                <a:lnSpc>
                  <a:spcPct val="90000"/>
                </a:lnSpc>
                <a:spcAft>
                  <a:spcPts val="0"/>
                </a:spcAft>
              </a:pPr>
              <a:r>
                <a:rPr lang="en-US" sz="700">
                  <a:latin typeface="Ubuntu" panose="020B0504030602030204" pitchFamily="34" charset="0"/>
                </a:rPr>
                <a:t>255</a:t>
              </a:r>
            </a:p>
            <a:p>
              <a:pPr algn="ctr">
                <a:lnSpc>
                  <a:spcPct val="90000"/>
                </a:lnSpc>
                <a:spcAft>
                  <a:spcPts val="0"/>
                </a:spcAft>
              </a:pPr>
              <a:r>
                <a:rPr lang="en-US" sz="700">
                  <a:latin typeface="Ubuntu" panose="020B0504030602030204" pitchFamily="34" charset="0"/>
                </a:rPr>
                <a:t>218</a:t>
              </a:r>
            </a:p>
            <a:p>
              <a:pPr algn="ctr">
                <a:lnSpc>
                  <a:spcPct val="90000"/>
                </a:lnSpc>
                <a:spcAft>
                  <a:spcPts val="0"/>
                </a:spcAft>
              </a:pPr>
              <a:r>
                <a:rPr lang="en-US" sz="700">
                  <a:latin typeface="Ubuntu" panose="020B0504030602030204" pitchFamily="34" charset="0"/>
                </a:rPr>
                <a:t>128</a:t>
              </a:r>
            </a:p>
          </p:txBody>
        </p:sp>
        <p:sp>
          <p:nvSpPr>
            <p:cNvPr id="46" name="Forme libre : forme 45">
              <a:extLst>
                <a:ext uri="{FF2B5EF4-FFF2-40B4-BE49-F238E27FC236}">
                  <a16:creationId xmlns:a16="http://schemas.microsoft.com/office/drawing/2014/main" id="{F5691FCB-A410-4C6B-963D-15CCFA8EB678}"/>
                </a:ext>
              </a:extLst>
            </p:cNvPr>
            <p:cNvSpPr/>
            <p:nvPr/>
          </p:nvSpPr>
          <p:spPr>
            <a:xfrm>
              <a:off x="13168875" y="3644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42142E"/>
            </a:solidFill>
            <a:ln w="6695" cap="flat">
              <a:noFill/>
              <a:prstDash val="solid"/>
              <a:miter/>
            </a:ln>
          </p:spPr>
          <p:txBody>
            <a:bodyPr rtlCol="0" anchor="ctr"/>
            <a:lstStyle/>
            <a:p>
              <a:pPr algn="ctr">
                <a:lnSpc>
                  <a:spcPct val="90000"/>
                </a:lnSpc>
                <a:spcAft>
                  <a:spcPts val="0"/>
                </a:spcAft>
              </a:pPr>
              <a:r>
                <a:rPr lang="en-US" sz="700">
                  <a:solidFill>
                    <a:schemeClr val="bg1"/>
                  </a:solidFill>
                  <a:latin typeface="Ubuntu" panose="020B0504030602030204" pitchFamily="34" charset="0"/>
                </a:rPr>
                <a:t>66</a:t>
              </a:r>
            </a:p>
            <a:p>
              <a:pPr algn="ctr">
                <a:lnSpc>
                  <a:spcPct val="90000"/>
                </a:lnSpc>
                <a:spcAft>
                  <a:spcPts val="0"/>
                </a:spcAft>
              </a:pPr>
              <a:r>
                <a:rPr lang="en-US" sz="700">
                  <a:solidFill>
                    <a:schemeClr val="bg1"/>
                  </a:solidFill>
                  <a:latin typeface="Ubuntu" panose="020B0504030602030204" pitchFamily="34" charset="0"/>
                </a:rPr>
                <a:t>20</a:t>
              </a:r>
            </a:p>
            <a:p>
              <a:pPr algn="ctr">
                <a:lnSpc>
                  <a:spcPct val="90000"/>
                </a:lnSpc>
                <a:spcAft>
                  <a:spcPts val="0"/>
                </a:spcAft>
              </a:pPr>
              <a:r>
                <a:rPr lang="en-US" sz="700">
                  <a:solidFill>
                    <a:schemeClr val="bg1"/>
                  </a:solidFill>
                  <a:latin typeface="Ubuntu" panose="020B0504030602030204" pitchFamily="34" charset="0"/>
                </a:rPr>
                <a:t>46</a:t>
              </a:r>
            </a:p>
          </p:txBody>
        </p:sp>
        <p:sp>
          <p:nvSpPr>
            <p:cNvPr id="47" name="Forme libre : forme 46">
              <a:extLst>
                <a:ext uri="{FF2B5EF4-FFF2-40B4-BE49-F238E27FC236}">
                  <a16:creationId xmlns:a16="http://schemas.microsoft.com/office/drawing/2014/main" id="{D0F79893-1FFE-4F7F-B020-867CE988C67E}"/>
                </a:ext>
              </a:extLst>
            </p:cNvPr>
            <p:cNvSpPr/>
            <p:nvPr/>
          </p:nvSpPr>
          <p:spPr>
            <a:xfrm>
              <a:off x="13168875" y="3231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590A42"/>
            </a:solidFill>
            <a:ln w="6695" cap="flat">
              <a:noFill/>
              <a:prstDash val="solid"/>
              <a:miter/>
            </a:ln>
          </p:spPr>
          <p:txBody>
            <a:bodyPr rtlCol="0" anchor="ctr"/>
            <a:lstStyle/>
            <a:p>
              <a:pPr algn="ctr">
                <a:lnSpc>
                  <a:spcPct val="90000"/>
                </a:lnSpc>
                <a:spcAft>
                  <a:spcPts val="0"/>
                </a:spcAft>
              </a:pPr>
              <a:r>
                <a:rPr lang="en-US" sz="700">
                  <a:solidFill>
                    <a:schemeClr val="bg1"/>
                  </a:solidFill>
                  <a:latin typeface="Ubuntu" panose="020B0504030602030204" pitchFamily="34" charset="0"/>
                </a:rPr>
                <a:t>89</a:t>
              </a:r>
            </a:p>
            <a:p>
              <a:pPr algn="ctr">
                <a:lnSpc>
                  <a:spcPct val="90000"/>
                </a:lnSpc>
                <a:spcAft>
                  <a:spcPts val="0"/>
                </a:spcAft>
              </a:pPr>
              <a:r>
                <a:rPr lang="en-US" sz="700">
                  <a:solidFill>
                    <a:schemeClr val="bg1"/>
                  </a:solidFill>
                  <a:latin typeface="Ubuntu" panose="020B0504030602030204" pitchFamily="34" charset="0"/>
                </a:rPr>
                <a:t>10</a:t>
              </a:r>
            </a:p>
            <a:p>
              <a:pPr algn="ctr">
                <a:lnSpc>
                  <a:spcPct val="90000"/>
                </a:lnSpc>
                <a:spcAft>
                  <a:spcPts val="0"/>
                </a:spcAft>
              </a:pPr>
              <a:r>
                <a:rPr lang="en-US" sz="700">
                  <a:solidFill>
                    <a:schemeClr val="bg1"/>
                  </a:solidFill>
                  <a:latin typeface="Ubuntu" panose="020B0504030602030204" pitchFamily="34" charset="0"/>
                </a:rPr>
                <a:t>66</a:t>
              </a:r>
            </a:p>
          </p:txBody>
        </p:sp>
        <p:sp>
          <p:nvSpPr>
            <p:cNvPr id="48" name="Forme libre : forme 47">
              <a:extLst>
                <a:ext uri="{FF2B5EF4-FFF2-40B4-BE49-F238E27FC236}">
                  <a16:creationId xmlns:a16="http://schemas.microsoft.com/office/drawing/2014/main" id="{4BC28B06-4332-436B-9E8F-27299D73CB0F}"/>
                </a:ext>
              </a:extLst>
            </p:cNvPr>
            <p:cNvSpPr/>
            <p:nvPr/>
          </p:nvSpPr>
          <p:spPr>
            <a:xfrm>
              <a:off x="13168875" y="2818581"/>
              <a:ext cx="360000"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750D5C"/>
            </a:solidFill>
            <a:ln w="6695" cap="flat">
              <a:noFill/>
              <a:prstDash val="solid"/>
              <a:miter/>
            </a:ln>
          </p:spPr>
          <p:txBody>
            <a:bodyPr rtlCol="0" anchor="ctr"/>
            <a:lstStyle/>
            <a:p>
              <a:pPr algn="ctr">
                <a:lnSpc>
                  <a:spcPct val="90000"/>
                </a:lnSpc>
                <a:spcAft>
                  <a:spcPts val="0"/>
                </a:spcAft>
              </a:pPr>
              <a:r>
                <a:rPr lang="en-US" sz="700">
                  <a:solidFill>
                    <a:schemeClr val="bg1"/>
                  </a:solidFill>
                  <a:latin typeface="Ubuntu" panose="020B0504030602030204" pitchFamily="34" charset="0"/>
                </a:rPr>
                <a:t>117</a:t>
              </a:r>
            </a:p>
            <a:p>
              <a:pPr algn="ctr">
                <a:lnSpc>
                  <a:spcPct val="90000"/>
                </a:lnSpc>
                <a:spcAft>
                  <a:spcPts val="0"/>
                </a:spcAft>
              </a:pPr>
              <a:r>
                <a:rPr lang="en-US" sz="700">
                  <a:solidFill>
                    <a:schemeClr val="bg1"/>
                  </a:solidFill>
                  <a:latin typeface="Ubuntu" panose="020B0504030602030204" pitchFamily="34" charset="0"/>
                </a:rPr>
                <a:t>13</a:t>
              </a:r>
            </a:p>
            <a:p>
              <a:pPr algn="ctr">
                <a:lnSpc>
                  <a:spcPct val="90000"/>
                </a:lnSpc>
                <a:spcAft>
                  <a:spcPts val="0"/>
                </a:spcAft>
              </a:pPr>
              <a:r>
                <a:rPr lang="en-US" sz="700">
                  <a:solidFill>
                    <a:schemeClr val="bg1"/>
                  </a:solidFill>
                  <a:latin typeface="Ubuntu" panose="020B0504030602030204" pitchFamily="34" charset="0"/>
                </a:rPr>
                <a:t>92</a:t>
              </a:r>
            </a:p>
          </p:txBody>
        </p:sp>
        <p:sp>
          <p:nvSpPr>
            <p:cNvPr id="49" name="Forme libre : forme 48">
              <a:extLst>
                <a:ext uri="{FF2B5EF4-FFF2-40B4-BE49-F238E27FC236}">
                  <a16:creationId xmlns:a16="http://schemas.microsoft.com/office/drawing/2014/main" id="{90419B70-8C46-4DE8-9DD4-F2A6106ED6F5}"/>
                </a:ext>
              </a:extLst>
            </p:cNvPr>
            <p:cNvSpPr/>
            <p:nvPr/>
          </p:nvSpPr>
          <p:spPr>
            <a:xfrm>
              <a:off x="13168875" y="2405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802B73"/>
            </a:solidFill>
            <a:ln w="6695" cap="flat">
              <a:noFill/>
              <a:prstDash val="solid"/>
              <a:miter/>
            </a:ln>
          </p:spPr>
          <p:txBody>
            <a:bodyPr rtlCol="0" anchor="ctr"/>
            <a:lstStyle/>
            <a:p>
              <a:pPr algn="ctr">
                <a:lnSpc>
                  <a:spcPct val="90000"/>
                </a:lnSpc>
                <a:spcAft>
                  <a:spcPts val="0"/>
                </a:spcAft>
              </a:pPr>
              <a:r>
                <a:rPr lang="en-US" sz="700">
                  <a:solidFill>
                    <a:schemeClr val="bg1"/>
                  </a:solidFill>
                  <a:latin typeface="Ubuntu" panose="020B0504030602030204" pitchFamily="34" charset="0"/>
                </a:rPr>
                <a:t>128</a:t>
              </a:r>
            </a:p>
            <a:p>
              <a:pPr algn="ctr">
                <a:lnSpc>
                  <a:spcPct val="90000"/>
                </a:lnSpc>
                <a:spcAft>
                  <a:spcPts val="0"/>
                </a:spcAft>
              </a:pPr>
              <a:r>
                <a:rPr lang="en-US" sz="700">
                  <a:solidFill>
                    <a:schemeClr val="bg1"/>
                  </a:solidFill>
                  <a:latin typeface="Ubuntu" panose="020B0504030602030204" pitchFamily="34" charset="0"/>
                </a:rPr>
                <a:t>43</a:t>
              </a:r>
            </a:p>
            <a:p>
              <a:pPr algn="ctr">
                <a:lnSpc>
                  <a:spcPct val="90000"/>
                </a:lnSpc>
                <a:spcAft>
                  <a:spcPts val="0"/>
                </a:spcAft>
              </a:pPr>
              <a:r>
                <a:rPr lang="en-US" sz="700">
                  <a:solidFill>
                    <a:schemeClr val="bg1"/>
                  </a:solidFill>
                  <a:latin typeface="Ubuntu" panose="020B0504030602030204" pitchFamily="34" charset="0"/>
                </a:rPr>
                <a:t>115</a:t>
              </a:r>
            </a:p>
          </p:txBody>
        </p:sp>
        <p:sp>
          <p:nvSpPr>
            <p:cNvPr id="50" name="Forme libre : forme 49">
              <a:extLst>
                <a:ext uri="{FF2B5EF4-FFF2-40B4-BE49-F238E27FC236}">
                  <a16:creationId xmlns:a16="http://schemas.microsoft.com/office/drawing/2014/main" id="{0A0CFFBA-E8FE-434D-9D74-BB9F352B4723}"/>
                </a:ext>
              </a:extLst>
            </p:cNvPr>
            <p:cNvSpPr/>
            <p:nvPr/>
          </p:nvSpPr>
          <p:spPr>
            <a:xfrm>
              <a:off x="13168875" y="1992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9E4780"/>
            </a:solidFill>
            <a:ln w="6695" cap="flat">
              <a:noFill/>
              <a:prstDash val="solid"/>
              <a:miter/>
            </a:ln>
          </p:spPr>
          <p:txBody>
            <a:bodyPr rtlCol="0" anchor="ctr"/>
            <a:lstStyle/>
            <a:p>
              <a:pPr algn="ctr">
                <a:lnSpc>
                  <a:spcPct val="90000"/>
                </a:lnSpc>
                <a:spcAft>
                  <a:spcPts val="0"/>
                </a:spcAft>
              </a:pPr>
              <a:r>
                <a:rPr lang="en-US" sz="700">
                  <a:solidFill>
                    <a:schemeClr val="bg1"/>
                  </a:solidFill>
                  <a:latin typeface="Ubuntu" panose="020B0504030602030204" pitchFamily="34" charset="0"/>
                </a:rPr>
                <a:t>158</a:t>
              </a:r>
            </a:p>
            <a:p>
              <a:pPr algn="ctr">
                <a:lnSpc>
                  <a:spcPct val="90000"/>
                </a:lnSpc>
                <a:spcAft>
                  <a:spcPts val="0"/>
                </a:spcAft>
              </a:pPr>
              <a:r>
                <a:rPr lang="en-US" sz="700">
                  <a:solidFill>
                    <a:schemeClr val="bg1"/>
                  </a:solidFill>
                  <a:latin typeface="Ubuntu" panose="020B0504030602030204" pitchFamily="34" charset="0"/>
                </a:rPr>
                <a:t>71</a:t>
              </a:r>
            </a:p>
            <a:p>
              <a:pPr algn="ctr">
                <a:lnSpc>
                  <a:spcPct val="90000"/>
                </a:lnSpc>
                <a:spcAft>
                  <a:spcPts val="0"/>
                </a:spcAft>
              </a:pPr>
              <a:r>
                <a:rPr lang="en-US" sz="700">
                  <a:solidFill>
                    <a:schemeClr val="bg1"/>
                  </a:solidFill>
                  <a:latin typeface="Ubuntu" panose="020B0504030602030204" pitchFamily="34" charset="0"/>
                </a:rPr>
                <a:t>128</a:t>
              </a:r>
            </a:p>
          </p:txBody>
        </p:sp>
        <p:sp>
          <p:nvSpPr>
            <p:cNvPr id="51" name="Forme libre : forme 50">
              <a:extLst>
                <a:ext uri="{FF2B5EF4-FFF2-40B4-BE49-F238E27FC236}">
                  <a16:creationId xmlns:a16="http://schemas.microsoft.com/office/drawing/2014/main" id="{D041A42A-2FF1-4516-85CE-87051937629F}"/>
                </a:ext>
              </a:extLst>
            </p:cNvPr>
            <p:cNvSpPr/>
            <p:nvPr/>
          </p:nvSpPr>
          <p:spPr>
            <a:xfrm>
              <a:off x="13535697" y="3644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A6001A"/>
            </a:solidFill>
            <a:ln w="6695" cap="flat">
              <a:noFill/>
              <a:prstDash val="solid"/>
              <a:miter/>
            </a:ln>
          </p:spPr>
          <p:txBody>
            <a:bodyPr rtlCol="0" anchor="ctr"/>
            <a:lstStyle/>
            <a:p>
              <a:pPr algn="ctr">
                <a:lnSpc>
                  <a:spcPct val="90000"/>
                </a:lnSpc>
                <a:spcAft>
                  <a:spcPts val="0"/>
                </a:spcAft>
              </a:pPr>
              <a:r>
                <a:rPr lang="en-US" sz="700">
                  <a:solidFill>
                    <a:schemeClr val="bg1"/>
                  </a:solidFill>
                  <a:latin typeface="Ubuntu" panose="020B0504030602030204" pitchFamily="34" charset="0"/>
                </a:rPr>
                <a:t>166</a:t>
              </a:r>
            </a:p>
            <a:p>
              <a:pPr algn="ctr">
                <a:lnSpc>
                  <a:spcPct val="90000"/>
                </a:lnSpc>
                <a:spcAft>
                  <a:spcPts val="0"/>
                </a:spcAft>
              </a:pPr>
              <a:r>
                <a:rPr lang="en-US" sz="700">
                  <a:solidFill>
                    <a:schemeClr val="bg1"/>
                  </a:solidFill>
                  <a:latin typeface="Ubuntu" panose="020B0504030602030204" pitchFamily="34" charset="0"/>
                </a:rPr>
                <a:t>0</a:t>
              </a:r>
            </a:p>
            <a:p>
              <a:pPr algn="ctr">
                <a:lnSpc>
                  <a:spcPct val="90000"/>
                </a:lnSpc>
                <a:spcAft>
                  <a:spcPts val="0"/>
                </a:spcAft>
              </a:pPr>
              <a:r>
                <a:rPr lang="en-US" sz="700">
                  <a:solidFill>
                    <a:schemeClr val="bg1"/>
                  </a:solidFill>
                  <a:latin typeface="Ubuntu" panose="020B0504030602030204" pitchFamily="34" charset="0"/>
                </a:rPr>
                <a:t>26</a:t>
              </a:r>
            </a:p>
          </p:txBody>
        </p:sp>
        <p:sp>
          <p:nvSpPr>
            <p:cNvPr id="52" name="Forme libre : forme 51">
              <a:extLst>
                <a:ext uri="{FF2B5EF4-FFF2-40B4-BE49-F238E27FC236}">
                  <a16:creationId xmlns:a16="http://schemas.microsoft.com/office/drawing/2014/main" id="{02084D3E-01E3-4506-9076-881D83455262}"/>
                </a:ext>
              </a:extLst>
            </p:cNvPr>
            <p:cNvSpPr/>
            <p:nvPr/>
          </p:nvSpPr>
          <p:spPr>
            <a:xfrm>
              <a:off x="13535697" y="3231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E30021"/>
            </a:solidFill>
            <a:ln w="6695" cap="flat">
              <a:noFill/>
              <a:prstDash val="solid"/>
              <a:miter/>
            </a:ln>
          </p:spPr>
          <p:txBody>
            <a:bodyPr rtlCol="0" anchor="ctr"/>
            <a:lstStyle/>
            <a:p>
              <a:pPr algn="ctr">
                <a:lnSpc>
                  <a:spcPct val="90000"/>
                </a:lnSpc>
                <a:spcAft>
                  <a:spcPts val="0"/>
                </a:spcAft>
              </a:pPr>
              <a:r>
                <a:rPr lang="en-US" sz="700">
                  <a:solidFill>
                    <a:schemeClr val="bg1"/>
                  </a:solidFill>
                  <a:latin typeface="Ubuntu" panose="020B0504030602030204" pitchFamily="34" charset="0"/>
                </a:rPr>
                <a:t>227</a:t>
              </a:r>
            </a:p>
            <a:p>
              <a:pPr algn="ctr">
                <a:lnSpc>
                  <a:spcPct val="90000"/>
                </a:lnSpc>
                <a:spcAft>
                  <a:spcPts val="0"/>
                </a:spcAft>
              </a:pPr>
              <a:r>
                <a:rPr lang="en-US" sz="700">
                  <a:solidFill>
                    <a:schemeClr val="bg1"/>
                  </a:solidFill>
                  <a:latin typeface="Ubuntu" panose="020B0504030602030204" pitchFamily="34" charset="0"/>
                </a:rPr>
                <a:t>03</a:t>
              </a:r>
            </a:p>
            <a:p>
              <a:pPr algn="ctr">
                <a:lnSpc>
                  <a:spcPct val="90000"/>
                </a:lnSpc>
                <a:spcAft>
                  <a:spcPts val="0"/>
                </a:spcAft>
              </a:pPr>
              <a:r>
                <a:rPr lang="en-US" sz="700">
                  <a:solidFill>
                    <a:schemeClr val="bg1"/>
                  </a:solidFill>
                  <a:latin typeface="Ubuntu" panose="020B0504030602030204" pitchFamily="34" charset="0"/>
                </a:rPr>
                <a:t>33</a:t>
              </a:r>
            </a:p>
          </p:txBody>
        </p:sp>
        <p:sp>
          <p:nvSpPr>
            <p:cNvPr id="53" name="Forme libre : forme 52">
              <a:extLst>
                <a:ext uri="{FF2B5EF4-FFF2-40B4-BE49-F238E27FC236}">
                  <a16:creationId xmlns:a16="http://schemas.microsoft.com/office/drawing/2014/main" id="{96939CDC-56D5-42B9-843A-231E1C541E5D}"/>
                </a:ext>
              </a:extLst>
            </p:cNvPr>
            <p:cNvSpPr/>
            <p:nvPr/>
          </p:nvSpPr>
          <p:spPr>
            <a:xfrm>
              <a:off x="13535697" y="2818581"/>
              <a:ext cx="360000"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FF304D"/>
            </a:solidFill>
            <a:ln w="6695" cap="flat">
              <a:noFill/>
              <a:prstDash val="solid"/>
              <a:miter/>
            </a:ln>
          </p:spPr>
          <p:txBody>
            <a:bodyPr rtlCol="0" anchor="ctr"/>
            <a:lstStyle/>
            <a:p>
              <a:pPr algn="ctr">
                <a:lnSpc>
                  <a:spcPct val="90000"/>
                </a:lnSpc>
                <a:spcAft>
                  <a:spcPts val="0"/>
                </a:spcAft>
              </a:pPr>
              <a:r>
                <a:rPr lang="en-US" sz="700">
                  <a:latin typeface="Ubuntu" panose="020B0504030602030204" pitchFamily="34" charset="0"/>
                </a:rPr>
                <a:t>255</a:t>
              </a:r>
            </a:p>
            <a:p>
              <a:pPr algn="ctr">
                <a:lnSpc>
                  <a:spcPct val="90000"/>
                </a:lnSpc>
                <a:spcAft>
                  <a:spcPts val="0"/>
                </a:spcAft>
              </a:pPr>
              <a:r>
                <a:rPr lang="en-US" sz="700">
                  <a:latin typeface="Ubuntu" panose="020B0504030602030204" pitchFamily="34" charset="0"/>
                </a:rPr>
                <a:t>48</a:t>
              </a:r>
            </a:p>
            <a:p>
              <a:pPr algn="ctr">
                <a:lnSpc>
                  <a:spcPct val="90000"/>
                </a:lnSpc>
                <a:spcAft>
                  <a:spcPts val="0"/>
                </a:spcAft>
              </a:pPr>
              <a:r>
                <a:rPr lang="en-US" sz="700">
                  <a:latin typeface="Ubuntu" panose="020B0504030602030204" pitchFamily="34" charset="0"/>
                </a:rPr>
                <a:t>77</a:t>
              </a:r>
            </a:p>
          </p:txBody>
        </p:sp>
        <p:sp>
          <p:nvSpPr>
            <p:cNvPr id="54" name="Forme libre : forme 53">
              <a:extLst>
                <a:ext uri="{FF2B5EF4-FFF2-40B4-BE49-F238E27FC236}">
                  <a16:creationId xmlns:a16="http://schemas.microsoft.com/office/drawing/2014/main" id="{66B49780-B844-4D04-8283-E12AAC6933AF}"/>
                </a:ext>
              </a:extLst>
            </p:cNvPr>
            <p:cNvSpPr/>
            <p:nvPr/>
          </p:nvSpPr>
          <p:spPr>
            <a:xfrm>
              <a:off x="13535697" y="2405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455E"/>
            </a:solidFill>
            <a:ln w="6695" cap="flat">
              <a:noFill/>
              <a:prstDash val="solid"/>
              <a:miter/>
            </a:ln>
          </p:spPr>
          <p:txBody>
            <a:bodyPr rtlCol="0" anchor="ctr"/>
            <a:lstStyle/>
            <a:p>
              <a:pPr algn="ctr">
                <a:lnSpc>
                  <a:spcPct val="90000"/>
                </a:lnSpc>
                <a:spcAft>
                  <a:spcPts val="0"/>
                </a:spcAft>
              </a:pPr>
              <a:r>
                <a:rPr lang="en-US" sz="700">
                  <a:latin typeface="Ubuntu" panose="020B0504030602030204" pitchFamily="34" charset="0"/>
                </a:rPr>
                <a:t>255</a:t>
              </a:r>
            </a:p>
            <a:p>
              <a:pPr algn="ctr">
                <a:lnSpc>
                  <a:spcPct val="90000"/>
                </a:lnSpc>
                <a:spcAft>
                  <a:spcPts val="0"/>
                </a:spcAft>
              </a:pPr>
              <a:r>
                <a:rPr lang="en-US" sz="700">
                  <a:latin typeface="Ubuntu" panose="020B0504030602030204" pitchFamily="34" charset="0"/>
                </a:rPr>
                <a:t>69</a:t>
              </a:r>
            </a:p>
            <a:p>
              <a:pPr algn="ctr">
                <a:lnSpc>
                  <a:spcPct val="90000"/>
                </a:lnSpc>
                <a:spcAft>
                  <a:spcPts val="0"/>
                </a:spcAft>
              </a:pPr>
              <a:r>
                <a:rPr lang="en-US" sz="700">
                  <a:latin typeface="Ubuntu" panose="020B0504030602030204" pitchFamily="34" charset="0"/>
                </a:rPr>
                <a:t>94</a:t>
              </a:r>
            </a:p>
          </p:txBody>
        </p:sp>
        <p:sp>
          <p:nvSpPr>
            <p:cNvPr id="55" name="Forme libre : forme 54">
              <a:extLst>
                <a:ext uri="{FF2B5EF4-FFF2-40B4-BE49-F238E27FC236}">
                  <a16:creationId xmlns:a16="http://schemas.microsoft.com/office/drawing/2014/main" id="{FF82BEF1-5FD1-4558-9313-1606ABF3D69C}"/>
                </a:ext>
              </a:extLst>
            </p:cNvPr>
            <p:cNvSpPr/>
            <p:nvPr/>
          </p:nvSpPr>
          <p:spPr>
            <a:xfrm>
              <a:off x="13535697" y="1992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5770"/>
            </a:solidFill>
            <a:ln w="6695" cap="flat">
              <a:noFill/>
              <a:prstDash val="solid"/>
              <a:miter/>
            </a:ln>
          </p:spPr>
          <p:txBody>
            <a:bodyPr rtlCol="0" anchor="ctr"/>
            <a:lstStyle/>
            <a:p>
              <a:pPr algn="ctr">
                <a:lnSpc>
                  <a:spcPct val="90000"/>
                </a:lnSpc>
                <a:spcAft>
                  <a:spcPts val="0"/>
                </a:spcAft>
              </a:pPr>
              <a:r>
                <a:rPr lang="en-US" sz="700">
                  <a:latin typeface="Ubuntu" panose="020B0504030602030204" pitchFamily="34" charset="0"/>
                </a:rPr>
                <a:t>255</a:t>
              </a:r>
            </a:p>
            <a:p>
              <a:pPr algn="ctr">
                <a:lnSpc>
                  <a:spcPct val="90000"/>
                </a:lnSpc>
                <a:spcAft>
                  <a:spcPts val="0"/>
                </a:spcAft>
              </a:pPr>
              <a:r>
                <a:rPr lang="en-US" sz="700">
                  <a:latin typeface="Ubuntu" panose="020B0504030602030204" pitchFamily="34" charset="0"/>
                </a:rPr>
                <a:t>87</a:t>
              </a:r>
            </a:p>
            <a:p>
              <a:pPr algn="ctr">
                <a:lnSpc>
                  <a:spcPct val="90000"/>
                </a:lnSpc>
                <a:spcAft>
                  <a:spcPts val="0"/>
                </a:spcAft>
              </a:pPr>
              <a:r>
                <a:rPr lang="en-US" sz="700">
                  <a:latin typeface="Ubuntu" panose="020B0504030602030204" pitchFamily="34" charset="0"/>
                </a:rPr>
                <a:t>112</a:t>
              </a:r>
            </a:p>
          </p:txBody>
        </p:sp>
        <p:sp>
          <p:nvSpPr>
            <p:cNvPr id="56" name="Forme libre : forme 55">
              <a:extLst>
                <a:ext uri="{FF2B5EF4-FFF2-40B4-BE49-F238E27FC236}">
                  <a16:creationId xmlns:a16="http://schemas.microsoft.com/office/drawing/2014/main" id="{86AAEC8D-AC95-4215-80AB-61B5B47B8691}"/>
                </a:ext>
              </a:extLst>
            </p:cNvPr>
            <p:cNvSpPr/>
            <p:nvPr/>
          </p:nvSpPr>
          <p:spPr>
            <a:xfrm>
              <a:off x="12432704" y="3644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811B6F"/>
            </a:solidFill>
            <a:ln w="6695" cap="flat">
              <a:noFill/>
              <a:prstDash val="solid"/>
              <a:miter/>
            </a:ln>
          </p:spPr>
          <p:txBody>
            <a:bodyPr rtlCol="0" anchor="ctr"/>
            <a:lstStyle/>
            <a:p>
              <a:pPr algn="ctr">
                <a:lnSpc>
                  <a:spcPct val="90000"/>
                </a:lnSpc>
                <a:spcAft>
                  <a:spcPts val="0"/>
                </a:spcAft>
              </a:pPr>
              <a:r>
                <a:rPr lang="en-US" sz="700">
                  <a:solidFill>
                    <a:schemeClr val="bg1"/>
                  </a:solidFill>
                  <a:latin typeface="Ubuntu" panose="020B0504030602030204" pitchFamily="34" charset="0"/>
                </a:rPr>
                <a:t>129</a:t>
              </a:r>
            </a:p>
            <a:p>
              <a:pPr algn="ctr">
                <a:lnSpc>
                  <a:spcPct val="90000"/>
                </a:lnSpc>
                <a:spcAft>
                  <a:spcPts val="0"/>
                </a:spcAft>
              </a:pPr>
              <a:r>
                <a:rPr lang="en-US" sz="700">
                  <a:solidFill>
                    <a:schemeClr val="bg1"/>
                  </a:solidFill>
                  <a:latin typeface="Ubuntu" panose="020B0504030602030204" pitchFamily="34" charset="0"/>
                </a:rPr>
                <a:t>27</a:t>
              </a:r>
            </a:p>
            <a:p>
              <a:pPr algn="ctr">
                <a:lnSpc>
                  <a:spcPct val="90000"/>
                </a:lnSpc>
                <a:spcAft>
                  <a:spcPts val="0"/>
                </a:spcAft>
              </a:pPr>
              <a:r>
                <a:rPr lang="en-US" sz="700">
                  <a:solidFill>
                    <a:schemeClr val="bg1"/>
                  </a:solidFill>
                  <a:latin typeface="Ubuntu" panose="020B0504030602030204" pitchFamily="34" charset="0"/>
                </a:rPr>
                <a:t>111</a:t>
              </a:r>
            </a:p>
          </p:txBody>
        </p:sp>
        <p:sp>
          <p:nvSpPr>
            <p:cNvPr id="57" name="Forme libre : forme 56">
              <a:extLst>
                <a:ext uri="{FF2B5EF4-FFF2-40B4-BE49-F238E27FC236}">
                  <a16:creationId xmlns:a16="http://schemas.microsoft.com/office/drawing/2014/main" id="{345AA905-3BBB-4015-9537-2162DD20DA02}"/>
                </a:ext>
              </a:extLst>
            </p:cNvPr>
            <p:cNvSpPr/>
            <p:nvPr/>
          </p:nvSpPr>
          <p:spPr>
            <a:xfrm>
              <a:off x="12432704" y="3231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A12980"/>
            </a:solidFill>
            <a:ln w="6695" cap="flat">
              <a:noFill/>
              <a:prstDash val="solid"/>
              <a:miter/>
            </a:ln>
          </p:spPr>
          <p:txBody>
            <a:bodyPr rtlCol="0" anchor="ctr"/>
            <a:lstStyle/>
            <a:p>
              <a:pPr algn="ctr">
                <a:lnSpc>
                  <a:spcPct val="90000"/>
                </a:lnSpc>
                <a:spcAft>
                  <a:spcPts val="0"/>
                </a:spcAft>
              </a:pPr>
              <a:r>
                <a:rPr lang="en-US" sz="700">
                  <a:solidFill>
                    <a:schemeClr val="bg1"/>
                  </a:solidFill>
                  <a:latin typeface="Ubuntu" panose="020B0504030602030204" pitchFamily="34" charset="0"/>
                </a:rPr>
                <a:t>161</a:t>
              </a:r>
            </a:p>
            <a:p>
              <a:pPr algn="ctr">
                <a:lnSpc>
                  <a:spcPct val="90000"/>
                </a:lnSpc>
                <a:spcAft>
                  <a:spcPts val="0"/>
                </a:spcAft>
              </a:pPr>
              <a:r>
                <a:rPr lang="en-US" sz="700">
                  <a:solidFill>
                    <a:schemeClr val="bg1"/>
                  </a:solidFill>
                  <a:latin typeface="Ubuntu" panose="020B0504030602030204" pitchFamily="34" charset="0"/>
                </a:rPr>
                <a:t>41</a:t>
              </a:r>
            </a:p>
            <a:p>
              <a:pPr algn="ctr">
                <a:lnSpc>
                  <a:spcPct val="90000"/>
                </a:lnSpc>
                <a:spcAft>
                  <a:spcPts val="0"/>
                </a:spcAft>
              </a:pPr>
              <a:r>
                <a:rPr lang="en-US" sz="700">
                  <a:solidFill>
                    <a:schemeClr val="bg1"/>
                  </a:solidFill>
                  <a:latin typeface="Ubuntu" panose="020B0504030602030204" pitchFamily="34" charset="0"/>
                </a:rPr>
                <a:t>128</a:t>
              </a:r>
            </a:p>
          </p:txBody>
        </p:sp>
        <p:sp>
          <p:nvSpPr>
            <p:cNvPr id="58" name="Forme libre : forme 57">
              <a:extLst>
                <a:ext uri="{FF2B5EF4-FFF2-40B4-BE49-F238E27FC236}">
                  <a16:creationId xmlns:a16="http://schemas.microsoft.com/office/drawing/2014/main" id="{8E50898F-084D-45EC-9EDA-C64E62F50B6F}"/>
                </a:ext>
              </a:extLst>
            </p:cNvPr>
            <p:cNvSpPr/>
            <p:nvPr/>
          </p:nvSpPr>
          <p:spPr>
            <a:xfrm>
              <a:off x="12432704" y="2818581"/>
              <a:ext cx="360000"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BA2980"/>
            </a:solidFill>
            <a:ln w="6695" cap="flat">
              <a:noFill/>
              <a:prstDash val="solid"/>
              <a:miter/>
            </a:ln>
          </p:spPr>
          <p:txBody>
            <a:bodyPr rtlCol="0" anchor="ctr"/>
            <a:lstStyle/>
            <a:p>
              <a:pPr algn="ctr">
                <a:lnSpc>
                  <a:spcPct val="90000"/>
                </a:lnSpc>
                <a:spcAft>
                  <a:spcPts val="0"/>
                </a:spcAft>
              </a:pPr>
              <a:r>
                <a:rPr lang="en-US" sz="700">
                  <a:solidFill>
                    <a:schemeClr val="bg1"/>
                  </a:solidFill>
                  <a:latin typeface="Ubuntu" panose="020B0504030602030204" pitchFamily="34" charset="0"/>
                </a:rPr>
                <a:t>186</a:t>
              </a:r>
            </a:p>
            <a:p>
              <a:pPr algn="ctr">
                <a:lnSpc>
                  <a:spcPct val="90000"/>
                </a:lnSpc>
                <a:spcAft>
                  <a:spcPts val="0"/>
                </a:spcAft>
              </a:pPr>
              <a:r>
                <a:rPr lang="en-US" sz="700">
                  <a:solidFill>
                    <a:schemeClr val="bg1"/>
                  </a:solidFill>
                  <a:latin typeface="Ubuntu" panose="020B0504030602030204" pitchFamily="34" charset="0"/>
                </a:rPr>
                <a:t>41</a:t>
              </a:r>
            </a:p>
            <a:p>
              <a:pPr algn="ctr">
                <a:lnSpc>
                  <a:spcPct val="90000"/>
                </a:lnSpc>
                <a:spcAft>
                  <a:spcPts val="0"/>
                </a:spcAft>
              </a:pPr>
              <a:r>
                <a:rPr lang="en-US" sz="700">
                  <a:solidFill>
                    <a:schemeClr val="bg1"/>
                  </a:solidFill>
                  <a:latin typeface="Ubuntu" panose="020B0504030602030204" pitchFamily="34" charset="0"/>
                </a:rPr>
                <a:t>128</a:t>
              </a:r>
            </a:p>
          </p:txBody>
        </p:sp>
        <p:sp>
          <p:nvSpPr>
            <p:cNvPr id="59" name="Forme libre : forme 58">
              <a:extLst>
                <a:ext uri="{FF2B5EF4-FFF2-40B4-BE49-F238E27FC236}">
                  <a16:creationId xmlns:a16="http://schemas.microsoft.com/office/drawing/2014/main" id="{850EF37B-321C-4CAE-A8B1-66C0053A83E3}"/>
                </a:ext>
              </a:extLst>
            </p:cNvPr>
            <p:cNvSpPr/>
            <p:nvPr/>
          </p:nvSpPr>
          <p:spPr>
            <a:xfrm>
              <a:off x="12432704" y="2405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D13A8C"/>
            </a:solidFill>
            <a:ln w="6695" cap="flat">
              <a:noFill/>
              <a:prstDash val="solid"/>
              <a:miter/>
            </a:ln>
          </p:spPr>
          <p:txBody>
            <a:bodyPr rtlCol="0" anchor="ctr"/>
            <a:lstStyle/>
            <a:p>
              <a:pPr algn="ctr">
                <a:lnSpc>
                  <a:spcPct val="90000"/>
                </a:lnSpc>
                <a:spcAft>
                  <a:spcPts val="0"/>
                </a:spcAft>
              </a:pPr>
              <a:r>
                <a:rPr lang="en-US" sz="700">
                  <a:latin typeface="Ubuntu" panose="020B0504030602030204" pitchFamily="34" charset="0"/>
                </a:rPr>
                <a:t>209</a:t>
              </a:r>
            </a:p>
            <a:p>
              <a:pPr algn="ctr">
                <a:lnSpc>
                  <a:spcPct val="90000"/>
                </a:lnSpc>
                <a:spcAft>
                  <a:spcPts val="0"/>
                </a:spcAft>
              </a:pPr>
              <a:r>
                <a:rPr lang="en-US" sz="700">
                  <a:latin typeface="Ubuntu" panose="020B0504030602030204" pitchFamily="34" charset="0"/>
                </a:rPr>
                <a:t>58</a:t>
              </a:r>
            </a:p>
            <a:p>
              <a:pPr algn="ctr">
                <a:lnSpc>
                  <a:spcPct val="90000"/>
                </a:lnSpc>
                <a:spcAft>
                  <a:spcPts val="0"/>
                </a:spcAft>
              </a:pPr>
              <a:r>
                <a:rPr lang="en-US" sz="700">
                  <a:latin typeface="Ubuntu" panose="020B0504030602030204" pitchFamily="34" charset="0"/>
                </a:rPr>
                <a:t>140</a:t>
              </a:r>
            </a:p>
          </p:txBody>
        </p:sp>
        <p:sp>
          <p:nvSpPr>
            <p:cNvPr id="60" name="Forme libre : forme 59">
              <a:extLst>
                <a:ext uri="{FF2B5EF4-FFF2-40B4-BE49-F238E27FC236}">
                  <a16:creationId xmlns:a16="http://schemas.microsoft.com/office/drawing/2014/main" id="{49EEAAAC-C871-41A3-9B9B-6381B2FD4E28}"/>
                </a:ext>
              </a:extLst>
            </p:cNvPr>
            <p:cNvSpPr/>
            <p:nvPr/>
          </p:nvSpPr>
          <p:spPr>
            <a:xfrm>
              <a:off x="12432704" y="1993636"/>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E557AD"/>
            </a:solidFill>
            <a:ln w="6695" cap="flat">
              <a:noFill/>
              <a:prstDash val="solid"/>
              <a:miter/>
            </a:ln>
          </p:spPr>
          <p:txBody>
            <a:bodyPr rtlCol="0" anchor="ctr"/>
            <a:lstStyle/>
            <a:p>
              <a:pPr algn="ctr">
                <a:lnSpc>
                  <a:spcPct val="90000"/>
                </a:lnSpc>
                <a:spcAft>
                  <a:spcPts val="0"/>
                </a:spcAft>
              </a:pPr>
              <a:r>
                <a:rPr lang="en-US" sz="700">
                  <a:latin typeface="Ubuntu" panose="020B0504030602030204" pitchFamily="34" charset="0"/>
                </a:rPr>
                <a:t>229</a:t>
              </a:r>
            </a:p>
            <a:p>
              <a:pPr algn="ctr">
                <a:lnSpc>
                  <a:spcPct val="90000"/>
                </a:lnSpc>
                <a:spcAft>
                  <a:spcPts val="0"/>
                </a:spcAft>
              </a:pPr>
              <a:r>
                <a:rPr lang="en-US" sz="700">
                  <a:latin typeface="Ubuntu" panose="020B0504030602030204" pitchFamily="34" charset="0"/>
                </a:rPr>
                <a:t>87</a:t>
              </a:r>
            </a:p>
            <a:p>
              <a:pPr algn="ctr">
                <a:lnSpc>
                  <a:spcPct val="90000"/>
                </a:lnSpc>
                <a:spcAft>
                  <a:spcPts val="0"/>
                </a:spcAft>
              </a:pPr>
              <a:r>
                <a:rPr lang="en-US" sz="700">
                  <a:latin typeface="Ubuntu" panose="020B0504030602030204" pitchFamily="34" charset="0"/>
                </a:rPr>
                <a:t>173</a:t>
              </a:r>
            </a:p>
          </p:txBody>
        </p:sp>
      </p:grpSp>
      <p:sp>
        <p:nvSpPr>
          <p:cNvPr id="61" name="Rectangle 60">
            <a:extLst>
              <a:ext uri="{FF2B5EF4-FFF2-40B4-BE49-F238E27FC236}">
                <a16:creationId xmlns:a16="http://schemas.microsoft.com/office/drawing/2014/main" id="{9D36E5FD-F409-4495-819A-440FA57D9E19}"/>
              </a:ext>
            </a:extLst>
          </p:cNvPr>
          <p:cNvSpPr/>
          <p:nvPr/>
        </p:nvSpPr>
        <p:spPr>
          <a:xfrm>
            <a:off x="12295891" y="6412526"/>
            <a:ext cx="2545089" cy="615553"/>
          </a:xfrm>
          <a:prstGeom prst="rect">
            <a:avLst/>
          </a:prstGeom>
        </p:spPr>
        <p:txBody>
          <a:bodyPr wrap="square" lIns="0" tIns="0" rIns="0" bIns="0">
            <a:spAutoFit/>
          </a:bodyPr>
          <a:lstStyle/>
          <a:p>
            <a:r>
              <a:rPr lang="en-GB" sz="800">
                <a:latin typeface="Ubuntu" panose="020B0504030602030204" pitchFamily="34" charset="0"/>
              </a:rPr>
              <a:t>Security Classification:</a:t>
            </a:r>
          </a:p>
          <a:p>
            <a:r>
              <a:rPr lang="en-GB" sz="800">
                <a:latin typeface="Ubuntu" panose="020B0504030602030204" pitchFamily="34" charset="0"/>
              </a:rPr>
              <a:t>SEC0: Public</a:t>
            </a:r>
          </a:p>
          <a:p>
            <a:r>
              <a:rPr lang="en-GB" sz="800">
                <a:latin typeface="Ubuntu" panose="020B0504030602030204" pitchFamily="34" charset="0"/>
              </a:rPr>
              <a:t>SEC1: Company Confidential</a:t>
            </a:r>
          </a:p>
          <a:p>
            <a:r>
              <a:rPr lang="en-GB" sz="800">
                <a:latin typeface="Ubuntu" panose="020B0504030602030204" pitchFamily="34" charset="0"/>
              </a:rPr>
              <a:t>SEC2: Company Restricted/Customer restricted</a:t>
            </a:r>
          </a:p>
          <a:p>
            <a:r>
              <a:rPr lang="en-GB" sz="800">
                <a:latin typeface="Ubuntu" panose="020B0504030602030204" pitchFamily="34" charset="0"/>
              </a:rPr>
              <a:t>SEC3: Company Sensitive</a:t>
            </a:r>
          </a:p>
        </p:txBody>
      </p:sp>
      <p:grpSp>
        <p:nvGrpSpPr>
          <p:cNvPr id="4097" name="Groupe 4096">
            <a:extLst>
              <a:ext uri="{FF2B5EF4-FFF2-40B4-BE49-F238E27FC236}">
                <a16:creationId xmlns:a16="http://schemas.microsoft.com/office/drawing/2014/main" id="{14207897-E387-4B97-A694-8751D86BCF12}"/>
              </a:ext>
            </a:extLst>
          </p:cNvPr>
          <p:cNvGrpSpPr/>
          <p:nvPr/>
        </p:nvGrpSpPr>
        <p:grpSpPr>
          <a:xfrm>
            <a:off x="12295891" y="2164677"/>
            <a:ext cx="1465123" cy="2058800"/>
            <a:chOff x="14041053" y="1992581"/>
            <a:chExt cx="1465123" cy="2058800"/>
          </a:xfrm>
        </p:grpSpPr>
        <p:sp>
          <p:nvSpPr>
            <p:cNvPr id="66" name="Forme libre : forme 65">
              <a:extLst>
                <a:ext uri="{FF2B5EF4-FFF2-40B4-BE49-F238E27FC236}">
                  <a16:creationId xmlns:a16="http://schemas.microsoft.com/office/drawing/2014/main" id="{94847038-3CB7-4111-AB03-FA1A594002AA}"/>
                </a:ext>
              </a:extLst>
            </p:cNvPr>
            <p:cNvSpPr/>
            <p:nvPr/>
          </p:nvSpPr>
          <p:spPr>
            <a:xfrm>
              <a:off x="14777224" y="3644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F434A"/>
            </a:solidFill>
            <a:ln w="6695" cap="flat">
              <a:noFill/>
              <a:prstDash val="solid"/>
              <a:miter/>
            </a:ln>
          </p:spPr>
          <p:txBody>
            <a:bodyPr rtlCol="0" anchor="ctr"/>
            <a:lstStyle/>
            <a:p>
              <a:pPr algn="ctr">
                <a:lnSpc>
                  <a:spcPct val="90000"/>
                </a:lnSpc>
                <a:spcAft>
                  <a:spcPts val="0"/>
                </a:spcAft>
              </a:pPr>
              <a:r>
                <a:rPr lang="en-US" sz="700" b="0">
                  <a:solidFill>
                    <a:schemeClr val="bg1"/>
                  </a:solidFill>
                  <a:latin typeface="Ubuntu" panose="020B0504030602030204" pitchFamily="34" charset="0"/>
                </a:rPr>
                <a:t>15</a:t>
              </a:r>
            </a:p>
            <a:p>
              <a:pPr algn="ctr">
                <a:lnSpc>
                  <a:spcPct val="90000"/>
                </a:lnSpc>
                <a:spcAft>
                  <a:spcPts val="0"/>
                </a:spcAft>
              </a:pPr>
              <a:r>
                <a:rPr lang="en-US" sz="700" b="0">
                  <a:solidFill>
                    <a:schemeClr val="bg1"/>
                  </a:solidFill>
                  <a:latin typeface="Ubuntu" panose="020B0504030602030204" pitchFamily="34" charset="0"/>
                </a:rPr>
                <a:t>67</a:t>
              </a:r>
            </a:p>
            <a:p>
              <a:pPr algn="ctr">
                <a:lnSpc>
                  <a:spcPct val="90000"/>
                </a:lnSpc>
                <a:spcAft>
                  <a:spcPts val="0"/>
                </a:spcAft>
              </a:pPr>
              <a:r>
                <a:rPr lang="en-US" sz="700" b="0">
                  <a:solidFill>
                    <a:schemeClr val="bg1"/>
                  </a:solidFill>
                  <a:latin typeface="Ubuntu" panose="020B0504030602030204" pitchFamily="34" charset="0"/>
                </a:rPr>
                <a:t>74</a:t>
              </a:r>
            </a:p>
          </p:txBody>
        </p:sp>
        <p:sp>
          <p:nvSpPr>
            <p:cNvPr id="67" name="Forme libre : forme 66">
              <a:extLst>
                <a:ext uri="{FF2B5EF4-FFF2-40B4-BE49-F238E27FC236}">
                  <a16:creationId xmlns:a16="http://schemas.microsoft.com/office/drawing/2014/main" id="{1B50522B-BA67-4790-8697-3AC343D4ACB8}"/>
                </a:ext>
              </a:extLst>
            </p:cNvPr>
            <p:cNvSpPr/>
            <p:nvPr/>
          </p:nvSpPr>
          <p:spPr>
            <a:xfrm>
              <a:off x="14777224" y="3231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F6A73"/>
            </a:solidFill>
            <a:ln w="6695" cap="flat">
              <a:noFill/>
              <a:prstDash val="solid"/>
              <a:miter/>
            </a:ln>
          </p:spPr>
          <p:txBody>
            <a:bodyPr rtlCol="0" anchor="ctr"/>
            <a:lstStyle/>
            <a:p>
              <a:pPr algn="ctr">
                <a:lnSpc>
                  <a:spcPct val="90000"/>
                </a:lnSpc>
                <a:spcAft>
                  <a:spcPts val="0"/>
                </a:spcAft>
              </a:pPr>
              <a:r>
                <a:rPr lang="en-US" sz="700" b="0">
                  <a:solidFill>
                    <a:schemeClr val="bg1"/>
                  </a:solidFill>
                  <a:latin typeface="Ubuntu" panose="020B0504030602030204" pitchFamily="34" charset="0"/>
                </a:rPr>
                <a:t>15</a:t>
              </a:r>
            </a:p>
            <a:p>
              <a:pPr algn="ctr">
                <a:lnSpc>
                  <a:spcPct val="90000"/>
                </a:lnSpc>
                <a:spcAft>
                  <a:spcPts val="0"/>
                </a:spcAft>
              </a:pPr>
              <a:r>
                <a:rPr lang="en-US" sz="700" b="0">
                  <a:solidFill>
                    <a:schemeClr val="bg1"/>
                  </a:solidFill>
                  <a:latin typeface="Ubuntu" panose="020B0504030602030204" pitchFamily="34" charset="0"/>
                </a:rPr>
                <a:t>106</a:t>
              </a:r>
            </a:p>
            <a:p>
              <a:pPr algn="ctr">
                <a:lnSpc>
                  <a:spcPct val="90000"/>
                </a:lnSpc>
                <a:spcAft>
                  <a:spcPts val="0"/>
                </a:spcAft>
              </a:pPr>
              <a:r>
                <a:rPr lang="en-US" sz="700" b="0">
                  <a:solidFill>
                    <a:schemeClr val="bg1"/>
                  </a:solidFill>
                  <a:latin typeface="Ubuntu" panose="020B0504030602030204" pitchFamily="34" charset="0"/>
                </a:rPr>
                <a:t>115</a:t>
              </a:r>
            </a:p>
          </p:txBody>
        </p:sp>
        <p:sp>
          <p:nvSpPr>
            <p:cNvPr id="68" name="Forme libre : forme 67">
              <a:extLst>
                <a:ext uri="{FF2B5EF4-FFF2-40B4-BE49-F238E27FC236}">
                  <a16:creationId xmlns:a16="http://schemas.microsoft.com/office/drawing/2014/main" id="{B90AA6F9-B8A6-4490-A465-CBEFAEA6DFCA}"/>
                </a:ext>
              </a:extLst>
            </p:cNvPr>
            <p:cNvSpPr/>
            <p:nvPr/>
          </p:nvSpPr>
          <p:spPr>
            <a:xfrm>
              <a:off x="14777224" y="2818581"/>
              <a:ext cx="360865"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0F878A"/>
            </a:solidFill>
            <a:ln w="6695" cap="flat">
              <a:noFill/>
              <a:prstDash val="solid"/>
              <a:miter/>
            </a:ln>
          </p:spPr>
          <p:txBody>
            <a:bodyPr rtlCol="0" anchor="ctr"/>
            <a:lstStyle/>
            <a:p>
              <a:pPr algn="ctr">
                <a:lnSpc>
                  <a:spcPct val="90000"/>
                </a:lnSpc>
                <a:spcAft>
                  <a:spcPts val="0"/>
                </a:spcAft>
              </a:pPr>
              <a:r>
                <a:rPr lang="en-US" sz="700" b="0">
                  <a:solidFill>
                    <a:schemeClr val="bg1"/>
                  </a:solidFill>
                  <a:latin typeface="Ubuntu" panose="020B0504030602030204" pitchFamily="34" charset="0"/>
                </a:rPr>
                <a:t>15</a:t>
              </a:r>
            </a:p>
            <a:p>
              <a:pPr algn="ctr">
                <a:lnSpc>
                  <a:spcPct val="90000"/>
                </a:lnSpc>
                <a:spcAft>
                  <a:spcPts val="0"/>
                </a:spcAft>
              </a:pPr>
              <a:r>
                <a:rPr lang="en-US" sz="700" b="0">
                  <a:solidFill>
                    <a:schemeClr val="bg1"/>
                  </a:solidFill>
                  <a:latin typeface="Ubuntu" panose="020B0504030602030204" pitchFamily="34" charset="0"/>
                </a:rPr>
                <a:t>135</a:t>
              </a:r>
            </a:p>
            <a:p>
              <a:pPr algn="ctr">
                <a:lnSpc>
                  <a:spcPct val="90000"/>
                </a:lnSpc>
                <a:spcAft>
                  <a:spcPts val="0"/>
                </a:spcAft>
              </a:pPr>
              <a:r>
                <a:rPr lang="en-US" sz="700" b="0">
                  <a:solidFill>
                    <a:schemeClr val="bg1"/>
                  </a:solidFill>
                  <a:latin typeface="Ubuntu" panose="020B0504030602030204" pitchFamily="34" charset="0"/>
                </a:rPr>
                <a:t>138</a:t>
              </a:r>
            </a:p>
          </p:txBody>
        </p:sp>
        <p:sp>
          <p:nvSpPr>
            <p:cNvPr id="69" name="Forme libre : forme 68">
              <a:extLst>
                <a:ext uri="{FF2B5EF4-FFF2-40B4-BE49-F238E27FC236}">
                  <a16:creationId xmlns:a16="http://schemas.microsoft.com/office/drawing/2014/main" id="{AEDB31E0-288F-492F-BC3E-94F3C3363294}"/>
                </a:ext>
              </a:extLst>
            </p:cNvPr>
            <p:cNvSpPr/>
            <p:nvPr/>
          </p:nvSpPr>
          <p:spPr>
            <a:xfrm>
              <a:off x="14777224" y="2405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B2A2"/>
            </a:solidFill>
            <a:ln w="6695" cap="flat">
              <a:noFill/>
              <a:prstDash val="solid"/>
              <a:miter/>
            </a:ln>
          </p:spPr>
          <p:txBody>
            <a:bodyPr rtlCol="0" anchor="ctr"/>
            <a:lstStyle/>
            <a:p>
              <a:pPr algn="ctr">
                <a:lnSpc>
                  <a:spcPct val="90000"/>
                </a:lnSpc>
                <a:spcAft>
                  <a:spcPts val="0"/>
                </a:spcAft>
              </a:pPr>
              <a:r>
                <a:rPr lang="en-US" sz="700" b="0">
                  <a:latin typeface="Ubuntu" panose="020B0504030602030204" pitchFamily="34" charset="0"/>
                </a:rPr>
                <a:t>0</a:t>
              </a:r>
            </a:p>
            <a:p>
              <a:pPr algn="ctr">
                <a:lnSpc>
                  <a:spcPct val="90000"/>
                </a:lnSpc>
                <a:spcAft>
                  <a:spcPts val="0"/>
                </a:spcAft>
              </a:pPr>
              <a:r>
                <a:rPr lang="en-US" sz="700" b="0">
                  <a:latin typeface="Ubuntu" panose="020B0504030602030204" pitchFamily="34" charset="0"/>
                </a:rPr>
                <a:t>178</a:t>
              </a:r>
            </a:p>
            <a:p>
              <a:pPr algn="ctr">
                <a:lnSpc>
                  <a:spcPct val="90000"/>
                </a:lnSpc>
                <a:spcAft>
                  <a:spcPts val="0"/>
                </a:spcAft>
              </a:pPr>
              <a:r>
                <a:rPr lang="en-US" sz="700" b="0">
                  <a:latin typeface="Ubuntu" panose="020B0504030602030204" pitchFamily="34" charset="0"/>
                </a:rPr>
                <a:t>162</a:t>
              </a:r>
            </a:p>
          </p:txBody>
        </p:sp>
        <p:sp>
          <p:nvSpPr>
            <p:cNvPr id="70" name="Forme libre : forme 69">
              <a:extLst>
                <a:ext uri="{FF2B5EF4-FFF2-40B4-BE49-F238E27FC236}">
                  <a16:creationId xmlns:a16="http://schemas.microsoft.com/office/drawing/2014/main" id="{8F775A35-2F34-403A-95F8-4058F1A09A02}"/>
                </a:ext>
              </a:extLst>
            </p:cNvPr>
            <p:cNvSpPr/>
            <p:nvPr/>
          </p:nvSpPr>
          <p:spPr>
            <a:xfrm>
              <a:off x="14777224" y="1992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E0CB"/>
            </a:solidFill>
            <a:ln w="6695" cap="flat">
              <a:noFill/>
              <a:prstDash val="solid"/>
              <a:miter/>
            </a:ln>
          </p:spPr>
          <p:txBody>
            <a:bodyPr rtlCol="0" anchor="ctr"/>
            <a:lstStyle/>
            <a:p>
              <a:pPr algn="ctr">
                <a:lnSpc>
                  <a:spcPct val="90000"/>
                </a:lnSpc>
                <a:spcAft>
                  <a:spcPts val="0"/>
                </a:spcAft>
              </a:pPr>
              <a:r>
                <a:rPr lang="en-US" sz="700" b="0">
                  <a:latin typeface="Ubuntu" panose="020B0504030602030204" pitchFamily="34" charset="0"/>
                </a:rPr>
                <a:t>0</a:t>
              </a:r>
            </a:p>
            <a:p>
              <a:pPr algn="ctr">
                <a:lnSpc>
                  <a:spcPct val="90000"/>
                </a:lnSpc>
                <a:spcAft>
                  <a:spcPts val="0"/>
                </a:spcAft>
              </a:pPr>
              <a:r>
                <a:rPr lang="en-US" sz="700" b="0">
                  <a:latin typeface="Ubuntu" panose="020B0504030602030204" pitchFamily="34" charset="0"/>
                </a:rPr>
                <a:t>244</a:t>
              </a:r>
            </a:p>
            <a:p>
              <a:pPr algn="ctr">
                <a:lnSpc>
                  <a:spcPct val="90000"/>
                </a:lnSpc>
                <a:spcAft>
                  <a:spcPts val="0"/>
                </a:spcAft>
              </a:pPr>
              <a:r>
                <a:rPr lang="en-US" sz="700" b="0">
                  <a:latin typeface="Ubuntu" panose="020B0504030602030204" pitchFamily="34" charset="0"/>
                </a:rPr>
                <a:t>203</a:t>
              </a:r>
            </a:p>
          </p:txBody>
        </p:sp>
        <p:sp>
          <p:nvSpPr>
            <p:cNvPr id="71" name="Forme libre : forme 70">
              <a:extLst>
                <a:ext uri="{FF2B5EF4-FFF2-40B4-BE49-F238E27FC236}">
                  <a16:creationId xmlns:a16="http://schemas.microsoft.com/office/drawing/2014/main" id="{59DA3B5B-D788-45A0-A698-ABE05A9025B0}"/>
                </a:ext>
              </a:extLst>
            </p:cNvPr>
            <p:cNvSpPr/>
            <p:nvPr/>
          </p:nvSpPr>
          <p:spPr>
            <a:xfrm>
              <a:off x="14041053" y="3644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178036"/>
            </a:solidFill>
            <a:ln w="6695" cap="flat">
              <a:noFill/>
              <a:prstDash val="solid"/>
              <a:miter/>
            </a:ln>
          </p:spPr>
          <p:txBody>
            <a:bodyPr rtlCol="0" anchor="ctr"/>
            <a:lstStyle/>
            <a:p>
              <a:pPr algn="ctr">
                <a:lnSpc>
                  <a:spcPct val="90000"/>
                </a:lnSpc>
                <a:spcAft>
                  <a:spcPts val="0"/>
                </a:spcAft>
              </a:pPr>
              <a:r>
                <a:rPr lang="en-US" sz="700" b="0">
                  <a:solidFill>
                    <a:schemeClr val="bg1"/>
                  </a:solidFill>
                  <a:latin typeface="Ubuntu" panose="020B0504030602030204" pitchFamily="34" charset="0"/>
                </a:rPr>
                <a:t>23</a:t>
              </a:r>
            </a:p>
            <a:p>
              <a:pPr algn="ctr">
                <a:lnSpc>
                  <a:spcPct val="90000"/>
                </a:lnSpc>
                <a:spcAft>
                  <a:spcPts val="0"/>
                </a:spcAft>
              </a:pPr>
              <a:r>
                <a:rPr lang="en-US" sz="700" b="0">
                  <a:solidFill>
                    <a:schemeClr val="bg1"/>
                  </a:solidFill>
                  <a:latin typeface="Ubuntu" panose="020B0504030602030204" pitchFamily="34" charset="0"/>
                </a:rPr>
                <a:t>128</a:t>
              </a:r>
            </a:p>
            <a:p>
              <a:pPr algn="ctr">
                <a:lnSpc>
                  <a:spcPct val="90000"/>
                </a:lnSpc>
                <a:spcAft>
                  <a:spcPts val="0"/>
                </a:spcAft>
              </a:pPr>
              <a:r>
                <a:rPr lang="en-US" sz="700" b="0">
                  <a:solidFill>
                    <a:schemeClr val="bg1"/>
                  </a:solidFill>
                  <a:latin typeface="Ubuntu" panose="020B0504030602030204" pitchFamily="34" charset="0"/>
                </a:rPr>
                <a:t>54</a:t>
              </a:r>
            </a:p>
          </p:txBody>
        </p:sp>
        <p:sp>
          <p:nvSpPr>
            <p:cNvPr id="72" name="Forme libre : forme 71">
              <a:extLst>
                <a:ext uri="{FF2B5EF4-FFF2-40B4-BE49-F238E27FC236}">
                  <a16:creationId xmlns:a16="http://schemas.microsoft.com/office/drawing/2014/main" id="{B988192C-3701-4200-ADA5-936C0610D953}"/>
                </a:ext>
              </a:extLst>
            </p:cNvPr>
            <p:cNvSpPr/>
            <p:nvPr/>
          </p:nvSpPr>
          <p:spPr>
            <a:xfrm>
              <a:off x="14041053" y="3231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178C3D"/>
            </a:solidFill>
            <a:ln w="6695" cap="flat">
              <a:noFill/>
              <a:prstDash val="solid"/>
              <a:miter/>
            </a:ln>
          </p:spPr>
          <p:txBody>
            <a:bodyPr rtlCol="0" anchor="ctr"/>
            <a:lstStyle/>
            <a:p>
              <a:pPr algn="ctr">
                <a:lnSpc>
                  <a:spcPct val="90000"/>
                </a:lnSpc>
                <a:spcAft>
                  <a:spcPts val="0"/>
                </a:spcAft>
              </a:pPr>
              <a:r>
                <a:rPr lang="en-US" sz="700" b="0">
                  <a:solidFill>
                    <a:schemeClr val="bg1"/>
                  </a:solidFill>
                  <a:latin typeface="Ubuntu" panose="020B0504030602030204" pitchFamily="34" charset="0"/>
                </a:rPr>
                <a:t>23</a:t>
              </a:r>
            </a:p>
            <a:p>
              <a:pPr algn="ctr">
                <a:lnSpc>
                  <a:spcPct val="90000"/>
                </a:lnSpc>
                <a:spcAft>
                  <a:spcPts val="0"/>
                </a:spcAft>
              </a:pPr>
              <a:r>
                <a:rPr lang="en-US" sz="700" b="0">
                  <a:solidFill>
                    <a:schemeClr val="bg1"/>
                  </a:solidFill>
                  <a:latin typeface="Ubuntu" panose="020B0504030602030204" pitchFamily="34" charset="0"/>
                </a:rPr>
                <a:t>140</a:t>
              </a:r>
            </a:p>
            <a:p>
              <a:pPr algn="ctr">
                <a:lnSpc>
                  <a:spcPct val="90000"/>
                </a:lnSpc>
                <a:spcAft>
                  <a:spcPts val="0"/>
                </a:spcAft>
              </a:pPr>
              <a:r>
                <a:rPr lang="en-US" sz="700" b="0">
                  <a:solidFill>
                    <a:schemeClr val="bg1"/>
                  </a:solidFill>
                  <a:latin typeface="Ubuntu" panose="020B0504030602030204" pitchFamily="34" charset="0"/>
                </a:rPr>
                <a:t>61</a:t>
              </a:r>
            </a:p>
          </p:txBody>
        </p:sp>
        <p:sp>
          <p:nvSpPr>
            <p:cNvPr id="73" name="Forme libre : forme 72">
              <a:extLst>
                <a:ext uri="{FF2B5EF4-FFF2-40B4-BE49-F238E27FC236}">
                  <a16:creationId xmlns:a16="http://schemas.microsoft.com/office/drawing/2014/main" id="{FDFAC846-10F6-421E-8B39-673C784E01DE}"/>
                </a:ext>
              </a:extLst>
            </p:cNvPr>
            <p:cNvSpPr/>
            <p:nvPr/>
          </p:nvSpPr>
          <p:spPr>
            <a:xfrm>
              <a:off x="14041053" y="2818581"/>
              <a:ext cx="360865"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2EA657"/>
            </a:solidFill>
            <a:ln w="6695" cap="flat">
              <a:noFill/>
              <a:prstDash val="solid"/>
              <a:miter/>
            </a:ln>
          </p:spPr>
          <p:txBody>
            <a:bodyPr rtlCol="0" anchor="ctr"/>
            <a:lstStyle/>
            <a:p>
              <a:pPr algn="ctr">
                <a:lnSpc>
                  <a:spcPct val="90000"/>
                </a:lnSpc>
                <a:spcAft>
                  <a:spcPts val="0"/>
                </a:spcAft>
              </a:pPr>
              <a:r>
                <a:rPr lang="en-US" sz="700" b="0">
                  <a:latin typeface="Ubuntu" panose="020B0504030602030204" pitchFamily="34" charset="0"/>
                </a:rPr>
                <a:t>46</a:t>
              </a:r>
            </a:p>
            <a:p>
              <a:pPr algn="ctr">
                <a:lnSpc>
                  <a:spcPct val="90000"/>
                </a:lnSpc>
                <a:spcAft>
                  <a:spcPts val="0"/>
                </a:spcAft>
              </a:pPr>
              <a:r>
                <a:rPr lang="en-US" sz="700" b="0">
                  <a:latin typeface="Ubuntu" panose="020B0504030602030204" pitchFamily="34" charset="0"/>
                </a:rPr>
                <a:t>166</a:t>
              </a:r>
            </a:p>
            <a:p>
              <a:pPr algn="ctr">
                <a:lnSpc>
                  <a:spcPct val="90000"/>
                </a:lnSpc>
                <a:spcAft>
                  <a:spcPts val="0"/>
                </a:spcAft>
              </a:pPr>
              <a:r>
                <a:rPr lang="en-US" sz="700" b="0">
                  <a:latin typeface="Ubuntu" panose="020B0504030602030204" pitchFamily="34" charset="0"/>
                </a:rPr>
                <a:t>87</a:t>
              </a:r>
            </a:p>
          </p:txBody>
        </p:sp>
        <p:sp>
          <p:nvSpPr>
            <p:cNvPr id="74" name="Forme libre : forme 73">
              <a:extLst>
                <a:ext uri="{FF2B5EF4-FFF2-40B4-BE49-F238E27FC236}">
                  <a16:creationId xmlns:a16="http://schemas.microsoft.com/office/drawing/2014/main" id="{353643F0-22F7-4B48-AE39-5FC8C334472F}"/>
                </a:ext>
              </a:extLst>
            </p:cNvPr>
            <p:cNvSpPr/>
            <p:nvPr/>
          </p:nvSpPr>
          <p:spPr>
            <a:xfrm>
              <a:off x="14041053" y="2405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33B569"/>
            </a:solidFill>
            <a:ln w="6695" cap="flat">
              <a:noFill/>
              <a:prstDash val="solid"/>
              <a:miter/>
            </a:ln>
          </p:spPr>
          <p:txBody>
            <a:bodyPr rtlCol="0" anchor="ctr"/>
            <a:lstStyle/>
            <a:p>
              <a:pPr algn="ctr">
                <a:lnSpc>
                  <a:spcPct val="90000"/>
                </a:lnSpc>
                <a:spcAft>
                  <a:spcPts val="0"/>
                </a:spcAft>
              </a:pPr>
              <a:r>
                <a:rPr lang="en-US" sz="700" b="0">
                  <a:latin typeface="Ubuntu" panose="020B0504030602030204" pitchFamily="34" charset="0"/>
                </a:rPr>
                <a:t>51</a:t>
              </a:r>
            </a:p>
            <a:p>
              <a:pPr algn="ctr">
                <a:lnSpc>
                  <a:spcPct val="90000"/>
                </a:lnSpc>
                <a:spcAft>
                  <a:spcPts val="0"/>
                </a:spcAft>
              </a:pPr>
              <a:r>
                <a:rPr lang="en-US" sz="700" b="0">
                  <a:latin typeface="Ubuntu" panose="020B0504030602030204" pitchFamily="34" charset="0"/>
                </a:rPr>
                <a:t>181</a:t>
              </a:r>
            </a:p>
            <a:p>
              <a:pPr algn="ctr">
                <a:lnSpc>
                  <a:spcPct val="90000"/>
                </a:lnSpc>
                <a:spcAft>
                  <a:spcPts val="0"/>
                </a:spcAft>
              </a:pPr>
              <a:r>
                <a:rPr lang="en-US" sz="700" b="0">
                  <a:latin typeface="Ubuntu" panose="020B0504030602030204" pitchFamily="34" charset="0"/>
                </a:rPr>
                <a:t>105</a:t>
              </a:r>
            </a:p>
          </p:txBody>
        </p:sp>
        <p:sp>
          <p:nvSpPr>
            <p:cNvPr id="75" name="Forme libre : forme 74">
              <a:extLst>
                <a:ext uri="{FF2B5EF4-FFF2-40B4-BE49-F238E27FC236}">
                  <a16:creationId xmlns:a16="http://schemas.microsoft.com/office/drawing/2014/main" id="{33F41D49-321E-46F2-BE66-44E85399808F}"/>
                </a:ext>
              </a:extLst>
            </p:cNvPr>
            <p:cNvSpPr/>
            <p:nvPr/>
          </p:nvSpPr>
          <p:spPr>
            <a:xfrm>
              <a:off x="14041053" y="1992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57CF80"/>
            </a:solidFill>
            <a:ln w="6695" cap="flat">
              <a:noFill/>
              <a:prstDash val="solid"/>
              <a:miter/>
            </a:ln>
          </p:spPr>
          <p:txBody>
            <a:bodyPr rtlCol="0" anchor="ctr"/>
            <a:lstStyle/>
            <a:p>
              <a:pPr algn="ctr">
                <a:lnSpc>
                  <a:spcPct val="90000"/>
                </a:lnSpc>
                <a:spcAft>
                  <a:spcPts val="0"/>
                </a:spcAft>
              </a:pPr>
              <a:endParaRPr lang="en-US" sz="700" b="0">
                <a:latin typeface="Ubuntu" panose="020B0504030602030204" pitchFamily="34" charset="0"/>
              </a:endParaRPr>
            </a:p>
            <a:p>
              <a:pPr algn="ctr">
                <a:lnSpc>
                  <a:spcPct val="90000"/>
                </a:lnSpc>
                <a:spcAft>
                  <a:spcPts val="0"/>
                </a:spcAft>
              </a:pPr>
              <a:r>
                <a:rPr lang="en-US" sz="700" b="0">
                  <a:latin typeface="Ubuntu" panose="020B0504030602030204" pitchFamily="34" charset="0"/>
                </a:rPr>
                <a:t>87</a:t>
              </a:r>
            </a:p>
            <a:p>
              <a:pPr algn="ctr">
                <a:lnSpc>
                  <a:spcPct val="90000"/>
                </a:lnSpc>
                <a:spcAft>
                  <a:spcPts val="0"/>
                </a:spcAft>
              </a:pPr>
              <a:r>
                <a:rPr lang="en-US" sz="700" b="0">
                  <a:latin typeface="Ubuntu" panose="020B0504030602030204" pitchFamily="34" charset="0"/>
                </a:rPr>
                <a:t>207</a:t>
              </a:r>
            </a:p>
            <a:p>
              <a:pPr algn="ctr">
                <a:lnSpc>
                  <a:spcPct val="90000"/>
                </a:lnSpc>
                <a:spcAft>
                  <a:spcPts val="0"/>
                </a:spcAft>
              </a:pPr>
              <a:r>
                <a:rPr lang="en-US" sz="700" b="0">
                  <a:latin typeface="Ubuntu" panose="020B0504030602030204" pitchFamily="34" charset="0"/>
                </a:rPr>
                <a:t>128</a:t>
              </a:r>
            </a:p>
            <a:p>
              <a:pPr algn="ctr">
                <a:lnSpc>
                  <a:spcPct val="90000"/>
                </a:lnSpc>
                <a:spcAft>
                  <a:spcPts val="0"/>
                </a:spcAft>
              </a:pPr>
              <a:endParaRPr lang="en-US" sz="700" b="0">
                <a:latin typeface="Ubuntu" panose="020B0504030602030204" pitchFamily="34" charset="0"/>
              </a:endParaRPr>
            </a:p>
          </p:txBody>
        </p:sp>
        <p:sp>
          <p:nvSpPr>
            <p:cNvPr id="76" name="Forme libre : forme 75">
              <a:extLst>
                <a:ext uri="{FF2B5EF4-FFF2-40B4-BE49-F238E27FC236}">
                  <a16:creationId xmlns:a16="http://schemas.microsoft.com/office/drawing/2014/main" id="{99A866AE-65FA-4F9E-98D0-E71681C14AC2}"/>
                </a:ext>
              </a:extLst>
            </p:cNvPr>
            <p:cNvSpPr/>
            <p:nvPr/>
          </p:nvSpPr>
          <p:spPr>
            <a:xfrm>
              <a:off x="15145311" y="3644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173340"/>
            </a:solidFill>
            <a:ln w="6695" cap="flat">
              <a:noFill/>
              <a:prstDash val="solid"/>
              <a:miter/>
            </a:ln>
          </p:spPr>
          <p:txBody>
            <a:bodyPr rtlCol="0" anchor="ctr"/>
            <a:lstStyle/>
            <a:p>
              <a:pPr algn="ctr">
                <a:lnSpc>
                  <a:spcPct val="90000"/>
                </a:lnSpc>
                <a:spcAft>
                  <a:spcPts val="0"/>
                </a:spcAft>
              </a:pPr>
              <a:r>
                <a:rPr lang="en-US" sz="700" b="0">
                  <a:solidFill>
                    <a:schemeClr val="bg1"/>
                  </a:solidFill>
                  <a:latin typeface="Ubuntu" panose="020B0504030602030204" pitchFamily="34" charset="0"/>
                </a:rPr>
                <a:t>23</a:t>
              </a:r>
            </a:p>
            <a:p>
              <a:pPr algn="ctr">
                <a:lnSpc>
                  <a:spcPct val="90000"/>
                </a:lnSpc>
                <a:spcAft>
                  <a:spcPts val="0"/>
                </a:spcAft>
              </a:pPr>
              <a:r>
                <a:rPr lang="en-US" sz="700" b="0">
                  <a:solidFill>
                    <a:schemeClr val="bg1"/>
                  </a:solidFill>
                  <a:latin typeface="Ubuntu" panose="020B0504030602030204" pitchFamily="34" charset="0"/>
                </a:rPr>
                <a:t>51</a:t>
              </a:r>
            </a:p>
            <a:p>
              <a:pPr algn="ctr">
                <a:lnSpc>
                  <a:spcPct val="90000"/>
                </a:lnSpc>
                <a:spcAft>
                  <a:spcPts val="0"/>
                </a:spcAft>
              </a:pPr>
              <a:r>
                <a:rPr lang="en-US" sz="700" b="0">
                  <a:solidFill>
                    <a:schemeClr val="bg1"/>
                  </a:solidFill>
                  <a:latin typeface="Ubuntu" panose="020B0504030602030204" pitchFamily="34" charset="0"/>
                </a:rPr>
                <a:t>64</a:t>
              </a:r>
            </a:p>
          </p:txBody>
        </p:sp>
        <p:sp>
          <p:nvSpPr>
            <p:cNvPr id="77" name="Forme libre : forme 76">
              <a:extLst>
                <a:ext uri="{FF2B5EF4-FFF2-40B4-BE49-F238E27FC236}">
                  <a16:creationId xmlns:a16="http://schemas.microsoft.com/office/drawing/2014/main" id="{FF63074E-4AF4-4930-9679-FD2D7A0F2A11}"/>
                </a:ext>
              </a:extLst>
            </p:cNvPr>
            <p:cNvSpPr/>
            <p:nvPr/>
          </p:nvSpPr>
          <p:spPr>
            <a:xfrm>
              <a:off x="15145311" y="3231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214554"/>
            </a:solidFill>
            <a:ln w="6695" cap="flat">
              <a:noFill/>
              <a:prstDash val="solid"/>
              <a:miter/>
            </a:ln>
          </p:spPr>
          <p:txBody>
            <a:bodyPr rtlCol="0" anchor="ctr"/>
            <a:lstStyle/>
            <a:p>
              <a:pPr algn="ctr">
                <a:lnSpc>
                  <a:spcPct val="90000"/>
                </a:lnSpc>
                <a:spcAft>
                  <a:spcPts val="0"/>
                </a:spcAft>
              </a:pPr>
              <a:r>
                <a:rPr lang="en-US" sz="700" b="0">
                  <a:solidFill>
                    <a:schemeClr val="bg1"/>
                  </a:solidFill>
                  <a:latin typeface="Ubuntu" panose="020B0504030602030204" pitchFamily="34" charset="0"/>
                </a:rPr>
                <a:t>33</a:t>
              </a:r>
            </a:p>
            <a:p>
              <a:pPr algn="ctr">
                <a:lnSpc>
                  <a:spcPct val="90000"/>
                </a:lnSpc>
                <a:spcAft>
                  <a:spcPts val="0"/>
                </a:spcAft>
              </a:pPr>
              <a:r>
                <a:rPr lang="en-US" sz="700" b="0">
                  <a:solidFill>
                    <a:schemeClr val="bg1"/>
                  </a:solidFill>
                  <a:latin typeface="Ubuntu" panose="020B0504030602030204" pitchFamily="34" charset="0"/>
                </a:rPr>
                <a:t>69</a:t>
              </a:r>
            </a:p>
            <a:p>
              <a:pPr algn="ctr">
                <a:lnSpc>
                  <a:spcPct val="90000"/>
                </a:lnSpc>
                <a:spcAft>
                  <a:spcPts val="0"/>
                </a:spcAft>
              </a:pPr>
              <a:r>
                <a:rPr lang="en-US" sz="700" b="0">
                  <a:solidFill>
                    <a:schemeClr val="bg1"/>
                  </a:solidFill>
                  <a:latin typeface="Ubuntu" panose="020B0504030602030204" pitchFamily="34" charset="0"/>
                </a:rPr>
                <a:t>84</a:t>
              </a:r>
            </a:p>
          </p:txBody>
        </p:sp>
        <p:sp>
          <p:nvSpPr>
            <p:cNvPr id="78" name="Forme libre : forme 77">
              <a:extLst>
                <a:ext uri="{FF2B5EF4-FFF2-40B4-BE49-F238E27FC236}">
                  <a16:creationId xmlns:a16="http://schemas.microsoft.com/office/drawing/2014/main" id="{56DB4C49-7593-476E-9314-2444B469873A}"/>
                </a:ext>
              </a:extLst>
            </p:cNvPr>
            <p:cNvSpPr/>
            <p:nvPr/>
          </p:nvSpPr>
          <p:spPr>
            <a:xfrm>
              <a:off x="15145311" y="2818581"/>
              <a:ext cx="360865"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14596B"/>
            </a:solidFill>
            <a:ln w="6695" cap="flat">
              <a:noFill/>
              <a:prstDash val="solid"/>
              <a:miter/>
            </a:ln>
          </p:spPr>
          <p:txBody>
            <a:bodyPr rtlCol="0" anchor="ctr"/>
            <a:lstStyle/>
            <a:p>
              <a:pPr algn="ctr">
                <a:lnSpc>
                  <a:spcPct val="90000"/>
                </a:lnSpc>
                <a:spcAft>
                  <a:spcPts val="0"/>
                </a:spcAft>
              </a:pPr>
              <a:r>
                <a:rPr lang="en-US" sz="700" b="0">
                  <a:solidFill>
                    <a:schemeClr val="bg1"/>
                  </a:solidFill>
                  <a:latin typeface="Ubuntu" panose="020B0504030602030204" pitchFamily="34" charset="0"/>
                </a:rPr>
                <a:t>20</a:t>
              </a:r>
            </a:p>
            <a:p>
              <a:pPr algn="ctr">
                <a:lnSpc>
                  <a:spcPct val="90000"/>
                </a:lnSpc>
                <a:spcAft>
                  <a:spcPts val="0"/>
                </a:spcAft>
              </a:pPr>
              <a:r>
                <a:rPr lang="en-US" sz="700" b="0">
                  <a:solidFill>
                    <a:schemeClr val="bg1"/>
                  </a:solidFill>
                  <a:latin typeface="Ubuntu" panose="020B0504030602030204" pitchFamily="34" charset="0"/>
                </a:rPr>
                <a:t>89</a:t>
              </a:r>
            </a:p>
            <a:p>
              <a:pPr algn="ctr">
                <a:lnSpc>
                  <a:spcPct val="90000"/>
                </a:lnSpc>
                <a:spcAft>
                  <a:spcPts val="0"/>
                </a:spcAft>
              </a:pPr>
              <a:r>
                <a:rPr lang="en-US" sz="700" b="0">
                  <a:solidFill>
                    <a:schemeClr val="bg1"/>
                  </a:solidFill>
                  <a:latin typeface="Ubuntu" panose="020B0504030602030204" pitchFamily="34" charset="0"/>
                </a:rPr>
                <a:t>107</a:t>
              </a:r>
            </a:p>
          </p:txBody>
        </p:sp>
        <p:sp>
          <p:nvSpPr>
            <p:cNvPr id="79" name="Forme libre : forme 78">
              <a:extLst>
                <a:ext uri="{FF2B5EF4-FFF2-40B4-BE49-F238E27FC236}">
                  <a16:creationId xmlns:a16="http://schemas.microsoft.com/office/drawing/2014/main" id="{82B57E86-9AA1-49BE-93E7-6C1DB4AFDDF9}"/>
                </a:ext>
              </a:extLst>
            </p:cNvPr>
            <p:cNvSpPr/>
            <p:nvPr/>
          </p:nvSpPr>
          <p:spPr>
            <a:xfrm>
              <a:off x="15145311" y="2405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336B7D"/>
            </a:solidFill>
            <a:ln w="6695" cap="flat">
              <a:noFill/>
              <a:prstDash val="solid"/>
              <a:miter/>
            </a:ln>
          </p:spPr>
          <p:txBody>
            <a:bodyPr rtlCol="0" anchor="ctr"/>
            <a:lstStyle/>
            <a:p>
              <a:pPr algn="ctr">
                <a:lnSpc>
                  <a:spcPct val="90000"/>
                </a:lnSpc>
                <a:spcAft>
                  <a:spcPts val="0"/>
                </a:spcAft>
              </a:pPr>
              <a:r>
                <a:rPr lang="en-US" sz="700" b="0">
                  <a:solidFill>
                    <a:schemeClr val="bg1"/>
                  </a:solidFill>
                  <a:latin typeface="Ubuntu" panose="020B0504030602030204" pitchFamily="34" charset="0"/>
                </a:rPr>
                <a:t>51</a:t>
              </a:r>
            </a:p>
            <a:p>
              <a:pPr algn="ctr">
                <a:lnSpc>
                  <a:spcPct val="90000"/>
                </a:lnSpc>
                <a:spcAft>
                  <a:spcPts val="0"/>
                </a:spcAft>
              </a:pPr>
              <a:r>
                <a:rPr lang="en-US" sz="700" b="0">
                  <a:solidFill>
                    <a:schemeClr val="bg1"/>
                  </a:solidFill>
                  <a:latin typeface="Ubuntu" panose="020B0504030602030204" pitchFamily="34" charset="0"/>
                </a:rPr>
                <a:t>107</a:t>
              </a:r>
            </a:p>
            <a:p>
              <a:pPr algn="ctr">
                <a:lnSpc>
                  <a:spcPct val="90000"/>
                </a:lnSpc>
                <a:spcAft>
                  <a:spcPts val="0"/>
                </a:spcAft>
              </a:pPr>
              <a:r>
                <a:rPr lang="en-US" sz="700" b="0">
                  <a:solidFill>
                    <a:schemeClr val="bg1"/>
                  </a:solidFill>
                  <a:latin typeface="Ubuntu" panose="020B0504030602030204" pitchFamily="34" charset="0"/>
                </a:rPr>
                <a:t>25</a:t>
              </a:r>
            </a:p>
          </p:txBody>
        </p:sp>
        <p:sp>
          <p:nvSpPr>
            <p:cNvPr id="80" name="Forme libre : forme 79">
              <a:extLst>
                <a:ext uri="{FF2B5EF4-FFF2-40B4-BE49-F238E27FC236}">
                  <a16:creationId xmlns:a16="http://schemas.microsoft.com/office/drawing/2014/main" id="{F58D84FF-3235-47A7-A015-65B66A7E9528}"/>
                </a:ext>
              </a:extLst>
            </p:cNvPr>
            <p:cNvSpPr/>
            <p:nvPr/>
          </p:nvSpPr>
          <p:spPr>
            <a:xfrm>
              <a:off x="15145311" y="1992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338091"/>
            </a:solidFill>
            <a:ln w="6695" cap="flat">
              <a:noFill/>
              <a:prstDash val="solid"/>
              <a:miter/>
            </a:ln>
          </p:spPr>
          <p:txBody>
            <a:bodyPr rtlCol="0" anchor="ctr"/>
            <a:lstStyle/>
            <a:p>
              <a:pPr algn="ctr">
                <a:lnSpc>
                  <a:spcPct val="90000"/>
                </a:lnSpc>
                <a:spcAft>
                  <a:spcPts val="0"/>
                </a:spcAft>
              </a:pPr>
              <a:r>
                <a:rPr lang="en-US" sz="700" b="0">
                  <a:solidFill>
                    <a:schemeClr val="bg1"/>
                  </a:solidFill>
                  <a:latin typeface="Ubuntu" panose="020B0504030602030204" pitchFamily="34" charset="0"/>
                </a:rPr>
                <a:t>51</a:t>
              </a:r>
            </a:p>
            <a:p>
              <a:pPr algn="ctr">
                <a:lnSpc>
                  <a:spcPct val="90000"/>
                </a:lnSpc>
                <a:spcAft>
                  <a:spcPts val="0"/>
                </a:spcAft>
              </a:pPr>
              <a:r>
                <a:rPr lang="en-US" sz="700" b="0">
                  <a:solidFill>
                    <a:schemeClr val="bg1"/>
                  </a:solidFill>
                  <a:latin typeface="Ubuntu" panose="020B0504030602030204" pitchFamily="34" charset="0"/>
                </a:rPr>
                <a:t>128</a:t>
              </a:r>
            </a:p>
            <a:p>
              <a:pPr algn="ctr">
                <a:lnSpc>
                  <a:spcPct val="90000"/>
                </a:lnSpc>
                <a:spcAft>
                  <a:spcPts val="0"/>
                </a:spcAft>
              </a:pPr>
              <a:r>
                <a:rPr lang="en-US" sz="700" b="0">
                  <a:solidFill>
                    <a:schemeClr val="bg1"/>
                  </a:solidFill>
                  <a:latin typeface="Ubuntu" panose="020B0504030602030204" pitchFamily="34" charset="0"/>
                </a:rPr>
                <a:t>145</a:t>
              </a:r>
            </a:p>
          </p:txBody>
        </p:sp>
        <p:sp>
          <p:nvSpPr>
            <p:cNvPr id="81" name="Forme libre : forme 80">
              <a:extLst>
                <a:ext uri="{FF2B5EF4-FFF2-40B4-BE49-F238E27FC236}">
                  <a16:creationId xmlns:a16="http://schemas.microsoft.com/office/drawing/2014/main" id="{0C2FDFFD-39D1-4054-899F-2527AF6109D7}"/>
                </a:ext>
              </a:extLst>
            </p:cNvPr>
            <p:cNvSpPr/>
            <p:nvPr/>
          </p:nvSpPr>
          <p:spPr>
            <a:xfrm>
              <a:off x="14408740" y="3644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7D74"/>
            </a:solidFill>
            <a:ln w="6695" cap="flat">
              <a:noFill/>
              <a:prstDash val="solid"/>
              <a:miter/>
            </a:ln>
          </p:spPr>
          <p:txBody>
            <a:bodyPr rtlCol="0" anchor="ctr"/>
            <a:lstStyle/>
            <a:p>
              <a:pPr algn="ctr">
                <a:lnSpc>
                  <a:spcPct val="90000"/>
                </a:lnSpc>
                <a:spcAft>
                  <a:spcPts val="0"/>
                </a:spcAft>
              </a:pPr>
              <a:r>
                <a:rPr lang="en-US" sz="700" b="0">
                  <a:solidFill>
                    <a:schemeClr val="bg1"/>
                  </a:solidFill>
                  <a:latin typeface="Ubuntu" panose="020B0504030602030204" pitchFamily="34" charset="0"/>
                </a:rPr>
                <a:t>0</a:t>
              </a:r>
            </a:p>
            <a:p>
              <a:pPr algn="ctr">
                <a:lnSpc>
                  <a:spcPct val="90000"/>
                </a:lnSpc>
                <a:spcAft>
                  <a:spcPts val="0"/>
                </a:spcAft>
              </a:pPr>
              <a:r>
                <a:rPr lang="en-US" sz="700" b="0">
                  <a:solidFill>
                    <a:schemeClr val="bg1"/>
                  </a:solidFill>
                  <a:latin typeface="Ubuntu" panose="020B0504030602030204" pitchFamily="34" charset="0"/>
                </a:rPr>
                <a:t>125</a:t>
              </a:r>
            </a:p>
            <a:p>
              <a:pPr algn="ctr">
                <a:lnSpc>
                  <a:spcPct val="90000"/>
                </a:lnSpc>
                <a:spcAft>
                  <a:spcPts val="0"/>
                </a:spcAft>
              </a:pPr>
              <a:r>
                <a:rPr lang="en-US" sz="700" b="0">
                  <a:solidFill>
                    <a:schemeClr val="bg1"/>
                  </a:solidFill>
                  <a:latin typeface="Ubuntu" panose="020B0504030602030204" pitchFamily="34" charset="0"/>
                </a:rPr>
                <a:t>116</a:t>
              </a:r>
            </a:p>
          </p:txBody>
        </p:sp>
        <p:sp>
          <p:nvSpPr>
            <p:cNvPr id="82" name="Forme libre : forme 81">
              <a:extLst>
                <a:ext uri="{FF2B5EF4-FFF2-40B4-BE49-F238E27FC236}">
                  <a16:creationId xmlns:a16="http://schemas.microsoft.com/office/drawing/2014/main" id="{3B4493E8-9680-4EA3-9A68-6174B5ADF266}"/>
                </a:ext>
              </a:extLst>
            </p:cNvPr>
            <p:cNvSpPr/>
            <p:nvPr/>
          </p:nvSpPr>
          <p:spPr>
            <a:xfrm>
              <a:off x="14408740" y="3231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929B"/>
            </a:solidFill>
            <a:ln w="6695" cap="flat">
              <a:noFill/>
              <a:prstDash val="solid"/>
              <a:miter/>
            </a:ln>
          </p:spPr>
          <p:txBody>
            <a:bodyPr rtlCol="0" anchor="ctr"/>
            <a:lstStyle/>
            <a:p>
              <a:pPr algn="ctr">
                <a:lnSpc>
                  <a:spcPct val="90000"/>
                </a:lnSpc>
                <a:spcAft>
                  <a:spcPts val="0"/>
                </a:spcAft>
              </a:pPr>
              <a:r>
                <a:rPr lang="en-US" sz="700" b="0">
                  <a:solidFill>
                    <a:schemeClr val="bg1"/>
                  </a:solidFill>
                  <a:latin typeface="Ubuntu" panose="020B0504030602030204" pitchFamily="34" charset="0"/>
                </a:rPr>
                <a:t>0</a:t>
              </a:r>
            </a:p>
            <a:p>
              <a:pPr algn="ctr">
                <a:lnSpc>
                  <a:spcPct val="90000"/>
                </a:lnSpc>
                <a:spcAft>
                  <a:spcPts val="0"/>
                </a:spcAft>
              </a:pPr>
              <a:r>
                <a:rPr lang="en-US" sz="700" b="0">
                  <a:solidFill>
                    <a:schemeClr val="bg1"/>
                  </a:solidFill>
                  <a:latin typeface="Ubuntu" panose="020B0504030602030204" pitchFamily="34" charset="0"/>
                </a:rPr>
                <a:t>146</a:t>
              </a:r>
            </a:p>
            <a:p>
              <a:pPr algn="ctr">
                <a:lnSpc>
                  <a:spcPct val="90000"/>
                </a:lnSpc>
                <a:spcAft>
                  <a:spcPts val="0"/>
                </a:spcAft>
              </a:pPr>
              <a:r>
                <a:rPr lang="en-US" sz="700" b="0">
                  <a:solidFill>
                    <a:schemeClr val="bg1"/>
                  </a:solidFill>
                  <a:latin typeface="Ubuntu" panose="020B0504030602030204" pitchFamily="34" charset="0"/>
                </a:rPr>
                <a:t>155</a:t>
              </a:r>
            </a:p>
          </p:txBody>
        </p:sp>
        <p:sp>
          <p:nvSpPr>
            <p:cNvPr id="83" name="Forme libre : forme 82">
              <a:extLst>
                <a:ext uri="{FF2B5EF4-FFF2-40B4-BE49-F238E27FC236}">
                  <a16:creationId xmlns:a16="http://schemas.microsoft.com/office/drawing/2014/main" id="{B4B6B943-D34B-48B2-95E0-76C5F8BA25FA}"/>
                </a:ext>
              </a:extLst>
            </p:cNvPr>
            <p:cNvSpPr/>
            <p:nvPr/>
          </p:nvSpPr>
          <p:spPr>
            <a:xfrm>
              <a:off x="14408740" y="2818581"/>
              <a:ext cx="360865"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00BFBF"/>
            </a:solidFill>
            <a:ln w="6695" cap="flat">
              <a:noFill/>
              <a:prstDash val="solid"/>
              <a:miter/>
            </a:ln>
          </p:spPr>
          <p:txBody>
            <a:bodyPr rtlCol="0" anchor="ctr"/>
            <a:lstStyle/>
            <a:p>
              <a:pPr algn="ctr">
                <a:lnSpc>
                  <a:spcPct val="90000"/>
                </a:lnSpc>
                <a:spcAft>
                  <a:spcPts val="0"/>
                </a:spcAft>
              </a:pPr>
              <a:r>
                <a:rPr lang="en-US" sz="700" b="0">
                  <a:latin typeface="Ubuntu" panose="020B0504030602030204" pitchFamily="34" charset="0"/>
                </a:rPr>
                <a:t>0</a:t>
              </a:r>
            </a:p>
            <a:p>
              <a:pPr algn="ctr">
                <a:lnSpc>
                  <a:spcPct val="90000"/>
                </a:lnSpc>
                <a:spcAft>
                  <a:spcPts val="0"/>
                </a:spcAft>
              </a:pPr>
              <a:r>
                <a:rPr lang="en-US" sz="700" b="0">
                  <a:latin typeface="Ubuntu" panose="020B0504030602030204" pitchFamily="34" charset="0"/>
                </a:rPr>
                <a:t>191</a:t>
              </a:r>
            </a:p>
            <a:p>
              <a:pPr algn="ctr">
                <a:lnSpc>
                  <a:spcPct val="90000"/>
                </a:lnSpc>
                <a:spcAft>
                  <a:spcPts val="0"/>
                </a:spcAft>
              </a:pPr>
              <a:r>
                <a:rPr lang="en-US" sz="700" b="0">
                  <a:latin typeface="Ubuntu" panose="020B0504030602030204" pitchFamily="34" charset="0"/>
                </a:rPr>
                <a:t>191</a:t>
              </a:r>
            </a:p>
          </p:txBody>
        </p:sp>
        <p:sp>
          <p:nvSpPr>
            <p:cNvPr id="84" name="Forme libre : forme 83">
              <a:extLst>
                <a:ext uri="{FF2B5EF4-FFF2-40B4-BE49-F238E27FC236}">
                  <a16:creationId xmlns:a16="http://schemas.microsoft.com/office/drawing/2014/main" id="{B434FFE6-E50A-4EA9-83D4-F9F4917BBCB8}"/>
                </a:ext>
              </a:extLst>
            </p:cNvPr>
            <p:cNvSpPr/>
            <p:nvPr/>
          </p:nvSpPr>
          <p:spPr>
            <a:xfrm>
              <a:off x="14408740" y="2405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D5D0"/>
            </a:solidFill>
            <a:ln w="6695" cap="flat">
              <a:noFill/>
              <a:prstDash val="solid"/>
              <a:miter/>
            </a:ln>
          </p:spPr>
          <p:txBody>
            <a:bodyPr rtlCol="0" anchor="ctr"/>
            <a:lstStyle/>
            <a:p>
              <a:pPr algn="ctr">
                <a:lnSpc>
                  <a:spcPct val="90000"/>
                </a:lnSpc>
                <a:spcAft>
                  <a:spcPts val="0"/>
                </a:spcAft>
              </a:pPr>
              <a:r>
                <a:rPr lang="en-US" sz="700" b="0">
                  <a:latin typeface="Ubuntu" panose="020B0504030602030204" pitchFamily="34" charset="0"/>
                </a:rPr>
                <a:t>0</a:t>
              </a:r>
            </a:p>
            <a:p>
              <a:pPr algn="ctr">
                <a:lnSpc>
                  <a:spcPct val="90000"/>
                </a:lnSpc>
                <a:spcAft>
                  <a:spcPts val="0"/>
                </a:spcAft>
              </a:pPr>
              <a:r>
                <a:rPr lang="en-US" sz="700" b="0">
                  <a:latin typeface="Ubuntu" panose="020B0504030602030204" pitchFamily="34" charset="0"/>
                </a:rPr>
                <a:t>213</a:t>
              </a:r>
            </a:p>
            <a:p>
              <a:pPr algn="ctr">
                <a:lnSpc>
                  <a:spcPct val="90000"/>
                </a:lnSpc>
                <a:spcAft>
                  <a:spcPts val="0"/>
                </a:spcAft>
              </a:pPr>
              <a:r>
                <a:rPr lang="en-US" sz="700" b="0">
                  <a:latin typeface="Ubuntu" panose="020B0504030602030204" pitchFamily="34" charset="0"/>
                </a:rPr>
                <a:t>208</a:t>
              </a:r>
            </a:p>
          </p:txBody>
        </p:sp>
        <p:sp>
          <p:nvSpPr>
            <p:cNvPr id="85" name="Forme libre : forme 84">
              <a:extLst>
                <a:ext uri="{FF2B5EF4-FFF2-40B4-BE49-F238E27FC236}">
                  <a16:creationId xmlns:a16="http://schemas.microsoft.com/office/drawing/2014/main" id="{E0BE1B97-A7F2-4E15-8D45-CD3F50622B5F}"/>
                </a:ext>
              </a:extLst>
            </p:cNvPr>
            <p:cNvSpPr/>
            <p:nvPr/>
          </p:nvSpPr>
          <p:spPr>
            <a:xfrm>
              <a:off x="14408740" y="1992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E6E3"/>
            </a:solidFill>
            <a:ln w="6695" cap="flat">
              <a:noFill/>
              <a:prstDash val="solid"/>
              <a:miter/>
            </a:ln>
          </p:spPr>
          <p:txBody>
            <a:bodyPr rtlCol="0" anchor="ctr"/>
            <a:lstStyle/>
            <a:p>
              <a:pPr algn="ctr">
                <a:lnSpc>
                  <a:spcPct val="90000"/>
                </a:lnSpc>
                <a:spcAft>
                  <a:spcPts val="0"/>
                </a:spcAft>
              </a:pPr>
              <a:r>
                <a:rPr lang="en-US" sz="700" b="0">
                  <a:latin typeface="Ubuntu" panose="020B0504030602030204" pitchFamily="34" charset="0"/>
                </a:rPr>
                <a:t>0</a:t>
              </a:r>
            </a:p>
            <a:p>
              <a:pPr algn="ctr">
                <a:lnSpc>
                  <a:spcPct val="90000"/>
                </a:lnSpc>
                <a:spcAft>
                  <a:spcPts val="0"/>
                </a:spcAft>
              </a:pPr>
              <a:r>
                <a:rPr lang="en-US" sz="700" b="0">
                  <a:latin typeface="Ubuntu" panose="020B0504030602030204" pitchFamily="34" charset="0"/>
                </a:rPr>
                <a:t>230</a:t>
              </a:r>
            </a:p>
            <a:p>
              <a:pPr algn="ctr">
                <a:lnSpc>
                  <a:spcPct val="90000"/>
                </a:lnSpc>
                <a:spcAft>
                  <a:spcPts val="0"/>
                </a:spcAft>
              </a:pPr>
              <a:r>
                <a:rPr lang="en-US" sz="700" b="0">
                  <a:latin typeface="Ubuntu" panose="020B0504030602030204" pitchFamily="34" charset="0"/>
                </a:rPr>
                <a:t>227</a:t>
              </a:r>
            </a:p>
          </p:txBody>
        </p:sp>
      </p:grpSp>
      <p:grpSp>
        <p:nvGrpSpPr>
          <p:cNvPr id="94" name="Groupe 1">
            <a:extLst>
              <a:ext uri="{FF2B5EF4-FFF2-40B4-BE49-F238E27FC236}">
                <a16:creationId xmlns:a16="http://schemas.microsoft.com/office/drawing/2014/main" id="{11A3E882-4152-49CC-A658-0BA2BD4CCF4E}"/>
              </a:ext>
            </a:extLst>
          </p:cNvPr>
          <p:cNvGrpSpPr>
            <a:grpSpLocks noChangeAspect="1"/>
          </p:cNvGrpSpPr>
          <p:nvPr userDrawn="1"/>
        </p:nvGrpSpPr>
        <p:grpSpPr>
          <a:xfrm>
            <a:off x="11562163" y="205059"/>
            <a:ext cx="419436" cy="388988"/>
            <a:chOff x="11501102" y="171573"/>
            <a:chExt cx="419436" cy="388988"/>
          </a:xfrm>
        </p:grpSpPr>
        <p:sp>
          <p:nvSpPr>
            <p:cNvPr id="95" name="Freeform 13">
              <a:extLst>
                <a:ext uri="{FF2B5EF4-FFF2-40B4-BE49-F238E27FC236}">
                  <a16:creationId xmlns:a16="http://schemas.microsoft.com/office/drawing/2014/main" id="{7962C740-AA7F-4225-AF45-30CEC5D85747}"/>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96" name="Freeform 14">
              <a:extLst>
                <a:ext uri="{FF2B5EF4-FFF2-40B4-BE49-F238E27FC236}">
                  <a16:creationId xmlns:a16="http://schemas.microsoft.com/office/drawing/2014/main" id="{8B6BE8F3-0248-42CC-8053-5B10FA1A6457}"/>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65" name="Rectangle 27">
            <a:extLst>
              <a:ext uri="{FF2B5EF4-FFF2-40B4-BE49-F238E27FC236}">
                <a16:creationId xmlns:a16="http://schemas.microsoft.com/office/drawing/2014/main" id="{5B538C81-213B-41EC-BB81-FEF313C9D880}"/>
              </a:ext>
            </a:extLst>
          </p:cNvPr>
          <p:cNvSpPr/>
          <p:nvPr userDrawn="1"/>
        </p:nvSpPr>
        <p:spPr>
          <a:xfrm>
            <a:off x="404813" y="6517871"/>
            <a:ext cx="3410847" cy="219456"/>
          </a:xfrm>
          <a:prstGeom prst="rect">
            <a:avLst/>
          </a:prstGeom>
        </p:spPr>
        <p:txBody>
          <a:bodyPr wrap="square" lIns="0" tIns="0" rIns="0" bIns="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kern="0" dirty="0">
                <a:solidFill>
                  <a:srgbClr val="A6A6A6"/>
                </a:solidFill>
                <a:latin typeface="Ubuntu" panose="020B0504030602030204" pitchFamily="34" charset="0"/>
                <a:cs typeface="Arial" panose="020B0604020202020204" pitchFamily="34" charset="0"/>
              </a:rPr>
              <a:t>Capgemini Proposal for SAS migration | April 2022</a:t>
            </a:r>
          </a:p>
        </p:txBody>
      </p:sp>
      <p:sp>
        <p:nvSpPr>
          <p:cNvPr id="86" name="Retângulo 43">
            <a:extLst>
              <a:ext uri="{FF2B5EF4-FFF2-40B4-BE49-F238E27FC236}">
                <a16:creationId xmlns:a16="http://schemas.microsoft.com/office/drawing/2014/main" id="{5539996C-DD2A-49D6-AFB0-763FCB2EE440}"/>
              </a:ext>
            </a:extLst>
          </p:cNvPr>
          <p:cNvSpPr/>
          <p:nvPr userDrawn="1"/>
        </p:nvSpPr>
        <p:spPr>
          <a:xfrm>
            <a:off x="11744128" y="6517658"/>
            <a:ext cx="229263" cy="215444"/>
          </a:xfrm>
          <a:prstGeom prst="rect">
            <a:avLst/>
          </a:prstGeom>
        </p:spPr>
        <p:txBody>
          <a:bodyPr wrap="square" lIns="0" rIns="0">
            <a:spAutoFit/>
          </a:bodyPr>
          <a:lstStyle/>
          <a:p>
            <a:pPr algn="r"/>
            <a:fld id="{0502E5A9-B53C-401E-A0E0-4A359BB0A9E5}" type="slidenum">
              <a:rPr lang="en-US" sz="800" smtClean="0">
                <a:solidFill>
                  <a:srgbClr val="A6A6A6"/>
                </a:solidFill>
                <a:latin typeface="Ubuntu" panose="020B0504030602030204" pitchFamily="34" charset="0"/>
                <a:cs typeface="Arial" panose="020B0604020202020204" pitchFamily="34" charset="0"/>
              </a:rPr>
              <a:pPr algn="r"/>
              <a:t>‹#›</a:t>
            </a:fld>
            <a:endParaRPr lang="en-US" sz="800">
              <a:solidFill>
                <a:srgbClr val="A6A6A6"/>
              </a:solidFill>
              <a:latin typeface="Ubuntu" panose="020B0504030602030204" pitchFamily="34" charset="0"/>
              <a:cs typeface="Arial" panose="020B0604020202020204" pitchFamily="34" charset="0"/>
            </a:endParaRPr>
          </a:p>
        </p:txBody>
      </p:sp>
      <p:sp>
        <p:nvSpPr>
          <p:cNvPr id="89" name="Rectangle 27">
            <a:extLst>
              <a:ext uri="{FF2B5EF4-FFF2-40B4-BE49-F238E27FC236}">
                <a16:creationId xmlns:a16="http://schemas.microsoft.com/office/drawing/2014/main" id="{01D50803-B26A-4936-A06C-6E086A6DD719}"/>
              </a:ext>
            </a:extLst>
          </p:cNvPr>
          <p:cNvSpPr/>
          <p:nvPr userDrawn="1"/>
        </p:nvSpPr>
        <p:spPr>
          <a:xfrm>
            <a:off x="7227070" y="6517871"/>
            <a:ext cx="4532162" cy="219456"/>
          </a:xfrm>
          <a:prstGeom prst="rect">
            <a:avLst/>
          </a:prstGeom>
        </p:spPr>
        <p:txBody>
          <a:bodyPr wrap="square" lIns="0" tIns="0" rIns="0" bIns="0" anchor="ctr" anchorCtr="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GB" sz="700">
                <a:solidFill>
                  <a:srgbClr val="A6A6A6"/>
                </a:solidFill>
                <a:latin typeface="Ubuntu" panose="020B0504030602030204" pitchFamily="34" charset="0"/>
                <a:cs typeface="Arial" panose="020B0604020202020204" pitchFamily="34" charset="0"/>
              </a:rPr>
              <a:t>Company Confidential © Capgemini 2022. All rights reserved |</a:t>
            </a:r>
          </a:p>
        </p:txBody>
      </p:sp>
    </p:spTree>
    <p:extLst>
      <p:ext uri="{BB962C8B-B14F-4D97-AF65-F5344CB8AC3E}">
        <p14:creationId xmlns:p14="http://schemas.microsoft.com/office/powerpoint/2010/main" val="3999859334"/>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89" r:id="rId15"/>
    <p:sldLayoutId id="2147483690" r:id="rId16"/>
    <p:sldLayoutId id="2147483691" r:id="rId17"/>
    <p:sldLayoutId id="2147483692" r:id="rId18"/>
    <p:sldLayoutId id="2147483693" r:id="rId19"/>
    <p:sldLayoutId id="2147483694" r:id="rId20"/>
    <p:sldLayoutId id="2147483695" r:id="rId21"/>
  </p:sldLayoutIdLst>
  <p:hf hdr="0"/>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2600" b="0" i="0" u="none" strike="noStrike" kern="1200" cap="all" spc="0" normalizeH="0" baseline="0" noProof="0" dirty="0">
          <a:ln>
            <a:noFill/>
          </a:ln>
          <a:solidFill>
            <a:schemeClr val="accent4"/>
          </a:solidFill>
          <a:effectLst/>
          <a:uLnTx/>
          <a:uFillTx/>
          <a:latin typeface="+mj-lt"/>
          <a:ea typeface="+mj-ea"/>
          <a:cs typeface="+mj-cs"/>
        </a:defRPr>
      </a:lvl1pPr>
    </p:titleStyle>
    <p:bodyStyle>
      <a:lvl1pPr marL="0" indent="0" algn="l" defTabSz="914400" rtl="0" eaLnBrk="1" latinLnBrk="0" hangingPunct="1">
        <a:lnSpc>
          <a:spcPct val="100000"/>
        </a:lnSpc>
        <a:spcBef>
          <a:spcPts val="0"/>
        </a:spcBef>
        <a:spcAft>
          <a:spcPts val="600"/>
        </a:spcAft>
        <a:buFont typeface="Arial" panose="020B0604020202020204" pitchFamily="34" charset="0"/>
        <a:buNone/>
        <a:defRPr sz="2000" kern="1200" baseline="0">
          <a:solidFill>
            <a:schemeClr val="tx1"/>
          </a:solidFill>
          <a:latin typeface="Ubuntu" panose="020B0504030602030204" pitchFamily="34" charset="0"/>
          <a:ea typeface="+mn-ea"/>
          <a:cs typeface="+mn-cs"/>
        </a:defRPr>
      </a:lvl1pPr>
      <a:lvl2pPr marL="177800" indent="-177800" algn="l" defTabSz="914400" rtl="0" eaLnBrk="1" latinLnBrk="0" hangingPunct="1">
        <a:lnSpc>
          <a:spcPct val="100000"/>
        </a:lnSpc>
        <a:spcBef>
          <a:spcPts val="0"/>
        </a:spcBef>
        <a:spcAft>
          <a:spcPts val="600"/>
        </a:spcAft>
        <a:buClr>
          <a:schemeClr val="accent1"/>
        </a:buClr>
        <a:buFont typeface="Wingdings" panose="05000000000000000000" pitchFamily="2" charset="2"/>
        <a:buChar char="§"/>
        <a:defRPr sz="1800" kern="1200" baseline="0">
          <a:solidFill>
            <a:schemeClr val="tx1"/>
          </a:solidFill>
          <a:latin typeface="Ubuntu" panose="020B0504030602030204" pitchFamily="34" charset="0"/>
          <a:ea typeface="+mn-ea"/>
          <a:cs typeface="+mn-cs"/>
        </a:defRPr>
      </a:lvl2pPr>
      <a:lvl3pPr marL="361950" indent="-184150" algn="l" defTabSz="914400" rtl="0" eaLnBrk="1" latinLnBrk="0" hangingPunct="1">
        <a:lnSpc>
          <a:spcPct val="100000"/>
        </a:lnSpc>
        <a:spcBef>
          <a:spcPts val="0"/>
        </a:spcBef>
        <a:spcAft>
          <a:spcPts val="600"/>
        </a:spcAft>
        <a:buClr>
          <a:schemeClr val="accent2"/>
        </a:buClr>
        <a:buFont typeface="Arial" panose="020B0604020202020204" pitchFamily="34" charset="0"/>
        <a:buChar char="•"/>
        <a:defRPr sz="1600" kern="1200" baseline="0">
          <a:solidFill>
            <a:schemeClr val="tx1"/>
          </a:solidFill>
          <a:latin typeface="Ubuntu" panose="020B0504030602030204" pitchFamily="34" charset="0"/>
          <a:ea typeface="+mn-ea"/>
          <a:cs typeface="+mn-cs"/>
        </a:defRPr>
      </a:lvl3pPr>
      <a:lvl4pPr marL="539750" indent="-177800" algn="l" defTabSz="914400" rtl="0" eaLnBrk="1" latinLnBrk="0" hangingPunct="1">
        <a:lnSpc>
          <a:spcPct val="100000"/>
        </a:lnSpc>
        <a:spcBef>
          <a:spcPts val="0"/>
        </a:spcBef>
        <a:spcAft>
          <a:spcPts val="600"/>
        </a:spcAft>
        <a:buClr>
          <a:schemeClr val="tx1"/>
        </a:buClr>
        <a:buFont typeface="Ubuntu" panose="020B0504030602030204" pitchFamily="34" charset="0"/>
        <a:buChar char="–"/>
        <a:defRPr sz="1400" kern="1200" baseline="0">
          <a:solidFill>
            <a:schemeClr val="tx1"/>
          </a:solidFill>
          <a:latin typeface="Ubuntu" panose="020B0504030602030204" pitchFamily="34" charset="0"/>
          <a:ea typeface="+mn-ea"/>
          <a:cs typeface="+mn-cs"/>
        </a:defRPr>
      </a:lvl4pPr>
      <a:lvl5pPr marL="717550" indent="-177800" algn="l" defTabSz="914400" rtl="0" eaLnBrk="1" latinLnBrk="0" hangingPunct="1">
        <a:lnSpc>
          <a:spcPct val="100000"/>
        </a:lnSpc>
        <a:spcBef>
          <a:spcPts val="0"/>
        </a:spcBef>
        <a:spcAft>
          <a:spcPts val="600"/>
        </a:spcAft>
        <a:buClr>
          <a:schemeClr val="accent3"/>
        </a:buClr>
        <a:buFont typeface="Arial" panose="020B0604020202020204" pitchFamily="34" charset="0"/>
        <a:buChar char="•"/>
        <a:defRPr sz="1400" kern="1200" baseline="0">
          <a:solidFill>
            <a:schemeClr val="tx1"/>
          </a:solidFill>
          <a:latin typeface="Ubuntu" panose="020B050403060203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423">
          <p15:clr>
            <a:srgbClr val="F26B43"/>
          </p15:clr>
        </p15:guide>
        <p15:guide id="3" orient="horz" pos="4071">
          <p15:clr>
            <a:srgbClr val="F26B43"/>
          </p15:clr>
        </p15:guide>
        <p15:guide id="4" pos="255">
          <p15:clr>
            <a:srgbClr val="F26B43"/>
          </p15:clr>
        </p15:guide>
        <p15:guide id="5" orient="horz" pos="836">
          <p15:clr>
            <a:srgbClr val="F26B43"/>
          </p15:clr>
        </p15:guide>
        <p15:guide id="6" orient="horz" pos="245">
          <p15:clr>
            <a:srgbClr val="F26B43"/>
          </p15:clr>
        </p15:guide>
        <p15:guide id="7" pos="3840">
          <p15:clr>
            <a:srgbClr val="F26B43"/>
          </p15:clr>
        </p15:guide>
        <p15:guide id="8" pos="3899">
          <p15:clr>
            <a:srgbClr val="F26B43"/>
          </p15:clr>
        </p15:guide>
        <p15:guide id="9" pos="3783">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25"/>
            </p:custDataLst>
            <p:extLst>
              <p:ext uri="{D42A27DB-BD31-4B8C-83A1-F6EECF244321}">
                <p14:modId xmlns:p14="http://schemas.microsoft.com/office/powerpoint/2010/main" val="197578679"/>
              </p:ext>
            </p:ext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26" imgW="270" imgH="270" progId="TCLayout.ActiveDocument.1">
                  <p:embed/>
                </p:oleObj>
              </mc:Choice>
              <mc:Fallback>
                <p:oleObj name="think-cell Slide" r:id="rId26" imgW="270" imgH="270" progId="TCLayout.ActiveDocument.1">
                  <p:embed/>
                  <p:pic>
                    <p:nvPicPr>
                      <p:cNvPr id="21" name="Object 20" hidden="1"/>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p:spPr>
                  </p:pic>
                </p:oleObj>
              </mc:Fallback>
            </mc:AlternateContent>
          </a:graphicData>
        </a:graphic>
      </p:graphicFrame>
      <p:sp>
        <p:nvSpPr>
          <p:cNvPr id="4" name="Text Placeholder 1"/>
          <p:cNvSpPr>
            <a:spLocks noGrp="1"/>
          </p:cNvSpPr>
          <p:nvPr>
            <p:ph type="body" idx="1"/>
          </p:nvPr>
        </p:nvSpPr>
        <p:spPr>
          <a:xfrm>
            <a:off x="404813" y="1327150"/>
            <a:ext cx="11376880" cy="5135563"/>
          </a:xfrm>
          <a:prstGeom prst="rect">
            <a:avLst/>
          </a:prstGeom>
        </p:spPr>
        <p:txBody>
          <a:bodyPr vert="horz" lIns="0" tIns="0" rIns="0" bIns="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9" name="Title Placeholder 1"/>
          <p:cNvSpPr>
            <a:spLocks noGrp="1"/>
          </p:cNvSpPr>
          <p:nvPr>
            <p:ph type="title"/>
          </p:nvPr>
        </p:nvSpPr>
        <p:spPr>
          <a:xfrm>
            <a:off x="404813" y="388188"/>
            <a:ext cx="10947772" cy="716711"/>
          </a:xfrm>
          <a:prstGeom prst="rect">
            <a:avLst/>
          </a:prstGeom>
        </p:spPr>
        <p:txBody>
          <a:bodyPr vert="horz" lIns="0" tIns="0" rIns="0" bIns="0" rtlCol="0" anchor="b">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a:t>CLICK TO INSERT TITLE</a:t>
            </a:r>
            <a:endParaRPr lang="en-US"/>
          </a:p>
        </p:txBody>
      </p:sp>
      <p:grpSp>
        <p:nvGrpSpPr>
          <p:cNvPr id="3" name="Group 2">
            <a:extLst>
              <a:ext uri="{FF2B5EF4-FFF2-40B4-BE49-F238E27FC236}">
                <a16:creationId xmlns:a16="http://schemas.microsoft.com/office/drawing/2014/main" id="{7D254FA0-1CD0-4186-9223-F354145FAE6C}"/>
              </a:ext>
            </a:extLst>
          </p:cNvPr>
          <p:cNvGrpSpPr/>
          <p:nvPr userDrawn="1"/>
        </p:nvGrpSpPr>
        <p:grpSpPr>
          <a:xfrm>
            <a:off x="12295891" y="1659"/>
            <a:ext cx="360000" cy="2069166"/>
            <a:chOff x="12498114" y="115959"/>
            <a:chExt cx="360000" cy="2069166"/>
          </a:xfrm>
        </p:grpSpPr>
        <p:sp>
          <p:nvSpPr>
            <p:cNvPr id="11" name="Rectangle 10">
              <a:extLst>
                <a:ext uri="{FF2B5EF4-FFF2-40B4-BE49-F238E27FC236}">
                  <a16:creationId xmlns:a16="http://schemas.microsoft.com/office/drawing/2014/main" id="{EF1244FD-1856-4971-9A73-AD6DF3F42A90}"/>
                </a:ext>
              </a:extLst>
            </p:cNvPr>
            <p:cNvSpPr/>
            <p:nvPr/>
          </p:nvSpPr>
          <p:spPr>
            <a:xfrm>
              <a:off x="12498114" y="115959"/>
              <a:ext cx="360000" cy="4068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a:latin typeface="Ubuntu" panose="020B0504030602030204" pitchFamily="34" charset="0"/>
                </a:rPr>
                <a:t>1</a:t>
              </a:r>
            </a:p>
            <a:p>
              <a:pPr algn="ctr">
                <a:lnSpc>
                  <a:spcPct val="90000"/>
                </a:lnSpc>
                <a:spcAft>
                  <a:spcPts val="0"/>
                </a:spcAft>
              </a:pPr>
              <a:r>
                <a:rPr lang="en-GB" sz="700">
                  <a:latin typeface="Ubuntu" panose="020B0504030602030204" pitchFamily="34" charset="0"/>
                </a:rPr>
                <a:t>112</a:t>
              </a:r>
            </a:p>
            <a:p>
              <a:pPr algn="ctr">
                <a:lnSpc>
                  <a:spcPct val="90000"/>
                </a:lnSpc>
                <a:spcAft>
                  <a:spcPts val="0"/>
                </a:spcAft>
              </a:pPr>
              <a:r>
                <a:rPr lang="en-GB" sz="700">
                  <a:latin typeface="Ubuntu" panose="020B0504030602030204" pitchFamily="34" charset="0"/>
                </a:rPr>
                <a:t>173</a:t>
              </a:r>
            </a:p>
          </p:txBody>
        </p:sp>
        <p:sp>
          <p:nvSpPr>
            <p:cNvPr id="12" name="Rectangle 11">
              <a:extLst>
                <a:ext uri="{FF2B5EF4-FFF2-40B4-BE49-F238E27FC236}">
                  <a16:creationId xmlns:a16="http://schemas.microsoft.com/office/drawing/2014/main" id="{22B40C78-6F20-4C95-AB26-B29FEC0FF747}"/>
                </a:ext>
              </a:extLst>
            </p:cNvPr>
            <p:cNvSpPr/>
            <p:nvPr/>
          </p:nvSpPr>
          <p:spPr>
            <a:xfrm>
              <a:off x="12498114" y="533371"/>
              <a:ext cx="360000" cy="406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a:solidFill>
                    <a:schemeClr val="tx1"/>
                  </a:solidFill>
                  <a:latin typeface="Ubuntu" panose="020B0504030602030204" pitchFamily="34" charset="0"/>
                </a:rPr>
                <a:t>18</a:t>
              </a:r>
            </a:p>
            <a:p>
              <a:pPr algn="ctr">
                <a:lnSpc>
                  <a:spcPct val="90000"/>
                </a:lnSpc>
                <a:spcAft>
                  <a:spcPts val="0"/>
                </a:spcAft>
              </a:pPr>
              <a:r>
                <a:rPr lang="en-GB" sz="700">
                  <a:solidFill>
                    <a:schemeClr val="tx1"/>
                  </a:solidFill>
                  <a:latin typeface="Ubuntu" panose="020B0504030602030204" pitchFamily="34" charset="0"/>
                </a:rPr>
                <a:t>171</a:t>
              </a:r>
            </a:p>
            <a:p>
              <a:pPr algn="ctr">
                <a:lnSpc>
                  <a:spcPct val="90000"/>
                </a:lnSpc>
                <a:spcAft>
                  <a:spcPts val="0"/>
                </a:spcAft>
              </a:pPr>
              <a:r>
                <a:rPr lang="en-GB" sz="700">
                  <a:solidFill>
                    <a:schemeClr val="tx1"/>
                  </a:solidFill>
                  <a:latin typeface="Ubuntu" panose="020B0504030602030204" pitchFamily="34" charset="0"/>
                </a:rPr>
                <a:t>219</a:t>
              </a:r>
            </a:p>
          </p:txBody>
        </p:sp>
        <p:sp>
          <p:nvSpPr>
            <p:cNvPr id="13" name="Rectangle 12">
              <a:extLst>
                <a:ext uri="{FF2B5EF4-FFF2-40B4-BE49-F238E27FC236}">
                  <a16:creationId xmlns:a16="http://schemas.microsoft.com/office/drawing/2014/main" id="{1AED4E7D-39CE-49AE-9D4C-16EA940CBE5F}"/>
                </a:ext>
              </a:extLst>
            </p:cNvPr>
            <p:cNvSpPr/>
            <p:nvPr/>
          </p:nvSpPr>
          <p:spPr>
            <a:xfrm>
              <a:off x="12498114" y="950783"/>
              <a:ext cx="360000" cy="4068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a:latin typeface="Ubuntu" panose="020B0504030602030204" pitchFamily="34" charset="0"/>
                </a:rPr>
                <a:t>43</a:t>
              </a:r>
            </a:p>
            <a:p>
              <a:pPr algn="ctr">
                <a:lnSpc>
                  <a:spcPct val="90000"/>
                </a:lnSpc>
                <a:spcAft>
                  <a:spcPts val="0"/>
                </a:spcAft>
              </a:pPr>
              <a:r>
                <a:rPr lang="en-GB" sz="700">
                  <a:latin typeface="Ubuntu" panose="020B0504030602030204" pitchFamily="34" charset="0"/>
                </a:rPr>
                <a:t>10</a:t>
              </a:r>
            </a:p>
            <a:p>
              <a:pPr algn="ctr">
                <a:lnSpc>
                  <a:spcPct val="90000"/>
                </a:lnSpc>
                <a:spcAft>
                  <a:spcPts val="0"/>
                </a:spcAft>
              </a:pPr>
              <a:r>
                <a:rPr lang="en-GB" sz="700">
                  <a:latin typeface="Ubuntu" panose="020B0504030602030204" pitchFamily="34" charset="0"/>
                </a:rPr>
                <a:t>61</a:t>
              </a:r>
            </a:p>
          </p:txBody>
        </p:sp>
        <p:sp>
          <p:nvSpPr>
            <p:cNvPr id="14" name="Rectangle 13">
              <a:extLst>
                <a:ext uri="{FF2B5EF4-FFF2-40B4-BE49-F238E27FC236}">
                  <a16:creationId xmlns:a16="http://schemas.microsoft.com/office/drawing/2014/main" id="{392DC803-B0F7-4D0E-81CA-9DDCB14FA42C}"/>
                </a:ext>
              </a:extLst>
            </p:cNvPr>
            <p:cNvSpPr/>
            <p:nvPr/>
          </p:nvSpPr>
          <p:spPr>
            <a:xfrm>
              <a:off x="12498114" y="1364202"/>
              <a:ext cx="360000" cy="4068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a:latin typeface="Ubuntu" panose="020B0504030602030204" pitchFamily="34" charset="0"/>
                </a:rPr>
                <a:t>39</a:t>
              </a:r>
            </a:p>
            <a:p>
              <a:pPr algn="ctr">
                <a:lnSpc>
                  <a:spcPct val="90000"/>
                </a:lnSpc>
                <a:spcAft>
                  <a:spcPts val="0"/>
                </a:spcAft>
              </a:pPr>
              <a:r>
                <a:rPr lang="en-GB" sz="700">
                  <a:latin typeface="Ubuntu" panose="020B0504030602030204" pitchFamily="34" charset="0"/>
                </a:rPr>
                <a:t>41</a:t>
              </a:r>
            </a:p>
            <a:p>
              <a:pPr algn="ctr">
                <a:lnSpc>
                  <a:spcPct val="90000"/>
                </a:lnSpc>
                <a:spcAft>
                  <a:spcPts val="0"/>
                </a:spcAft>
              </a:pPr>
              <a:r>
                <a:rPr lang="en-GB" sz="700">
                  <a:latin typeface="Ubuntu" panose="020B0504030602030204" pitchFamily="34" charset="0"/>
                </a:rPr>
                <a:t>54</a:t>
              </a:r>
            </a:p>
          </p:txBody>
        </p:sp>
        <p:sp>
          <p:nvSpPr>
            <p:cNvPr id="63" name="Rectangle 62">
              <a:extLst>
                <a:ext uri="{FF2B5EF4-FFF2-40B4-BE49-F238E27FC236}">
                  <a16:creationId xmlns:a16="http://schemas.microsoft.com/office/drawing/2014/main" id="{B60470E2-9B98-4C49-AC1B-A56CD2EB54B9}"/>
                </a:ext>
              </a:extLst>
            </p:cNvPr>
            <p:cNvSpPr/>
            <p:nvPr/>
          </p:nvSpPr>
          <p:spPr>
            <a:xfrm>
              <a:off x="12498114" y="1778325"/>
              <a:ext cx="360000" cy="406800"/>
            </a:xfrm>
            <a:prstGeom prst="rect">
              <a:avLst/>
            </a:prstGeom>
            <a:solidFill>
              <a:schemeClr val="bg2"/>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a:solidFill>
                    <a:schemeClr val="tx1"/>
                  </a:solidFill>
                  <a:latin typeface="Ubuntu" panose="020B0504030602030204" pitchFamily="34" charset="0"/>
                </a:rPr>
                <a:t>236</a:t>
              </a:r>
            </a:p>
            <a:p>
              <a:pPr algn="ctr">
                <a:lnSpc>
                  <a:spcPct val="90000"/>
                </a:lnSpc>
                <a:spcAft>
                  <a:spcPts val="0"/>
                </a:spcAft>
              </a:pPr>
              <a:r>
                <a:rPr lang="en-GB" sz="700">
                  <a:solidFill>
                    <a:schemeClr val="tx1"/>
                  </a:solidFill>
                  <a:latin typeface="Ubuntu" panose="020B0504030602030204" pitchFamily="34" charset="0"/>
                </a:rPr>
                <a:t>236</a:t>
              </a:r>
            </a:p>
            <a:p>
              <a:pPr algn="ctr">
                <a:lnSpc>
                  <a:spcPct val="90000"/>
                </a:lnSpc>
                <a:spcAft>
                  <a:spcPts val="0"/>
                </a:spcAft>
              </a:pPr>
              <a:r>
                <a:rPr lang="en-GB" sz="700">
                  <a:solidFill>
                    <a:schemeClr val="tx1"/>
                  </a:solidFill>
                  <a:latin typeface="Ubuntu" panose="020B0504030602030204" pitchFamily="34" charset="0"/>
                </a:rPr>
                <a:t>236</a:t>
              </a:r>
            </a:p>
          </p:txBody>
        </p:sp>
      </p:grpSp>
      <p:grpSp>
        <p:nvGrpSpPr>
          <p:cNvPr id="4096" name="Groupe 4095">
            <a:extLst>
              <a:ext uri="{FF2B5EF4-FFF2-40B4-BE49-F238E27FC236}">
                <a16:creationId xmlns:a16="http://schemas.microsoft.com/office/drawing/2014/main" id="{4ADC82C4-641D-4930-B946-DC8978F5F98C}"/>
              </a:ext>
            </a:extLst>
          </p:cNvPr>
          <p:cNvGrpSpPr/>
          <p:nvPr/>
        </p:nvGrpSpPr>
        <p:grpSpPr>
          <a:xfrm>
            <a:off x="12295891" y="4289244"/>
            <a:ext cx="1462993" cy="2058800"/>
            <a:chOff x="12432704" y="1992581"/>
            <a:chExt cx="1462993" cy="2058800"/>
          </a:xfrm>
        </p:grpSpPr>
        <p:sp>
          <p:nvSpPr>
            <p:cNvPr id="41" name="Forme libre : forme 40">
              <a:extLst>
                <a:ext uri="{FF2B5EF4-FFF2-40B4-BE49-F238E27FC236}">
                  <a16:creationId xmlns:a16="http://schemas.microsoft.com/office/drawing/2014/main" id="{EC826880-5A3C-4E1C-81B2-A1CB9E331DC3}"/>
                </a:ext>
              </a:extLst>
            </p:cNvPr>
            <p:cNvSpPr/>
            <p:nvPr/>
          </p:nvSpPr>
          <p:spPr>
            <a:xfrm>
              <a:off x="12800391" y="3644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8E12"/>
            </a:solidFill>
            <a:ln w="6695" cap="flat">
              <a:noFill/>
              <a:prstDash val="solid"/>
              <a:miter/>
            </a:ln>
          </p:spPr>
          <p:txBody>
            <a:bodyPr rtlCol="0" anchor="ctr"/>
            <a:lstStyle/>
            <a:p>
              <a:pPr algn="ctr">
                <a:lnSpc>
                  <a:spcPct val="90000"/>
                </a:lnSpc>
                <a:spcAft>
                  <a:spcPts val="0"/>
                </a:spcAft>
              </a:pPr>
              <a:r>
                <a:rPr lang="en-US" sz="700">
                  <a:latin typeface="Ubuntu" panose="020B0504030602030204" pitchFamily="34" charset="0"/>
                </a:rPr>
                <a:t>255</a:t>
              </a:r>
            </a:p>
            <a:p>
              <a:pPr algn="ctr">
                <a:lnSpc>
                  <a:spcPct val="90000"/>
                </a:lnSpc>
                <a:spcAft>
                  <a:spcPts val="0"/>
                </a:spcAft>
              </a:pPr>
              <a:r>
                <a:rPr lang="en-US" sz="700">
                  <a:latin typeface="Ubuntu" panose="020B0504030602030204" pitchFamily="34" charset="0"/>
                </a:rPr>
                <a:t>142</a:t>
              </a:r>
            </a:p>
            <a:p>
              <a:pPr algn="ctr">
                <a:lnSpc>
                  <a:spcPct val="90000"/>
                </a:lnSpc>
                <a:spcAft>
                  <a:spcPts val="0"/>
                </a:spcAft>
              </a:pPr>
              <a:r>
                <a:rPr lang="en-US" sz="700">
                  <a:latin typeface="Ubuntu" panose="020B0504030602030204" pitchFamily="34" charset="0"/>
                </a:rPr>
                <a:t>18</a:t>
              </a:r>
            </a:p>
          </p:txBody>
        </p:sp>
        <p:sp>
          <p:nvSpPr>
            <p:cNvPr id="42" name="Forme libre : forme 41">
              <a:extLst>
                <a:ext uri="{FF2B5EF4-FFF2-40B4-BE49-F238E27FC236}">
                  <a16:creationId xmlns:a16="http://schemas.microsoft.com/office/drawing/2014/main" id="{44796AC3-FBF9-498C-9326-20ACFCF63EE6}"/>
                </a:ext>
              </a:extLst>
            </p:cNvPr>
            <p:cNvSpPr/>
            <p:nvPr/>
          </p:nvSpPr>
          <p:spPr>
            <a:xfrm>
              <a:off x="12800391" y="3231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9C29"/>
            </a:solidFill>
            <a:ln w="6695" cap="flat">
              <a:noFill/>
              <a:prstDash val="solid"/>
              <a:miter/>
            </a:ln>
          </p:spPr>
          <p:txBody>
            <a:bodyPr rtlCol="0" anchor="ctr"/>
            <a:lstStyle/>
            <a:p>
              <a:pPr algn="ctr">
                <a:lnSpc>
                  <a:spcPct val="90000"/>
                </a:lnSpc>
                <a:spcAft>
                  <a:spcPts val="0"/>
                </a:spcAft>
              </a:pPr>
              <a:r>
                <a:rPr lang="en-US" sz="700">
                  <a:latin typeface="Ubuntu" panose="020B0504030602030204" pitchFamily="34" charset="0"/>
                </a:rPr>
                <a:t>255</a:t>
              </a:r>
            </a:p>
            <a:p>
              <a:pPr algn="ctr">
                <a:lnSpc>
                  <a:spcPct val="90000"/>
                </a:lnSpc>
                <a:spcAft>
                  <a:spcPts val="0"/>
                </a:spcAft>
              </a:pPr>
              <a:r>
                <a:rPr lang="en-US" sz="700">
                  <a:latin typeface="Ubuntu" panose="020B0504030602030204" pitchFamily="34" charset="0"/>
                </a:rPr>
                <a:t>156</a:t>
              </a:r>
            </a:p>
            <a:p>
              <a:pPr algn="ctr">
                <a:lnSpc>
                  <a:spcPct val="90000"/>
                </a:lnSpc>
                <a:spcAft>
                  <a:spcPts val="0"/>
                </a:spcAft>
              </a:pPr>
              <a:r>
                <a:rPr lang="en-US" sz="700">
                  <a:latin typeface="Ubuntu" panose="020B0504030602030204" pitchFamily="34" charset="0"/>
                </a:rPr>
                <a:t>41</a:t>
              </a:r>
            </a:p>
          </p:txBody>
        </p:sp>
        <p:sp>
          <p:nvSpPr>
            <p:cNvPr id="43" name="Forme libre : forme 42">
              <a:extLst>
                <a:ext uri="{FF2B5EF4-FFF2-40B4-BE49-F238E27FC236}">
                  <a16:creationId xmlns:a16="http://schemas.microsoft.com/office/drawing/2014/main" id="{2D1DB5D7-2017-4A8F-80D6-C8641C9CE84C}"/>
                </a:ext>
              </a:extLst>
            </p:cNvPr>
            <p:cNvSpPr/>
            <p:nvPr/>
          </p:nvSpPr>
          <p:spPr>
            <a:xfrm>
              <a:off x="12800391" y="2818581"/>
              <a:ext cx="360000"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FFB24A"/>
            </a:solidFill>
            <a:ln w="6695" cap="flat">
              <a:noFill/>
              <a:prstDash val="solid"/>
              <a:miter/>
            </a:ln>
          </p:spPr>
          <p:txBody>
            <a:bodyPr rtlCol="0" anchor="ctr"/>
            <a:lstStyle/>
            <a:p>
              <a:pPr algn="ctr">
                <a:lnSpc>
                  <a:spcPct val="90000"/>
                </a:lnSpc>
                <a:spcAft>
                  <a:spcPts val="0"/>
                </a:spcAft>
              </a:pPr>
              <a:r>
                <a:rPr lang="en-US" sz="700">
                  <a:latin typeface="Ubuntu" panose="020B0504030602030204" pitchFamily="34" charset="0"/>
                </a:rPr>
                <a:t>255</a:t>
              </a:r>
            </a:p>
            <a:p>
              <a:pPr algn="ctr">
                <a:lnSpc>
                  <a:spcPct val="90000"/>
                </a:lnSpc>
                <a:spcAft>
                  <a:spcPts val="0"/>
                </a:spcAft>
              </a:pPr>
              <a:r>
                <a:rPr lang="en-US" sz="700">
                  <a:latin typeface="Ubuntu" panose="020B0504030602030204" pitchFamily="34" charset="0"/>
                </a:rPr>
                <a:t>178</a:t>
              </a:r>
            </a:p>
            <a:p>
              <a:pPr algn="ctr">
                <a:lnSpc>
                  <a:spcPct val="90000"/>
                </a:lnSpc>
                <a:spcAft>
                  <a:spcPts val="0"/>
                </a:spcAft>
              </a:pPr>
              <a:r>
                <a:rPr lang="en-US" sz="700">
                  <a:latin typeface="Ubuntu" panose="020B0504030602030204" pitchFamily="34" charset="0"/>
                </a:rPr>
                <a:t>74</a:t>
              </a:r>
            </a:p>
          </p:txBody>
        </p:sp>
        <p:sp>
          <p:nvSpPr>
            <p:cNvPr id="44" name="Forme libre : forme 43">
              <a:extLst>
                <a:ext uri="{FF2B5EF4-FFF2-40B4-BE49-F238E27FC236}">
                  <a16:creationId xmlns:a16="http://schemas.microsoft.com/office/drawing/2014/main" id="{92191BDF-6BAB-45F9-9FA1-89C34179FD61}"/>
                </a:ext>
              </a:extLst>
            </p:cNvPr>
            <p:cNvSpPr/>
            <p:nvPr/>
          </p:nvSpPr>
          <p:spPr>
            <a:xfrm>
              <a:off x="12800391" y="2405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D068"/>
            </a:solidFill>
            <a:ln w="6695" cap="flat">
              <a:noFill/>
              <a:prstDash val="solid"/>
              <a:miter/>
            </a:ln>
          </p:spPr>
          <p:txBody>
            <a:bodyPr rtlCol="0" anchor="ctr"/>
            <a:lstStyle/>
            <a:p>
              <a:pPr algn="ctr">
                <a:lnSpc>
                  <a:spcPct val="90000"/>
                </a:lnSpc>
                <a:spcAft>
                  <a:spcPts val="0"/>
                </a:spcAft>
              </a:pPr>
              <a:r>
                <a:rPr lang="en-US" sz="700">
                  <a:latin typeface="Ubuntu" panose="020B0504030602030204" pitchFamily="34" charset="0"/>
                </a:rPr>
                <a:t>255</a:t>
              </a:r>
            </a:p>
            <a:p>
              <a:pPr algn="ctr">
                <a:lnSpc>
                  <a:spcPct val="90000"/>
                </a:lnSpc>
                <a:spcAft>
                  <a:spcPts val="0"/>
                </a:spcAft>
              </a:pPr>
              <a:r>
                <a:rPr lang="en-US" sz="700">
                  <a:latin typeface="Ubuntu" panose="020B0504030602030204" pitchFamily="34" charset="0"/>
                </a:rPr>
                <a:t>208</a:t>
              </a:r>
            </a:p>
            <a:p>
              <a:pPr algn="ctr">
                <a:lnSpc>
                  <a:spcPct val="90000"/>
                </a:lnSpc>
                <a:spcAft>
                  <a:spcPts val="0"/>
                </a:spcAft>
              </a:pPr>
              <a:r>
                <a:rPr lang="en-US" sz="700">
                  <a:latin typeface="Ubuntu" panose="020B0504030602030204" pitchFamily="34" charset="0"/>
                </a:rPr>
                <a:t>104</a:t>
              </a:r>
            </a:p>
          </p:txBody>
        </p:sp>
        <p:sp>
          <p:nvSpPr>
            <p:cNvPr id="45" name="Forme libre : forme 44">
              <a:extLst>
                <a:ext uri="{FF2B5EF4-FFF2-40B4-BE49-F238E27FC236}">
                  <a16:creationId xmlns:a16="http://schemas.microsoft.com/office/drawing/2014/main" id="{EF971F25-4035-43BA-BC8C-22E9B837A713}"/>
                </a:ext>
              </a:extLst>
            </p:cNvPr>
            <p:cNvSpPr/>
            <p:nvPr/>
          </p:nvSpPr>
          <p:spPr>
            <a:xfrm>
              <a:off x="12800391" y="1992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DA80"/>
            </a:solidFill>
            <a:ln w="6695" cap="flat">
              <a:noFill/>
              <a:prstDash val="solid"/>
              <a:miter/>
            </a:ln>
          </p:spPr>
          <p:txBody>
            <a:bodyPr rtlCol="0" anchor="ctr"/>
            <a:lstStyle/>
            <a:p>
              <a:pPr algn="ctr">
                <a:lnSpc>
                  <a:spcPct val="90000"/>
                </a:lnSpc>
                <a:spcAft>
                  <a:spcPts val="0"/>
                </a:spcAft>
              </a:pPr>
              <a:r>
                <a:rPr lang="en-US" sz="700">
                  <a:latin typeface="Ubuntu" panose="020B0504030602030204" pitchFamily="34" charset="0"/>
                </a:rPr>
                <a:t>255</a:t>
              </a:r>
            </a:p>
            <a:p>
              <a:pPr algn="ctr">
                <a:lnSpc>
                  <a:spcPct val="90000"/>
                </a:lnSpc>
                <a:spcAft>
                  <a:spcPts val="0"/>
                </a:spcAft>
              </a:pPr>
              <a:r>
                <a:rPr lang="en-US" sz="700">
                  <a:latin typeface="Ubuntu" panose="020B0504030602030204" pitchFamily="34" charset="0"/>
                </a:rPr>
                <a:t>218</a:t>
              </a:r>
            </a:p>
            <a:p>
              <a:pPr algn="ctr">
                <a:lnSpc>
                  <a:spcPct val="90000"/>
                </a:lnSpc>
                <a:spcAft>
                  <a:spcPts val="0"/>
                </a:spcAft>
              </a:pPr>
              <a:r>
                <a:rPr lang="en-US" sz="700">
                  <a:latin typeface="Ubuntu" panose="020B0504030602030204" pitchFamily="34" charset="0"/>
                </a:rPr>
                <a:t>128</a:t>
              </a:r>
            </a:p>
          </p:txBody>
        </p:sp>
        <p:sp>
          <p:nvSpPr>
            <p:cNvPr id="46" name="Forme libre : forme 45">
              <a:extLst>
                <a:ext uri="{FF2B5EF4-FFF2-40B4-BE49-F238E27FC236}">
                  <a16:creationId xmlns:a16="http://schemas.microsoft.com/office/drawing/2014/main" id="{F5691FCB-A410-4C6B-963D-15CCFA8EB678}"/>
                </a:ext>
              </a:extLst>
            </p:cNvPr>
            <p:cNvSpPr/>
            <p:nvPr/>
          </p:nvSpPr>
          <p:spPr>
            <a:xfrm>
              <a:off x="13168875" y="3644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42142E"/>
            </a:solidFill>
            <a:ln w="6695" cap="flat">
              <a:noFill/>
              <a:prstDash val="solid"/>
              <a:miter/>
            </a:ln>
          </p:spPr>
          <p:txBody>
            <a:bodyPr rtlCol="0" anchor="ctr"/>
            <a:lstStyle/>
            <a:p>
              <a:pPr algn="ctr">
                <a:lnSpc>
                  <a:spcPct val="90000"/>
                </a:lnSpc>
                <a:spcAft>
                  <a:spcPts val="0"/>
                </a:spcAft>
              </a:pPr>
              <a:r>
                <a:rPr lang="en-US" sz="700">
                  <a:solidFill>
                    <a:schemeClr val="bg1"/>
                  </a:solidFill>
                  <a:latin typeface="Ubuntu" panose="020B0504030602030204" pitchFamily="34" charset="0"/>
                </a:rPr>
                <a:t>66</a:t>
              </a:r>
            </a:p>
            <a:p>
              <a:pPr algn="ctr">
                <a:lnSpc>
                  <a:spcPct val="90000"/>
                </a:lnSpc>
                <a:spcAft>
                  <a:spcPts val="0"/>
                </a:spcAft>
              </a:pPr>
              <a:r>
                <a:rPr lang="en-US" sz="700">
                  <a:solidFill>
                    <a:schemeClr val="bg1"/>
                  </a:solidFill>
                  <a:latin typeface="Ubuntu" panose="020B0504030602030204" pitchFamily="34" charset="0"/>
                </a:rPr>
                <a:t>20</a:t>
              </a:r>
            </a:p>
            <a:p>
              <a:pPr algn="ctr">
                <a:lnSpc>
                  <a:spcPct val="90000"/>
                </a:lnSpc>
                <a:spcAft>
                  <a:spcPts val="0"/>
                </a:spcAft>
              </a:pPr>
              <a:r>
                <a:rPr lang="en-US" sz="700">
                  <a:solidFill>
                    <a:schemeClr val="bg1"/>
                  </a:solidFill>
                  <a:latin typeface="Ubuntu" panose="020B0504030602030204" pitchFamily="34" charset="0"/>
                </a:rPr>
                <a:t>46</a:t>
              </a:r>
            </a:p>
          </p:txBody>
        </p:sp>
        <p:sp>
          <p:nvSpPr>
            <p:cNvPr id="47" name="Forme libre : forme 46">
              <a:extLst>
                <a:ext uri="{FF2B5EF4-FFF2-40B4-BE49-F238E27FC236}">
                  <a16:creationId xmlns:a16="http://schemas.microsoft.com/office/drawing/2014/main" id="{D0F79893-1FFE-4F7F-B020-867CE988C67E}"/>
                </a:ext>
              </a:extLst>
            </p:cNvPr>
            <p:cNvSpPr/>
            <p:nvPr/>
          </p:nvSpPr>
          <p:spPr>
            <a:xfrm>
              <a:off x="13168875" y="3231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590A42"/>
            </a:solidFill>
            <a:ln w="6695" cap="flat">
              <a:noFill/>
              <a:prstDash val="solid"/>
              <a:miter/>
            </a:ln>
          </p:spPr>
          <p:txBody>
            <a:bodyPr rtlCol="0" anchor="ctr"/>
            <a:lstStyle/>
            <a:p>
              <a:pPr algn="ctr">
                <a:lnSpc>
                  <a:spcPct val="90000"/>
                </a:lnSpc>
                <a:spcAft>
                  <a:spcPts val="0"/>
                </a:spcAft>
              </a:pPr>
              <a:r>
                <a:rPr lang="en-US" sz="700">
                  <a:solidFill>
                    <a:schemeClr val="bg1"/>
                  </a:solidFill>
                  <a:latin typeface="Ubuntu" panose="020B0504030602030204" pitchFamily="34" charset="0"/>
                </a:rPr>
                <a:t>89</a:t>
              </a:r>
            </a:p>
            <a:p>
              <a:pPr algn="ctr">
                <a:lnSpc>
                  <a:spcPct val="90000"/>
                </a:lnSpc>
                <a:spcAft>
                  <a:spcPts val="0"/>
                </a:spcAft>
              </a:pPr>
              <a:r>
                <a:rPr lang="en-US" sz="700">
                  <a:solidFill>
                    <a:schemeClr val="bg1"/>
                  </a:solidFill>
                  <a:latin typeface="Ubuntu" panose="020B0504030602030204" pitchFamily="34" charset="0"/>
                </a:rPr>
                <a:t>10</a:t>
              </a:r>
            </a:p>
            <a:p>
              <a:pPr algn="ctr">
                <a:lnSpc>
                  <a:spcPct val="90000"/>
                </a:lnSpc>
                <a:spcAft>
                  <a:spcPts val="0"/>
                </a:spcAft>
              </a:pPr>
              <a:r>
                <a:rPr lang="en-US" sz="700">
                  <a:solidFill>
                    <a:schemeClr val="bg1"/>
                  </a:solidFill>
                  <a:latin typeface="Ubuntu" panose="020B0504030602030204" pitchFamily="34" charset="0"/>
                </a:rPr>
                <a:t>66</a:t>
              </a:r>
            </a:p>
          </p:txBody>
        </p:sp>
        <p:sp>
          <p:nvSpPr>
            <p:cNvPr id="48" name="Forme libre : forme 47">
              <a:extLst>
                <a:ext uri="{FF2B5EF4-FFF2-40B4-BE49-F238E27FC236}">
                  <a16:creationId xmlns:a16="http://schemas.microsoft.com/office/drawing/2014/main" id="{4BC28B06-4332-436B-9E8F-27299D73CB0F}"/>
                </a:ext>
              </a:extLst>
            </p:cNvPr>
            <p:cNvSpPr/>
            <p:nvPr/>
          </p:nvSpPr>
          <p:spPr>
            <a:xfrm>
              <a:off x="13168875" y="2818581"/>
              <a:ext cx="360000"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750D5C"/>
            </a:solidFill>
            <a:ln w="6695" cap="flat">
              <a:noFill/>
              <a:prstDash val="solid"/>
              <a:miter/>
            </a:ln>
          </p:spPr>
          <p:txBody>
            <a:bodyPr rtlCol="0" anchor="ctr"/>
            <a:lstStyle/>
            <a:p>
              <a:pPr algn="ctr">
                <a:lnSpc>
                  <a:spcPct val="90000"/>
                </a:lnSpc>
                <a:spcAft>
                  <a:spcPts val="0"/>
                </a:spcAft>
              </a:pPr>
              <a:r>
                <a:rPr lang="en-US" sz="700">
                  <a:solidFill>
                    <a:schemeClr val="bg1"/>
                  </a:solidFill>
                  <a:latin typeface="Ubuntu" panose="020B0504030602030204" pitchFamily="34" charset="0"/>
                </a:rPr>
                <a:t>117</a:t>
              </a:r>
            </a:p>
            <a:p>
              <a:pPr algn="ctr">
                <a:lnSpc>
                  <a:spcPct val="90000"/>
                </a:lnSpc>
                <a:spcAft>
                  <a:spcPts val="0"/>
                </a:spcAft>
              </a:pPr>
              <a:r>
                <a:rPr lang="en-US" sz="700">
                  <a:solidFill>
                    <a:schemeClr val="bg1"/>
                  </a:solidFill>
                  <a:latin typeface="Ubuntu" panose="020B0504030602030204" pitchFamily="34" charset="0"/>
                </a:rPr>
                <a:t>13</a:t>
              </a:r>
            </a:p>
            <a:p>
              <a:pPr algn="ctr">
                <a:lnSpc>
                  <a:spcPct val="90000"/>
                </a:lnSpc>
                <a:spcAft>
                  <a:spcPts val="0"/>
                </a:spcAft>
              </a:pPr>
              <a:r>
                <a:rPr lang="en-US" sz="700">
                  <a:solidFill>
                    <a:schemeClr val="bg1"/>
                  </a:solidFill>
                  <a:latin typeface="Ubuntu" panose="020B0504030602030204" pitchFamily="34" charset="0"/>
                </a:rPr>
                <a:t>92</a:t>
              </a:r>
            </a:p>
          </p:txBody>
        </p:sp>
        <p:sp>
          <p:nvSpPr>
            <p:cNvPr id="49" name="Forme libre : forme 48">
              <a:extLst>
                <a:ext uri="{FF2B5EF4-FFF2-40B4-BE49-F238E27FC236}">
                  <a16:creationId xmlns:a16="http://schemas.microsoft.com/office/drawing/2014/main" id="{90419B70-8C46-4DE8-9DD4-F2A6106ED6F5}"/>
                </a:ext>
              </a:extLst>
            </p:cNvPr>
            <p:cNvSpPr/>
            <p:nvPr/>
          </p:nvSpPr>
          <p:spPr>
            <a:xfrm>
              <a:off x="13168875" y="2405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802B73"/>
            </a:solidFill>
            <a:ln w="6695" cap="flat">
              <a:noFill/>
              <a:prstDash val="solid"/>
              <a:miter/>
            </a:ln>
          </p:spPr>
          <p:txBody>
            <a:bodyPr rtlCol="0" anchor="ctr"/>
            <a:lstStyle/>
            <a:p>
              <a:pPr algn="ctr">
                <a:lnSpc>
                  <a:spcPct val="90000"/>
                </a:lnSpc>
                <a:spcAft>
                  <a:spcPts val="0"/>
                </a:spcAft>
              </a:pPr>
              <a:r>
                <a:rPr lang="en-US" sz="700">
                  <a:solidFill>
                    <a:schemeClr val="bg1"/>
                  </a:solidFill>
                  <a:latin typeface="Ubuntu" panose="020B0504030602030204" pitchFamily="34" charset="0"/>
                </a:rPr>
                <a:t>128</a:t>
              </a:r>
            </a:p>
            <a:p>
              <a:pPr algn="ctr">
                <a:lnSpc>
                  <a:spcPct val="90000"/>
                </a:lnSpc>
                <a:spcAft>
                  <a:spcPts val="0"/>
                </a:spcAft>
              </a:pPr>
              <a:r>
                <a:rPr lang="en-US" sz="700">
                  <a:solidFill>
                    <a:schemeClr val="bg1"/>
                  </a:solidFill>
                  <a:latin typeface="Ubuntu" panose="020B0504030602030204" pitchFamily="34" charset="0"/>
                </a:rPr>
                <a:t>43</a:t>
              </a:r>
            </a:p>
            <a:p>
              <a:pPr algn="ctr">
                <a:lnSpc>
                  <a:spcPct val="90000"/>
                </a:lnSpc>
                <a:spcAft>
                  <a:spcPts val="0"/>
                </a:spcAft>
              </a:pPr>
              <a:r>
                <a:rPr lang="en-US" sz="700">
                  <a:solidFill>
                    <a:schemeClr val="bg1"/>
                  </a:solidFill>
                  <a:latin typeface="Ubuntu" panose="020B0504030602030204" pitchFamily="34" charset="0"/>
                </a:rPr>
                <a:t>115</a:t>
              </a:r>
            </a:p>
          </p:txBody>
        </p:sp>
        <p:sp>
          <p:nvSpPr>
            <p:cNvPr id="50" name="Forme libre : forme 49">
              <a:extLst>
                <a:ext uri="{FF2B5EF4-FFF2-40B4-BE49-F238E27FC236}">
                  <a16:creationId xmlns:a16="http://schemas.microsoft.com/office/drawing/2014/main" id="{0A0CFFBA-E8FE-434D-9D74-BB9F352B4723}"/>
                </a:ext>
              </a:extLst>
            </p:cNvPr>
            <p:cNvSpPr/>
            <p:nvPr/>
          </p:nvSpPr>
          <p:spPr>
            <a:xfrm>
              <a:off x="13168875" y="1992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9E4780"/>
            </a:solidFill>
            <a:ln w="6695" cap="flat">
              <a:noFill/>
              <a:prstDash val="solid"/>
              <a:miter/>
            </a:ln>
          </p:spPr>
          <p:txBody>
            <a:bodyPr rtlCol="0" anchor="ctr"/>
            <a:lstStyle/>
            <a:p>
              <a:pPr algn="ctr">
                <a:lnSpc>
                  <a:spcPct val="90000"/>
                </a:lnSpc>
                <a:spcAft>
                  <a:spcPts val="0"/>
                </a:spcAft>
              </a:pPr>
              <a:r>
                <a:rPr lang="en-US" sz="700">
                  <a:solidFill>
                    <a:schemeClr val="bg1"/>
                  </a:solidFill>
                  <a:latin typeface="Ubuntu" panose="020B0504030602030204" pitchFamily="34" charset="0"/>
                </a:rPr>
                <a:t>158</a:t>
              </a:r>
            </a:p>
            <a:p>
              <a:pPr algn="ctr">
                <a:lnSpc>
                  <a:spcPct val="90000"/>
                </a:lnSpc>
                <a:spcAft>
                  <a:spcPts val="0"/>
                </a:spcAft>
              </a:pPr>
              <a:r>
                <a:rPr lang="en-US" sz="700">
                  <a:solidFill>
                    <a:schemeClr val="bg1"/>
                  </a:solidFill>
                  <a:latin typeface="Ubuntu" panose="020B0504030602030204" pitchFamily="34" charset="0"/>
                </a:rPr>
                <a:t>71</a:t>
              </a:r>
            </a:p>
            <a:p>
              <a:pPr algn="ctr">
                <a:lnSpc>
                  <a:spcPct val="90000"/>
                </a:lnSpc>
                <a:spcAft>
                  <a:spcPts val="0"/>
                </a:spcAft>
              </a:pPr>
              <a:r>
                <a:rPr lang="en-US" sz="700">
                  <a:solidFill>
                    <a:schemeClr val="bg1"/>
                  </a:solidFill>
                  <a:latin typeface="Ubuntu" panose="020B0504030602030204" pitchFamily="34" charset="0"/>
                </a:rPr>
                <a:t>128</a:t>
              </a:r>
            </a:p>
          </p:txBody>
        </p:sp>
        <p:sp>
          <p:nvSpPr>
            <p:cNvPr id="51" name="Forme libre : forme 50">
              <a:extLst>
                <a:ext uri="{FF2B5EF4-FFF2-40B4-BE49-F238E27FC236}">
                  <a16:creationId xmlns:a16="http://schemas.microsoft.com/office/drawing/2014/main" id="{D041A42A-2FF1-4516-85CE-87051937629F}"/>
                </a:ext>
              </a:extLst>
            </p:cNvPr>
            <p:cNvSpPr/>
            <p:nvPr/>
          </p:nvSpPr>
          <p:spPr>
            <a:xfrm>
              <a:off x="13535697" y="3644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A6001A"/>
            </a:solidFill>
            <a:ln w="6695" cap="flat">
              <a:noFill/>
              <a:prstDash val="solid"/>
              <a:miter/>
            </a:ln>
          </p:spPr>
          <p:txBody>
            <a:bodyPr rtlCol="0" anchor="ctr"/>
            <a:lstStyle/>
            <a:p>
              <a:pPr algn="ctr">
                <a:lnSpc>
                  <a:spcPct val="90000"/>
                </a:lnSpc>
                <a:spcAft>
                  <a:spcPts val="0"/>
                </a:spcAft>
              </a:pPr>
              <a:r>
                <a:rPr lang="en-US" sz="700">
                  <a:solidFill>
                    <a:schemeClr val="bg1"/>
                  </a:solidFill>
                  <a:latin typeface="Ubuntu" panose="020B0504030602030204" pitchFamily="34" charset="0"/>
                </a:rPr>
                <a:t>166</a:t>
              </a:r>
            </a:p>
            <a:p>
              <a:pPr algn="ctr">
                <a:lnSpc>
                  <a:spcPct val="90000"/>
                </a:lnSpc>
                <a:spcAft>
                  <a:spcPts val="0"/>
                </a:spcAft>
              </a:pPr>
              <a:r>
                <a:rPr lang="en-US" sz="700">
                  <a:solidFill>
                    <a:schemeClr val="bg1"/>
                  </a:solidFill>
                  <a:latin typeface="Ubuntu" panose="020B0504030602030204" pitchFamily="34" charset="0"/>
                </a:rPr>
                <a:t>0</a:t>
              </a:r>
            </a:p>
            <a:p>
              <a:pPr algn="ctr">
                <a:lnSpc>
                  <a:spcPct val="90000"/>
                </a:lnSpc>
                <a:spcAft>
                  <a:spcPts val="0"/>
                </a:spcAft>
              </a:pPr>
              <a:r>
                <a:rPr lang="en-US" sz="700">
                  <a:solidFill>
                    <a:schemeClr val="bg1"/>
                  </a:solidFill>
                  <a:latin typeface="Ubuntu" panose="020B0504030602030204" pitchFamily="34" charset="0"/>
                </a:rPr>
                <a:t>26</a:t>
              </a:r>
            </a:p>
          </p:txBody>
        </p:sp>
        <p:sp>
          <p:nvSpPr>
            <p:cNvPr id="52" name="Forme libre : forme 51">
              <a:extLst>
                <a:ext uri="{FF2B5EF4-FFF2-40B4-BE49-F238E27FC236}">
                  <a16:creationId xmlns:a16="http://schemas.microsoft.com/office/drawing/2014/main" id="{02084D3E-01E3-4506-9076-881D83455262}"/>
                </a:ext>
              </a:extLst>
            </p:cNvPr>
            <p:cNvSpPr/>
            <p:nvPr/>
          </p:nvSpPr>
          <p:spPr>
            <a:xfrm>
              <a:off x="13535697" y="3231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E30021"/>
            </a:solidFill>
            <a:ln w="6695" cap="flat">
              <a:noFill/>
              <a:prstDash val="solid"/>
              <a:miter/>
            </a:ln>
          </p:spPr>
          <p:txBody>
            <a:bodyPr rtlCol="0" anchor="ctr"/>
            <a:lstStyle/>
            <a:p>
              <a:pPr algn="ctr">
                <a:lnSpc>
                  <a:spcPct val="90000"/>
                </a:lnSpc>
                <a:spcAft>
                  <a:spcPts val="0"/>
                </a:spcAft>
              </a:pPr>
              <a:r>
                <a:rPr lang="en-US" sz="700">
                  <a:solidFill>
                    <a:schemeClr val="bg1"/>
                  </a:solidFill>
                  <a:latin typeface="Ubuntu" panose="020B0504030602030204" pitchFamily="34" charset="0"/>
                </a:rPr>
                <a:t>227</a:t>
              </a:r>
            </a:p>
            <a:p>
              <a:pPr algn="ctr">
                <a:lnSpc>
                  <a:spcPct val="90000"/>
                </a:lnSpc>
                <a:spcAft>
                  <a:spcPts val="0"/>
                </a:spcAft>
              </a:pPr>
              <a:r>
                <a:rPr lang="en-US" sz="700">
                  <a:solidFill>
                    <a:schemeClr val="bg1"/>
                  </a:solidFill>
                  <a:latin typeface="Ubuntu" panose="020B0504030602030204" pitchFamily="34" charset="0"/>
                </a:rPr>
                <a:t>03</a:t>
              </a:r>
            </a:p>
            <a:p>
              <a:pPr algn="ctr">
                <a:lnSpc>
                  <a:spcPct val="90000"/>
                </a:lnSpc>
                <a:spcAft>
                  <a:spcPts val="0"/>
                </a:spcAft>
              </a:pPr>
              <a:r>
                <a:rPr lang="en-US" sz="700">
                  <a:solidFill>
                    <a:schemeClr val="bg1"/>
                  </a:solidFill>
                  <a:latin typeface="Ubuntu" panose="020B0504030602030204" pitchFamily="34" charset="0"/>
                </a:rPr>
                <a:t>33</a:t>
              </a:r>
            </a:p>
          </p:txBody>
        </p:sp>
        <p:sp>
          <p:nvSpPr>
            <p:cNvPr id="53" name="Forme libre : forme 52">
              <a:extLst>
                <a:ext uri="{FF2B5EF4-FFF2-40B4-BE49-F238E27FC236}">
                  <a16:creationId xmlns:a16="http://schemas.microsoft.com/office/drawing/2014/main" id="{96939CDC-56D5-42B9-843A-231E1C541E5D}"/>
                </a:ext>
              </a:extLst>
            </p:cNvPr>
            <p:cNvSpPr/>
            <p:nvPr/>
          </p:nvSpPr>
          <p:spPr>
            <a:xfrm>
              <a:off x="13535697" y="2818581"/>
              <a:ext cx="360000"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FF304D"/>
            </a:solidFill>
            <a:ln w="6695" cap="flat">
              <a:noFill/>
              <a:prstDash val="solid"/>
              <a:miter/>
            </a:ln>
          </p:spPr>
          <p:txBody>
            <a:bodyPr rtlCol="0" anchor="ctr"/>
            <a:lstStyle/>
            <a:p>
              <a:pPr algn="ctr">
                <a:lnSpc>
                  <a:spcPct val="90000"/>
                </a:lnSpc>
                <a:spcAft>
                  <a:spcPts val="0"/>
                </a:spcAft>
              </a:pPr>
              <a:r>
                <a:rPr lang="en-US" sz="700">
                  <a:latin typeface="Ubuntu" panose="020B0504030602030204" pitchFamily="34" charset="0"/>
                </a:rPr>
                <a:t>255</a:t>
              </a:r>
            </a:p>
            <a:p>
              <a:pPr algn="ctr">
                <a:lnSpc>
                  <a:spcPct val="90000"/>
                </a:lnSpc>
                <a:spcAft>
                  <a:spcPts val="0"/>
                </a:spcAft>
              </a:pPr>
              <a:r>
                <a:rPr lang="en-US" sz="700">
                  <a:latin typeface="Ubuntu" panose="020B0504030602030204" pitchFamily="34" charset="0"/>
                </a:rPr>
                <a:t>48</a:t>
              </a:r>
            </a:p>
            <a:p>
              <a:pPr algn="ctr">
                <a:lnSpc>
                  <a:spcPct val="90000"/>
                </a:lnSpc>
                <a:spcAft>
                  <a:spcPts val="0"/>
                </a:spcAft>
              </a:pPr>
              <a:r>
                <a:rPr lang="en-US" sz="700">
                  <a:latin typeface="Ubuntu" panose="020B0504030602030204" pitchFamily="34" charset="0"/>
                </a:rPr>
                <a:t>77</a:t>
              </a:r>
            </a:p>
          </p:txBody>
        </p:sp>
        <p:sp>
          <p:nvSpPr>
            <p:cNvPr id="54" name="Forme libre : forme 53">
              <a:extLst>
                <a:ext uri="{FF2B5EF4-FFF2-40B4-BE49-F238E27FC236}">
                  <a16:creationId xmlns:a16="http://schemas.microsoft.com/office/drawing/2014/main" id="{66B49780-B844-4D04-8283-E12AAC6933AF}"/>
                </a:ext>
              </a:extLst>
            </p:cNvPr>
            <p:cNvSpPr/>
            <p:nvPr/>
          </p:nvSpPr>
          <p:spPr>
            <a:xfrm>
              <a:off x="13535697" y="2405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455E"/>
            </a:solidFill>
            <a:ln w="6695" cap="flat">
              <a:noFill/>
              <a:prstDash val="solid"/>
              <a:miter/>
            </a:ln>
          </p:spPr>
          <p:txBody>
            <a:bodyPr rtlCol="0" anchor="ctr"/>
            <a:lstStyle/>
            <a:p>
              <a:pPr algn="ctr">
                <a:lnSpc>
                  <a:spcPct val="90000"/>
                </a:lnSpc>
                <a:spcAft>
                  <a:spcPts val="0"/>
                </a:spcAft>
              </a:pPr>
              <a:r>
                <a:rPr lang="en-US" sz="700">
                  <a:latin typeface="Ubuntu" panose="020B0504030602030204" pitchFamily="34" charset="0"/>
                </a:rPr>
                <a:t>255</a:t>
              </a:r>
            </a:p>
            <a:p>
              <a:pPr algn="ctr">
                <a:lnSpc>
                  <a:spcPct val="90000"/>
                </a:lnSpc>
                <a:spcAft>
                  <a:spcPts val="0"/>
                </a:spcAft>
              </a:pPr>
              <a:r>
                <a:rPr lang="en-US" sz="700">
                  <a:latin typeface="Ubuntu" panose="020B0504030602030204" pitchFamily="34" charset="0"/>
                </a:rPr>
                <a:t>69</a:t>
              </a:r>
            </a:p>
            <a:p>
              <a:pPr algn="ctr">
                <a:lnSpc>
                  <a:spcPct val="90000"/>
                </a:lnSpc>
                <a:spcAft>
                  <a:spcPts val="0"/>
                </a:spcAft>
              </a:pPr>
              <a:r>
                <a:rPr lang="en-US" sz="700">
                  <a:latin typeface="Ubuntu" panose="020B0504030602030204" pitchFamily="34" charset="0"/>
                </a:rPr>
                <a:t>94</a:t>
              </a:r>
            </a:p>
          </p:txBody>
        </p:sp>
        <p:sp>
          <p:nvSpPr>
            <p:cNvPr id="55" name="Forme libre : forme 54">
              <a:extLst>
                <a:ext uri="{FF2B5EF4-FFF2-40B4-BE49-F238E27FC236}">
                  <a16:creationId xmlns:a16="http://schemas.microsoft.com/office/drawing/2014/main" id="{FF82BEF1-5FD1-4558-9313-1606ABF3D69C}"/>
                </a:ext>
              </a:extLst>
            </p:cNvPr>
            <p:cNvSpPr/>
            <p:nvPr/>
          </p:nvSpPr>
          <p:spPr>
            <a:xfrm>
              <a:off x="13535697" y="1992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5770"/>
            </a:solidFill>
            <a:ln w="6695" cap="flat">
              <a:noFill/>
              <a:prstDash val="solid"/>
              <a:miter/>
            </a:ln>
          </p:spPr>
          <p:txBody>
            <a:bodyPr rtlCol="0" anchor="ctr"/>
            <a:lstStyle/>
            <a:p>
              <a:pPr algn="ctr">
                <a:lnSpc>
                  <a:spcPct val="90000"/>
                </a:lnSpc>
                <a:spcAft>
                  <a:spcPts val="0"/>
                </a:spcAft>
              </a:pPr>
              <a:r>
                <a:rPr lang="en-US" sz="700">
                  <a:latin typeface="Ubuntu" panose="020B0504030602030204" pitchFamily="34" charset="0"/>
                </a:rPr>
                <a:t>255</a:t>
              </a:r>
            </a:p>
            <a:p>
              <a:pPr algn="ctr">
                <a:lnSpc>
                  <a:spcPct val="90000"/>
                </a:lnSpc>
                <a:spcAft>
                  <a:spcPts val="0"/>
                </a:spcAft>
              </a:pPr>
              <a:r>
                <a:rPr lang="en-US" sz="700">
                  <a:latin typeface="Ubuntu" panose="020B0504030602030204" pitchFamily="34" charset="0"/>
                </a:rPr>
                <a:t>87</a:t>
              </a:r>
            </a:p>
            <a:p>
              <a:pPr algn="ctr">
                <a:lnSpc>
                  <a:spcPct val="90000"/>
                </a:lnSpc>
                <a:spcAft>
                  <a:spcPts val="0"/>
                </a:spcAft>
              </a:pPr>
              <a:r>
                <a:rPr lang="en-US" sz="700">
                  <a:latin typeface="Ubuntu" panose="020B0504030602030204" pitchFamily="34" charset="0"/>
                </a:rPr>
                <a:t>112</a:t>
              </a:r>
            </a:p>
          </p:txBody>
        </p:sp>
        <p:sp>
          <p:nvSpPr>
            <p:cNvPr id="56" name="Forme libre : forme 55">
              <a:extLst>
                <a:ext uri="{FF2B5EF4-FFF2-40B4-BE49-F238E27FC236}">
                  <a16:creationId xmlns:a16="http://schemas.microsoft.com/office/drawing/2014/main" id="{86AAEC8D-AC95-4215-80AB-61B5B47B8691}"/>
                </a:ext>
              </a:extLst>
            </p:cNvPr>
            <p:cNvSpPr/>
            <p:nvPr/>
          </p:nvSpPr>
          <p:spPr>
            <a:xfrm>
              <a:off x="12432704" y="3644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811B6F"/>
            </a:solidFill>
            <a:ln w="6695" cap="flat">
              <a:noFill/>
              <a:prstDash val="solid"/>
              <a:miter/>
            </a:ln>
          </p:spPr>
          <p:txBody>
            <a:bodyPr rtlCol="0" anchor="ctr"/>
            <a:lstStyle/>
            <a:p>
              <a:pPr algn="ctr">
                <a:lnSpc>
                  <a:spcPct val="90000"/>
                </a:lnSpc>
                <a:spcAft>
                  <a:spcPts val="0"/>
                </a:spcAft>
              </a:pPr>
              <a:r>
                <a:rPr lang="en-US" sz="700">
                  <a:solidFill>
                    <a:schemeClr val="bg1"/>
                  </a:solidFill>
                  <a:latin typeface="Ubuntu" panose="020B0504030602030204" pitchFamily="34" charset="0"/>
                </a:rPr>
                <a:t>129</a:t>
              </a:r>
            </a:p>
            <a:p>
              <a:pPr algn="ctr">
                <a:lnSpc>
                  <a:spcPct val="90000"/>
                </a:lnSpc>
                <a:spcAft>
                  <a:spcPts val="0"/>
                </a:spcAft>
              </a:pPr>
              <a:r>
                <a:rPr lang="en-US" sz="700">
                  <a:solidFill>
                    <a:schemeClr val="bg1"/>
                  </a:solidFill>
                  <a:latin typeface="Ubuntu" panose="020B0504030602030204" pitchFamily="34" charset="0"/>
                </a:rPr>
                <a:t>27</a:t>
              </a:r>
            </a:p>
            <a:p>
              <a:pPr algn="ctr">
                <a:lnSpc>
                  <a:spcPct val="90000"/>
                </a:lnSpc>
                <a:spcAft>
                  <a:spcPts val="0"/>
                </a:spcAft>
              </a:pPr>
              <a:r>
                <a:rPr lang="en-US" sz="700">
                  <a:solidFill>
                    <a:schemeClr val="bg1"/>
                  </a:solidFill>
                  <a:latin typeface="Ubuntu" panose="020B0504030602030204" pitchFamily="34" charset="0"/>
                </a:rPr>
                <a:t>111</a:t>
              </a:r>
            </a:p>
          </p:txBody>
        </p:sp>
        <p:sp>
          <p:nvSpPr>
            <p:cNvPr id="57" name="Forme libre : forme 56">
              <a:extLst>
                <a:ext uri="{FF2B5EF4-FFF2-40B4-BE49-F238E27FC236}">
                  <a16:creationId xmlns:a16="http://schemas.microsoft.com/office/drawing/2014/main" id="{345AA905-3BBB-4015-9537-2162DD20DA02}"/>
                </a:ext>
              </a:extLst>
            </p:cNvPr>
            <p:cNvSpPr/>
            <p:nvPr/>
          </p:nvSpPr>
          <p:spPr>
            <a:xfrm>
              <a:off x="12432704" y="3231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A12980"/>
            </a:solidFill>
            <a:ln w="6695" cap="flat">
              <a:noFill/>
              <a:prstDash val="solid"/>
              <a:miter/>
            </a:ln>
          </p:spPr>
          <p:txBody>
            <a:bodyPr rtlCol="0" anchor="ctr"/>
            <a:lstStyle/>
            <a:p>
              <a:pPr algn="ctr">
                <a:lnSpc>
                  <a:spcPct val="90000"/>
                </a:lnSpc>
                <a:spcAft>
                  <a:spcPts val="0"/>
                </a:spcAft>
              </a:pPr>
              <a:r>
                <a:rPr lang="en-US" sz="700">
                  <a:solidFill>
                    <a:schemeClr val="bg1"/>
                  </a:solidFill>
                  <a:latin typeface="Ubuntu" panose="020B0504030602030204" pitchFamily="34" charset="0"/>
                </a:rPr>
                <a:t>161</a:t>
              </a:r>
            </a:p>
            <a:p>
              <a:pPr algn="ctr">
                <a:lnSpc>
                  <a:spcPct val="90000"/>
                </a:lnSpc>
                <a:spcAft>
                  <a:spcPts val="0"/>
                </a:spcAft>
              </a:pPr>
              <a:r>
                <a:rPr lang="en-US" sz="700">
                  <a:solidFill>
                    <a:schemeClr val="bg1"/>
                  </a:solidFill>
                  <a:latin typeface="Ubuntu" panose="020B0504030602030204" pitchFamily="34" charset="0"/>
                </a:rPr>
                <a:t>41</a:t>
              </a:r>
            </a:p>
            <a:p>
              <a:pPr algn="ctr">
                <a:lnSpc>
                  <a:spcPct val="90000"/>
                </a:lnSpc>
                <a:spcAft>
                  <a:spcPts val="0"/>
                </a:spcAft>
              </a:pPr>
              <a:r>
                <a:rPr lang="en-US" sz="700">
                  <a:solidFill>
                    <a:schemeClr val="bg1"/>
                  </a:solidFill>
                  <a:latin typeface="Ubuntu" panose="020B0504030602030204" pitchFamily="34" charset="0"/>
                </a:rPr>
                <a:t>128</a:t>
              </a:r>
            </a:p>
          </p:txBody>
        </p:sp>
        <p:sp>
          <p:nvSpPr>
            <p:cNvPr id="58" name="Forme libre : forme 57">
              <a:extLst>
                <a:ext uri="{FF2B5EF4-FFF2-40B4-BE49-F238E27FC236}">
                  <a16:creationId xmlns:a16="http://schemas.microsoft.com/office/drawing/2014/main" id="{8E50898F-084D-45EC-9EDA-C64E62F50B6F}"/>
                </a:ext>
              </a:extLst>
            </p:cNvPr>
            <p:cNvSpPr/>
            <p:nvPr/>
          </p:nvSpPr>
          <p:spPr>
            <a:xfrm>
              <a:off x="12432704" y="2818581"/>
              <a:ext cx="360000"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BA2980"/>
            </a:solidFill>
            <a:ln w="6695" cap="flat">
              <a:noFill/>
              <a:prstDash val="solid"/>
              <a:miter/>
            </a:ln>
          </p:spPr>
          <p:txBody>
            <a:bodyPr rtlCol="0" anchor="ctr"/>
            <a:lstStyle/>
            <a:p>
              <a:pPr algn="ctr">
                <a:lnSpc>
                  <a:spcPct val="90000"/>
                </a:lnSpc>
                <a:spcAft>
                  <a:spcPts val="0"/>
                </a:spcAft>
              </a:pPr>
              <a:r>
                <a:rPr lang="en-US" sz="700">
                  <a:solidFill>
                    <a:schemeClr val="bg1"/>
                  </a:solidFill>
                  <a:latin typeface="Ubuntu" panose="020B0504030602030204" pitchFamily="34" charset="0"/>
                </a:rPr>
                <a:t>186</a:t>
              </a:r>
            </a:p>
            <a:p>
              <a:pPr algn="ctr">
                <a:lnSpc>
                  <a:spcPct val="90000"/>
                </a:lnSpc>
                <a:spcAft>
                  <a:spcPts val="0"/>
                </a:spcAft>
              </a:pPr>
              <a:r>
                <a:rPr lang="en-US" sz="700">
                  <a:solidFill>
                    <a:schemeClr val="bg1"/>
                  </a:solidFill>
                  <a:latin typeface="Ubuntu" panose="020B0504030602030204" pitchFamily="34" charset="0"/>
                </a:rPr>
                <a:t>41</a:t>
              </a:r>
            </a:p>
            <a:p>
              <a:pPr algn="ctr">
                <a:lnSpc>
                  <a:spcPct val="90000"/>
                </a:lnSpc>
                <a:spcAft>
                  <a:spcPts val="0"/>
                </a:spcAft>
              </a:pPr>
              <a:r>
                <a:rPr lang="en-US" sz="700">
                  <a:solidFill>
                    <a:schemeClr val="bg1"/>
                  </a:solidFill>
                  <a:latin typeface="Ubuntu" panose="020B0504030602030204" pitchFamily="34" charset="0"/>
                </a:rPr>
                <a:t>128</a:t>
              </a:r>
            </a:p>
          </p:txBody>
        </p:sp>
        <p:sp>
          <p:nvSpPr>
            <p:cNvPr id="59" name="Forme libre : forme 58">
              <a:extLst>
                <a:ext uri="{FF2B5EF4-FFF2-40B4-BE49-F238E27FC236}">
                  <a16:creationId xmlns:a16="http://schemas.microsoft.com/office/drawing/2014/main" id="{850EF37B-321C-4CAE-A8B1-66C0053A83E3}"/>
                </a:ext>
              </a:extLst>
            </p:cNvPr>
            <p:cNvSpPr/>
            <p:nvPr/>
          </p:nvSpPr>
          <p:spPr>
            <a:xfrm>
              <a:off x="12432704" y="2405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D13A8C"/>
            </a:solidFill>
            <a:ln w="6695" cap="flat">
              <a:noFill/>
              <a:prstDash val="solid"/>
              <a:miter/>
            </a:ln>
          </p:spPr>
          <p:txBody>
            <a:bodyPr rtlCol="0" anchor="ctr"/>
            <a:lstStyle/>
            <a:p>
              <a:pPr algn="ctr">
                <a:lnSpc>
                  <a:spcPct val="90000"/>
                </a:lnSpc>
                <a:spcAft>
                  <a:spcPts val="0"/>
                </a:spcAft>
              </a:pPr>
              <a:r>
                <a:rPr lang="en-US" sz="700">
                  <a:latin typeface="Ubuntu" panose="020B0504030602030204" pitchFamily="34" charset="0"/>
                </a:rPr>
                <a:t>209</a:t>
              </a:r>
            </a:p>
            <a:p>
              <a:pPr algn="ctr">
                <a:lnSpc>
                  <a:spcPct val="90000"/>
                </a:lnSpc>
                <a:spcAft>
                  <a:spcPts val="0"/>
                </a:spcAft>
              </a:pPr>
              <a:r>
                <a:rPr lang="en-US" sz="700">
                  <a:latin typeface="Ubuntu" panose="020B0504030602030204" pitchFamily="34" charset="0"/>
                </a:rPr>
                <a:t>58</a:t>
              </a:r>
            </a:p>
            <a:p>
              <a:pPr algn="ctr">
                <a:lnSpc>
                  <a:spcPct val="90000"/>
                </a:lnSpc>
                <a:spcAft>
                  <a:spcPts val="0"/>
                </a:spcAft>
              </a:pPr>
              <a:r>
                <a:rPr lang="en-US" sz="700">
                  <a:latin typeface="Ubuntu" panose="020B0504030602030204" pitchFamily="34" charset="0"/>
                </a:rPr>
                <a:t>140</a:t>
              </a:r>
            </a:p>
          </p:txBody>
        </p:sp>
        <p:sp>
          <p:nvSpPr>
            <p:cNvPr id="60" name="Forme libre : forme 59">
              <a:extLst>
                <a:ext uri="{FF2B5EF4-FFF2-40B4-BE49-F238E27FC236}">
                  <a16:creationId xmlns:a16="http://schemas.microsoft.com/office/drawing/2014/main" id="{49EEAAAC-C871-41A3-9B9B-6381B2FD4E28}"/>
                </a:ext>
              </a:extLst>
            </p:cNvPr>
            <p:cNvSpPr/>
            <p:nvPr/>
          </p:nvSpPr>
          <p:spPr>
            <a:xfrm>
              <a:off x="12432704" y="1993636"/>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E557AD"/>
            </a:solidFill>
            <a:ln w="6695" cap="flat">
              <a:noFill/>
              <a:prstDash val="solid"/>
              <a:miter/>
            </a:ln>
          </p:spPr>
          <p:txBody>
            <a:bodyPr rtlCol="0" anchor="ctr"/>
            <a:lstStyle/>
            <a:p>
              <a:pPr algn="ctr">
                <a:lnSpc>
                  <a:spcPct val="90000"/>
                </a:lnSpc>
                <a:spcAft>
                  <a:spcPts val="0"/>
                </a:spcAft>
              </a:pPr>
              <a:r>
                <a:rPr lang="en-US" sz="700">
                  <a:latin typeface="Ubuntu" panose="020B0504030602030204" pitchFamily="34" charset="0"/>
                </a:rPr>
                <a:t>229</a:t>
              </a:r>
            </a:p>
            <a:p>
              <a:pPr algn="ctr">
                <a:lnSpc>
                  <a:spcPct val="90000"/>
                </a:lnSpc>
                <a:spcAft>
                  <a:spcPts val="0"/>
                </a:spcAft>
              </a:pPr>
              <a:r>
                <a:rPr lang="en-US" sz="700">
                  <a:latin typeface="Ubuntu" panose="020B0504030602030204" pitchFamily="34" charset="0"/>
                </a:rPr>
                <a:t>87</a:t>
              </a:r>
            </a:p>
            <a:p>
              <a:pPr algn="ctr">
                <a:lnSpc>
                  <a:spcPct val="90000"/>
                </a:lnSpc>
                <a:spcAft>
                  <a:spcPts val="0"/>
                </a:spcAft>
              </a:pPr>
              <a:r>
                <a:rPr lang="en-US" sz="700">
                  <a:latin typeface="Ubuntu" panose="020B0504030602030204" pitchFamily="34" charset="0"/>
                </a:rPr>
                <a:t>173</a:t>
              </a:r>
            </a:p>
          </p:txBody>
        </p:sp>
      </p:grpSp>
      <p:sp>
        <p:nvSpPr>
          <p:cNvPr id="61" name="Rectangle 60">
            <a:extLst>
              <a:ext uri="{FF2B5EF4-FFF2-40B4-BE49-F238E27FC236}">
                <a16:creationId xmlns:a16="http://schemas.microsoft.com/office/drawing/2014/main" id="{9D36E5FD-F409-4495-819A-440FA57D9E19}"/>
              </a:ext>
            </a:extLst>
          </p:cNvPr>
          <p:cNvSpPr/>
          <p:nvPr/>
        </p:nvSpPr>
        <p:spPr>
          <a:xfrm>
            <a:off x="12295891" y="6412526"/>
            <a:ext cx="2545089" cy="615553"/>
          </a:xfrm>
          <a:prstGeom prst="rect">
            <a:avLst/>
          </a:prstGeom>
        </p:spPr>
        <p:txBody>
          <a:bodyPr wrap="square" lIns="0" tIns="0" rIns="0" bIns="0">
            <a:spAutoFit/>
          </a:bodyPr>
          <a:lstStyle/>
          <a:p>
            <a:r>
              <a:rPr lang="en-GB" sz="800">
                <a:latin typeface="Ubuntu" panose="020B0504030602030204" pitchFamily="34" charset="0"/>
              </a:rPr>
              <a:t>Security Classification:</a:t>
            </a:r>
          </a:p>
          <a:p>
            <a:r>
              <a:rPr lang="en-GB" sz="800">
                <a:latin typeface="Ubuntu" panose="020B0504030602030204" pitchFamily="34" charset="0"/>
              </a:rPr>
              <a:t>SEC0: Public</a:t>
            </a:r>
          </a:p>
          <a:p>
            <a:r>
              <a:rPr lang="en-GB" sz="800">
                <a:latin typeface="Ubuntu" panose="020B0504030602030204" pitchFamily="34" charset="0"/>
              </a:rPr>
              <a:t>SEC1: Company Confidential</a:t>
            </a:r>
          </a:p>
          <a:p>
            <a:r>
              <a:rPr lang="en-GB" sz="800">
                <a:latin typeface="Ubuntu" panose="020B0504030602030204" pitchFamily="34" charset="0"/>
              </a:rPr>
              <a:t>SEC2: Company Restricted/Customer restricted</a:t>
            </a:r>
          </a:p>
          <a:p>
            <a:r>
              <a:rPr lang="en-GB" sz="800">
                <a:latin typeface="Ubuntu" panose="020B0504030602030204" pitchFamily="34" charset="0"/>
              </a:rPr>
              <a:t>SEC3: Company Sensitive</a:t>
            </a:r>
          </a:p>
        </p:txBody>
      </p:sp>
      <p:grpSp>
        <p:nvGrpSpPr>
          <p:cNvPr id="4097" name="Groupe 4096">
            <a:extLst>
              <a:ext uri="{FF2B5EF4-FFF2-40B4-BE49-F238E27FC236}">
                <a16:creationId xmlns:a16="http://schemas.microsoft.com/office/drawing/2014/main" id="{14207897-E387-4B97-A694-8751D86BCF12}"/>
              </a:ext>
            </a:extLst>
          </p:cNvPr>
          <p:cNvGrpSpPr/>
          <p:nvPr/>
        </p:nvGrpSpPr>
        <p:grpSpPr>
          <a:xfrm>
            <a:off x="12295891" y="2164677"/>
            <a:ext cx="1465123" cy="2058800"/>
            <a:chOff x="14041053" y="1992581"/>
            <a:chExt cx="1465123" cy="2058800"/>
          </a:xfrm>
        </p:grpSpPr>
        <p:sp>
          <p:nvSpPr>
            <p:cNvPr id="66" name="Forme libre : forme 65">
              <a:extLst>
                <a:ext uri="{FF2B5EF4-FFF2-40B4-BE49-F238E27FC236}">
                  <a16:creationId xmlns:a16="http://schemas.microsoft.com/office/drawing/2014/main" id="{94847038-3CB7-4111-AB03-FA1A594002AA}"/>
                </a:ext>
              </a:extLst>
            </p:cNvPr>
            <p:cNvSpPr/>
            <p:nvPr/>
          </p:nvSpPr>
          <p:spPr>
            <a:xfrm>
              <a:off x="14777224" y="3644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F434A"/>
            </a:solidFill>
            <a:ln w="6695" cap="flat">
              <a:noFill/>
              <a:prstDash val="solid"/>
              <a:miter/>
            </a:ln>
          </p:spPr>
          <p:txBody>
            <a:bodyPr rtlCol="0" anchor="ctr"/>
            <a:lstStyle/>
            <a:p>
              <a:pPr algn="ctr">
                <a:lnSpc>
                  <a:spcPct val="90000"/>
                </a:lnSpc>
                <a:spcAft>
                  <a:spcPts val="0"/>
                </a:spcAft>
              </a:pPr>
              <a:r>
                <a:rPr lang="en-US" sz="700" b="0">
                  <a:solidFill>
                    <a:schemeClr val="bg1"/>
                  </a:solidFill>
                  <a:latin typeface="Ubuntu" panose="020B0504030602030204" pitchFamily="34" charset="0"/>
                </a:rPr>
                <a:t>15</a:t>
              </a:r>
            </a:p>
            <a:p>
              <a:pPr algn="ctr">
                <a:lnSpc>
                  <a:spcPct val="90000"/>
                </a:lnSpc>
                <a:spcAft>
                  <a:spcPts val="0"/>
                </a:spcAft>
              </a:pPr>
              <a:r>
                <a:rPr lang="en-US" sz="700" b="0">
                  <a:solidFill>
                    <a:schemeClr val="bg1"/>
                  </a:solidFill>
                  <a:latin typeface="Ubuntu" panose="020B0504030602030204" pitchFamily="34" charset="0"/>
                </a:rPr>
                <a:t>67</a:t>
              </a:r>
            </a:p>
            <a:p>
              <a:pPr algn="ctr">
                <a:lnSpc>
                  <a:spcPct val="90000"/>
                </a:lnSpc>
                <a:spcAft>
                  <a:spcPts val="0"/>
                </a:spcAft>
              </a:pPr>
              <a:r>
                <a:rPr lang="en-US" sz="700" b="0">
                  <a:solidFill>
                    <a:schemeClr val="bg1"/>
                  </a:solidFill>
                  <a:latin typeface="Ubuntu" panose="020B0504030602030204" pitchFamily="34" charset="0"/>
                </a:rPr>
                <a:t>74</a:t>
              </a:r>
            </a:p>
          </p:txBody>
        </p:sp>
        <p:sp>
          <p:nvSpPr>
            <p:cNvPr id="67" name="Forme libre : forme 66">
              <a:extLst>
                <a:ext uri="{FF2B5EF4-FFF2-40B4-BE49-F238E27FC236}">
                  <a16:creationId xmlns:a16="http://schemas.microsoft.com/office/drawing/2014/main" id="{1B50522B-BA67-4790-8697-3AC343D4ACB8}"/>
                </a:ext>
              </a:extLst>
            </p:cNvPr>
            <p:cNvSpPr/>
            <p:nvPr/>
          </p:nvSpPr>
          <p:spPr>
            <a:xfrm>
              <a:off x="14777224" y="3231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F6A73"/>
            </a:solidFill>
            <a:ln w="6695" cap="flat">
              <a:noFill/>
              <a:prstDash val="solid"/>
              <a:miter/>
            </a:ln>
          </p:spPr>
          <p:txBody>
            <a:bodyPr rtlCol="0" anchor="ctr"/>
            <a:lstStyle/>
            <a:p>
              <a:pPr algn="ctr">
                <a:lnSpc>
                  <a:spcPct val="90000"/>
                </a:lnSpc>
                <a:spcAft>
                  <a:spcPts val="0"/>
                </a:spcAft>
              </a:pPr>
              <a:r>
                <a:rPr lang="en-US" sz="700" b="0">
                  <a:solidFill>
                    <a:schemeClr val="bg1"/>
                  </a:solidFill>
                  <a:latin typeface="Ubuntu" panose="020B0504030602030204" pitchFamily="34" charset="0"/>
                </a:rPr>
                <a:t>15</a:t>
              </a:r>
            </a:p>
            <a:p>
              <a:pPr algn="ctr">
                <a:lnSpc>
                  <a:spcPct val="90000"/>
                </a:lnSpc>
                <a:spcAft>
                  <a:spcPts val="0"/>
                </a:spcAft>
              </a:pPr>
              <a:r>
                <a:rPr lang="en-US" sz="700" b="0">
                  <a:solidFill>
                    <a:schemeClr val="bg1"/>
                  </a:solidFill>
                  <a:latin typeface="Ubuntu" panose="020B0504030602030204" pitchFamily="34" charset="0"/>
                </a:rPr>
                <a:t>106</a:t>
              </a:r>
            </a:p>
            <a:p>
              <a:pPr algn="ctr">
                <a:lnSpc>
                  <a:spcPct val="90000"/>
                </a:lnSpc>
                <a:spcAft>
                  <a:spcPts val="0"/>
                </a:spcAft>
              </a:pPr>
              <a:r>
                <a:rPr lang="en-US" sz="700" b="0">
                  <a:solidFill>
                    <a:schemeClr val="bg1"/>
                  </a:solidFill>
                  <a:latin typeface="Ubuntu" panose="020B0504030602030204" pitchFamily="34" charset="0"/>
                </a:rPr>
                <a:t>115</a:t>
              </a:r>
            </a:p>
          </p:txBody>
        </p:sp>
        <p:sp>
          <p:nvSpPr>
            <p:cNvPr id="68" name="Forme libre : forme 67">
              <a:extLst>
                <a:ext uri="{FF2B5EF4-FFF2-40B4-BE49-F238E27FC236}">
                  <a16:creationId xmlns:a16="http://schemas.microsoft.com/office/drawing/2014/main" id="{B90AA6F9-B8A6-4490-A465-CBEFAEA6DFCA}"/>
                </a:ext>
              </a:extLst>
            </p:cNvPr>
            <p:cNvSpPr/>
            <p:nvPr/>
          </p:nvSpPr>
          <p:spPr>
            <a:xfrm>
              <a:off x="14777224" y="2818581"/>
              <a:ext cx="360865"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0F878A"/>
            </a:solidFill>
            <a:ln w="6695" cap="flat">
              <a:noFill/>
              <a:prstDash val="solid"/>
              <a:miter/>
            </a:ln>
          </p:spPr>
          <p:txBody>
            <a:bodyPr rtlCol="0" anchor="ctr"/>
            <a:lstStyle/>
            <a:p>
              <a:pPr algn="ctr">
                <a:lnSpc>
                  <a:spcPct val="90000"/>
                </a:lnSpc>
                <a:spcAft>
                  <a:spcPts val="0"/>
                </a:spcAft>
              </a:pPr>
              <a:r>
                <a:rPr lang="en-US" sz="700" b="0">
                  <a:solidFill>
                    <a:schemeClr val="bg1"/>
                  </a:solidFill>
                  <a:latin typeface="Ubuntu" panose="020B0504030602030204" pitchFamily="34" charset="0"/>
                </a:rPr>
                <a:t>15</a:t>
              </a:r>
            </a:p>
            <a:p>
              <a:pPr algn="ctr">
                <a:lnSpc>
                  <a:spcPct val="90000"/>
                </a:lnSpc>
                <a:spcAft>
                  <a:spcPts val="0"/>
                </a:spcAft>
              </a:pPr>
              <a:r>
                <a:rPr lang="en-US" sz="700" b="0">
                  <a:solidFill>
                    <a:schemeClr val="bg1"/>
                  </a:solidFill>
                  <a:latin typeface="Ubuntu" panose="020B0504030602030204" pitchFamily="34" charset="0"/>
                </a:rPr>
                <a:t>135</a:t>
              </a:r>
            </a:p>
            <a:p>
              <a:pPr algn="ctr">
                <a:lnSpc>
                  <a:spcPct val="90000"/>
                </a:lnSpc>
                <a:spcAft>
                  <a:spcPts val="0"/>
                </a:spcAft>
              </a:pPr>
              <a:r>
                <a:rPr lang="en-US" sz="700" b="0">
                  <a:solidFill>
                    <a:schemeClr val="bg1"/>
                  </a:solidFill>
                  <a:latin typeface="Ubuntu" panose="020B0504030602030204" pitchFamily="34" charset="0"/>
                </a:rPr>
                <a:t>138</a:t>
              </a:r>
            </a:p>
          </p:txBody>
        </p:sp>
        <p:sp>
          <p:nvSpPr>
            <p:cNvPr id="69" name="Forme libre : forme 68">
              <a:extLst>
                <a:ext uri="{FF2B5EF4-FFF2-40B4-BE49-F238E27FC236}">
                  <a16:creationId xmlns:a16="http://schemas.microsoft.com/office/drawing/2014/main" id="{AEDB31E0-288F-492F-BC3E-94F3C3363294}"/>
                </a:ext>
              </a:extLst>
            </p:cNvPr>
            <p:cNvSpPr/>
            <p:nvPr/>
          </p:nvSpPr>
          <p:spPr>
            <a:xfrm>
              <a:off x="14777224" y="2405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B2A2"/>
            </a:solidFill>
            <a:ln w="6695" cap="flat">
              <a:noFill/>
              <a:prstDash val="solid"/>
              <a:miter/>
            </a:ln>
          </p:spPr>
          <p:txBody>
            <a:bodyPr rtlCol="0" anchor="ctr"/>
            <a:lstStyle/>
            <a:p>
              <a:pPr algn="ctr">
                <a:lnSpc>
                  <a:spcPct val="90000"/>
                </a:lnSpc>
                <a:spcAft>
                  <a:spcPts val="0"/>
                </a:spcAft>
              </a:pPr>
              <a:r>
                <a:rPr lang="en-US" sz="700" b="0">
                  <a:latin typeface="Ubuntu" panose="020B0504030602030204" pitchFamily="34" charset="0"/>
                </a:rPr>
                <a:t>0</a:t>
              </a:r>
            </a:p>
            <a:p>
              <a:pPr algn="ctr">
                <a:lnSpc>
                  <a:spcPct val="90000"/>
                </a:lnSpc>
                <a:spcAft>
                  <a:spcPts val="0"/>
                </a:spcAft>
              </a:pPr>
              <a:r>
                <a:rPr lang="en-US" sz="700" b="0">
                  <a:latin typeface="Ubuntu" panose="020B0504030602030204" pitchFamily="34" charset="0"/>
                </a:rPr>
                <a:t>178</a:t>
              </a:r>
            </a:p>
            <a:p>
              <a:pPr algn="ctr">
                <a:lnSpc>
                  <a:spcPct val="90000"/>
                </a:lnSpc>
                <a:spcAft>
                  <a:spcPts val="0"/>
                </a:spcAft>
              </a:pPr>
              <a:r>
                <a:rPr lang="en-US" sz="700" b="0">
                  <a:latin typeface="Ubuntu" panose="020B0504030602030204" pitchFamily="34" charset="0"/>
                </a:rPr>
                <a:t>162</a:t>
              </a:r>
            </a:p>
          </p:txBody>
        </p:sp>
        <p:sp>
          <p:nvSpPr>
            <p:cNvPr id="70" name="Forme libre : forme 69">
              <a:extLst>
                <a:ext uri="{FF2B5EF4-FFF2-40B4-BE49-F238E27FC236}">
                  <a16:creationId xmlns:a16="http://schemas.microsoft.com/office/drawing/2014/main" id="{8F775A35-2F34-403A-95F8-4058F1A09A02}"/>
                </a:ext>
              </a:extLst>
            </p:cNvPr>
            <p:cNvSpPr/>
            <p:nvPr/>
          </p:nvSpPr>
          <p:spPr>
            <a:xfrm>
              <a:off x="14777224" y="1992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E0CB"/>
            </a:solidFill>
            <a:ln w="6695" cap="flat">
              <a:noFill/>
              <a:prstDash val="solid"/>
              <a:miter/>
            </a:ln>
          </p:spPr>
          <p:txBody>
            <a:bodyPr rtlCol="0" anchor="ctr"/>
            <a:lstStyle/>
            <a:p>
              <a:pPr algn="ctr">
                <a:lnSpc>
                  <a:spcPct val="90000"/>
                </a:lnSpc>
                <a:spcAft>
                  <a:spcPts val="0"/>
                </a:spcAft>
              </a:pPr>
              <a:r>
                <a:rPr lang="en-US" sz="700" b="0">
                  <a:latin typeface="Ubuntu" panose="020B0504030602030204" pitchFamily="34" charset="0"/>
                </a:rPr>
                <a:t>0</a:t>
              </a:r>
            </a:p>
            <a:p>
              <a:pPr algn="ctr">
                <a:lnSpc>
                  <a:spcPct val="90000"/>
                </a:lnSpc>
                <a:spcAft>
                  <a:spcPts val="0"/>
                </a:spcAft>
              </a:pPr>
              <a:r>
                <a:rPr lang="en-US" sz="700" b="0">
                  <a:latin typeface="Ubuntu" panose="020B0504030602030204" pitchFamily="34" charset="0"/>
                </a:rPr>
                <a:t>244</a:t>
              </a:r>
            </a:p>
            <a:p>
              <a:pPr algn="ctr">
                <a:lnSpc>
                  <a:spcPct val="90000"/>
                </a:lnSpc>
                <a:spcAft>
                  <a:spcPts val="0"/>
                </a:spcAft>
              </a:pPr>
              <a:r>
                <a:rPr lang="en-US" sz="700" b="0">
                  <a:latin typeface="Ubuntu" panose="020B0504030602030204" pitchFamily="34" charset="0"/>
                </a:rPr>
                <a:t>203</a:t>
              </a:r>
            </a:p>
          </p:txBody>
        </p:sp>
        <p:sp>
          <p:nvSpPr>
            <p:cNvPr id="71" name="Forme libre : forme 70">
              <a:extLst>
                <a:ext uri="{FF2B5EF4-FFF2-40B4-BE49-F238E27FC236}">
                  <a16:creationId xmlns:a16="http://schemas.microsoft.com/office/drawing/2014/main" id="{59DA3B5B-D788-45A0-A698-ABE05A9025B0}"/>
                </a:ext>
              </a:extLst>
            </p:cNvPr>
            <p:cNvSpPr/>
            <p:nvPr/>
          </p:nvSpPr>
          <p:spPr>
            <a:xfrm>
              <a:off x="14041053" y="3644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178036"/>
            </a:solidFill>
            <a:ln w="6695" cap="flat">
              <a:noFill/>
              <a:prstDash val="solid"/>
              <a:miter/>
            </a:ln>
          </p:spPr>
          <p:txBody>
            <a:bodyPr rtlCol="0" anchor="ctr"/>
            <a:lstStyle/>
            <a:p>
              <a:pPr algn="ctr">
                <a:lnSpc>
                  <a:spcPct val="90000"/>
                </a:lnSpc>
                <a:spcAft>
                  <a:spcPts val="0"/>
                </a:spcAft>
              </a:pPr>
              <a:r>
                <a:rPr lang="en-US" sz="700" b="0">
                  <a:solidFill>
                    <a:schemeClr val="bg1"/>
                  </a:solidFill>
                  <a:latin typeface="Ubuntu" panose="020B0504030602030204" pitchFamily="34" charset="0"/>
                </a:rPr>
                <a:t>23</a:t>
              </a:r>
            </a:p>
            <a:p>
              <a:pPr algn="ctr">
                <a:lnSpc>
                  <a:spcPct val="90000"/>
                </a:lnSpc>
                <a:spcAft>
                  <a:spcPts val="0"/>
                </a:spcAft>
              </a:pPr>
              <a:r>
                <a:rPr lang="en-US" sz="700" b="0">
                  <a:solidFill>
                    <a:schemeClr val="bg1"/>
                  </a:solidFill>
                  <a:latin typeface="Ubuntu" panose="020B0504030602030204" pitchFamily="34" charset="0"/>
                </a:rPr>
                <a:t>128</a:t>
              </a:r>
            </a:p>
            <a:p>
              <a:pPr algn="ctr">
                <a:lnSpc>
                  <a:spcPct val="90000"/>
                </a:lnSpc>
                <a:spcAft>
                  <a:spcPts val="0"/>
                </a:spcAft>
              </a:pPr>
              <a:r>
                <a:rPr lang="en-US" sz="700" b="0">
                  <a:solidFill>
                    <a:schemeClr val="bg1"/>
                  </a:solidFill>
                  <a:latin typeface="Ubuntu" panose="020B0504030602030204" pitchFamily="34" charset="0"/>
                </a:rPr>
                <a:t>54</a:t>
              </a:r>
            </a:p>
          </p:txBody>
        </p:sp>
        <p:sp>
          <p:nvSpPr>
            <p:cNvPr id="72" name="Forme libre : forme 71">
              <a:extLst>
                <a:ext uri="{FF2B5EF4-FFF2-40B4-BE49-F238E27FC236}">
                  <a16:creationId xmlns:a16="http://schemas.microsoft.com/office/drawing/2014/main" id="{B988192C-3701-4200-ADA5-936C0610D953}"/>
                </a:ext>
              </a:extLst>
            </p:cNvPr>
            <p:cNvSpPr/>
            <p:nvPr/>
          </p:nvSpPr>
          <p:spPr>
            <a:xfrm>
              <a:off x="14041053" y="3231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178C3D"/>
            </a:solidFill>
            <a:ln w="6695" cap="flat">
              <a:noFill/>
              <a:prstDash val="solid"/>
              <a:miter/>
            </a:ln>
          </p:spPr>
          <p:txBody>
            <a:bodyPr rtlCol="0" anchor="ctr"/>
            <a:lstStyle/>
            <a:p>
              <a:pPr algn="ctr">
                <a:lnSpc>
                  <a:spcPct val="90000"/>
                </a:lnSpc>
                <a:spcAft>
                  <a:spcPts val="0"/>
                </a:spcAft>
              </a:pPr>
              <a:r>
                <a:rPr lang="en-US" sz="700" b="0">
                  <a:solidFill>
                    <a:schemeClr val="bg1"/>
                  </a:solidFill>
                  <a:latin typeface="Ubuntu" panose="020B0504030602030204" pitchFamily="34" charset="0"/>
                </a:rPr>
                <a:t>23</a:t>
              </a:r>
            </a:p>
            <a:p>
              <a:pPr algn="ctr">
                <a:lnSpc>
                  <a:spcPct val="90000"/>
                </a:lnSpc>
                <a:spcAft>
                  <a:spcPts val="0"/>
                </a:spcAft>
              </a:pPr>
              <a:r>
                <a:rPr lang="en-US" sz="700" b="0">
                  <a:solidFill>
                    <a:schemeClr val="bg1"/>
                  </a:solidFill>
                  <a:latin typeface="Ubuntu" panose="020B0504030602030204" pitchFamily="34" charset="0"/>
                </a:rPr>
                <a:t>140</a:t>
              </a:r>
            </a:p>
            <a:p>
              <a:pPr algn="ctr">
                <a:lnSpc>
                  <a:spcPct val="90000"/>
                </a:lnSpc>
                <a:spcAft>
                  <a:spcPts val="0"/>
                </a:spcAft>
              </a:pPr>
              <a:r>
                <a:rPr lang="en-US" sz="700" b="0">
                  <a:solidFill>
                    <a:schemeClr val="bg1"/>
                  </a:solidFill>
                  <a:latin typeface="Ubuntu" panose="020B0504030602030204" pitchFamily="34" charset="0"/>
                </a:rPr>
                <a:t>61</a:t>
              </a:r>
            </a:p>
          </p:txBody>
        </p:sp>
        <p:sp>
          <p:nvSpPr>
            <p:cNvPr id="73" name="Forme libre : forme 72">
              <a:extLst>
                <a:ext uri="{FF2B5EF4-FFF2-40B4-BE49-F238E27FC236}">
                  <a16:creationId xmlns:a16="http://schemas.microsoft.com/office/drawing/2014/main" id="{FDFAC846-10F6-421E-8B39-673C784E01DE}"/>
                </a:ext>
              </a:extLst>
            </p:cNvPr>
            <p:cNvSpPr/>
            <p:nvPr/>
          </p:nvSpPr>
          <p:spPr>
            <a:xfrm>
              <a:off x="14041053" y="2818581"/>
              <a:ext cx="360865"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2EA657"/>
            </a:solidFill>
            <a:ln w="6695" cap="flat">
              <a:noFill/>
              <a:prstDash val="solid"/>
              <a:miter/>
            </a:ln>
          </p:spPr>
          <p:txBody>
            <a:bodyPr rtlCol="0" anchor="ctr"/>
            <a:lstStyle/>
            <a:p>
              <a:pPr algn="ctr">
                <a:lnSpc>
                  <a:spcPct val="90000"/>
                </a:lnSpc>
                <a:spcAft>
                  <a:spcPts val="0"/>
                </a:spcAft>
              </a:pPr>
              <a:r>
                <a:rPr lang="en-US" sz="700" b="0">
                  <a:latin typeface="Ubuntu" panose="020B0504030602030204" pitchFamily="34" charset="0"/>
                </a:rPr>
                <a:t>46</a:t>
              </a:r>
            </a:p>
            <a:p>
              <a:pPr algn="ctr">
                <a:lnSpc>
                  <a:spcPct val="90000"/>
                </a:lnSpc>
                <a:spcAft>
                  <a:spcPts val="0"/>
                </a:spcAft>
              </a:pPr>
              <a:r>
                <a:rPr lang="en-US" sz="700" b="0">
                  <a:latin typeface="Ubuntu" panose="020B0504030602030204" pitchFamily="34" charset="0"/>
                </a:rPr>
                <a:t>166</a:t>
              </a:r>
            </a:p>
            <a:p>
              <a:pPr algn="ctr">
                <a:lnSpc>
                  <a:spcPct val="90000"/>
                </a:lnSpc>
                <a:spcAft>
                  <a:spcPts val="0"/>
                </a:spcAft>
              </a:pPr>
              <a:r>
                <a:rPr lang="en-US" sz="700" b="0">
                  <a:latin typeface="Ubuntu" panose="020B0504030602030204" pitchFamily="34" charset="0"/>
                </a:rPr>
                <a:t>87</a:t>
              </a:r>
            </a:p>
          </p:txBody>
        </p:sp>
        <p:sp>
          <p:nvSpPr>
            <p:cNvPr id="74" name="Forme libre : forme 73">
              <a:extLst>
                <a:ext uri="{FF2B5EF4-FFF2-40B4-BE49-F238E27FC236}">
                  <a16:creationId xmlns:a16="http://schemas.microsoft.com/office/drawing/2014/main" id="{353643F0-22F7-4B48-AE39-5FC8C334472F}"/>
                </a:ext>
              </a:extLst>
            </p:cNvPr>
            <p:cNvSpPr/>
            <p:nvPr/>
          </p:nvSpPr>
          <p:spPr>
            <a:xfrm>
              <a:off x="14041053" y="2405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33B569"/>
            </a:solidFill>
            <a:ln w="6695" cap="flat">
              <a:noFill/>
              <a:prstDash val="solid"/>
              <a:miter/>
            </a:ln>
          </p:spPr>
          <p:txBody>
            <a:bodyPr rtlCol="0" anchor="ctr"/>
            <a:lstStyle/>
            <a:p>
              <a:pPr algn="ctr">
                <a:lnSpc>
                  <a:spcPct val="90000"/>
                </a:lnSpc>
                <a:spcAft>
                  <a:spcPts val="0"/>
                </a:spcAft>
              </a:pPr>
              <a:r>
                <a:rPr lang="en-US" sz="700" b="0">
                  <a:latin typeface="Ubuntu" panose="020B0504030602030204" pitchFamily="34" charset="0"/>
                </a:rPr>
                <a:t>51</a:t>
              </a:r>
            </a:p>
            <a:p>
              <a:pPr algn="ctr">
                <a:lnSpc>
                  <a:spcPct val="90000"/>
                </a:lnSpc>
                <a:spcAft>
                  <a:spcPts val="0"/>
                </a:spcAft>
              </a:pPr>
              <a:r>
                <a:rPr lang="en-US" sz="700" b="0">
                  <a:latin typeface="Ubuntu" panose="020B0504030602030204" pitchFamily="34" charset="0"/>
                </a:rPr>
                <a:t>181</a:t>
              </a:r>
            </a:p>
            <a:p>
              <a:pPr algn="ctr">
                <a:lnSpc>
                  <a:spcPct val="90000"/>
                </a:lnSpc>
                <a:spcAft>
                  <a:spcPts val="0"/>
                </a:spcAft>
              </a:pPr>
              <a:r>
                <a:rPr lang="en-US" sz="700" b="0">
                  <a:latin typeface="Ubuntu" panose="020B0504030602030204" pitchFamily="34" charset="0"/>
                </a:rPr>
                <a:t>105</a:t>
              </a:r>
            </a:p>
          </p:txBody>
        </p:sp>
        <p:sp>
          <p:nvSpPr>
            <p:cNvPr id="75" name="Forme libre : forme 74">
              <a:extLst>
                <a:ext uri="{FF2B5EF4-FFF2-40B4-BE49-F238E27FC236}">
                  <a16:creationId xmlns:a16="http://schemas.microsoft.com/office/drawing/2014/main" id="{33F41D49-321E-46F2-BE66-44E85399808F}"/>
                </a:ext>
              </a:extLst>
            </p:cNvPr>
            <p:cNvSpPr/>
            <p:nvPr/>
          </p:nvSpPr>
          <p:spPr>
            <a:xfrm>
              <a:off x="14041053" y="1992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57CF80"/>
            </a:solidFill>
            <a:ln w="6695" cap="flat">
              <a:noFill/>
              <a:prstDash val="solid"/>
              <a:miter/>
            </a:ln>
          </p:spPr>
          <p:txBody>
            <a:bodyPr rtlCol="0" anchor="ctr"/>
            <a:lstStyle/>
            <a:p>
              <a:pPr algn="ctr">
                <a:lnSpc>
                  <a:spcPct val="90000"/>
                </a:lnSpc>
                <a:spcAft>
                  <a:spcPts val="0"/>
                </a:spcAft>
              </a:pPr>
              <a:endParaRPr lang="en-US" sz="700" b="0">
                <a:latin typeface="Ubuntu" panose="020B0504030602030204" pitchFamily="34" charset="0"/>
              </a:endParaRPr>
            </a:p>
            <a:p>
              <a:pPr algn="ctr">
                <a:lnSpc>
                  <a:spcPct val="90000"/>
                </a:lnSpc>
                <a:spcAft>
                  <a:spcPts val="0"/>
                </a:spcAft>
              </a:pPr>
              <a:r>
                <a:rPr lang="en-US" sz="700" b="0">
                  <a:latin typeface="Ubuntu" panose="020B0504030602030204" pitchFamily="34" charset="0"/>
                </a:rPr>
                <a:t>87</a:t>
              </a:r>
            </a:p>
            <a:p>
              <a:pPr algn="ctr">
                <a:lnSpc>
                  <a:spcPct val="90000"/>
                </a:lnSpc>
                <a:spcAft>
                  <a:spcPts val="0"/>
                </a:spcAft>
              </a:pPr>
              <a:r>
                <a:rPr lang="en-US" sz="700" b="0">
                  <a:latin typeface="Ubuntu" panose="020B0504030602030204" pitchFamily="34" charset="0"/>
                </a:rPr>
                <a:t>207</a:t>
              </a:r>
            </a:p>
            <a:p>
              <a:pPr algn="ctr">
                <a:lnSpc>
                  <a:spcPct val="90000"/>
                </a:lnSpc>
                <a:spcAft>
                  <a:spcPts val="0"/>
                </a:spcAft>
              </a:pPr>
              <a:r>
                <a:rPr lang="en-US" sz="700" b="0">
                  <a:latin typeface="Ubuntu" panose="020B0504030602030204" pitchFamily="34" charset="0"/>
                </a:rPr>
                <a:t>128</a:t>
              </a:r>
            </a:p>
            <a:p>
              <a:pPr algn="ctr">
                <a:lnSpc>
                  <a:spcPct val="90000"/>
                </a:lnSpc>
                <a:spcAft>
                  <a:spcPts val="0"/>
                </a:spcAft>
              </a:pPr>
              <a:endParaRPr lang="en-US" sz="700" b="0">
                <a:latin typeface="Ubuntu" panose="020B0504030602030204" pitchFamily="34" charset="0"/>
              </a:endParaRPr>
            </a:p>
          </p:txBody>
        </p:sp>
        <p:sp>
          <p:nvSpPr>
            <p:cNvPr id="76" name="Forme libre : forme 75">
              <a:extLst>
                <a:ext uri="{FF2B5EF4-FFF2-40B4-BE49-F238E27FC236}">
                  <a16:creationId xmlns:a16="http://schemas.microsoft.com/office/drawing/2014/main" id="{99A866AE-65FA-4F9E-98D0-E71681C14AC2}"/>
                </a:ext>
              </a:extLst>
            </p:cNvPr>
            <p:cNvSpPr/>
            <p:nvPr/>
          </p:nvSpPr>
          <p:spPr>
            <a:xfrm>
              <a:off x="15145311" y="3644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173340"/>
            </a:solidFill>
            <a:ln w="6695" cap="flat">
              <a:noFill/>
              <a:prstDash val="solid"/>
              <a:miter/>
            </a:ln>
          </p:spPr>
          <p:txBody>
            <a:bodyPr rtlCol="0" anchor="ctr"/>
            <a:lstStyle/>
            <a:p>
              <a:pPr algn="ctr">
                <a:lnSpc>
                  <a:spcPct val="90000"/>
                </a:lnSpc>
                <a:spcAft>
                  <a:spcPts val="0"/>
                </a:spcAft>
              </a:pPr>
              <a:r>
                <a:rPr lang="en-US" sz="700" b="0">
                  <a:solidFill>
                    <a:schemeClr val="bg1"/>
                  </a:solidFill>
                  <a:latin typeface="Ubuntu" panose="020B0504030602030204" pitchFamily="34" charset="0"/>
                </a:rPr>
                <a:t>23</a:t>
              </a:r>
            </a:p>
            <a:p>
              <a:pPr algn="ctr">
                <a:lnSpc>
                  <a:spcPct val="90000"/>
                </a:lnSpc>
                <a:spcAft>
                  <a:spcPts val="0"/>
                </a:spcAft>
              </a:pPr>
              <a:r>
                <a:rPr lang="en-US" sz="700" b="0">
                  <a:solidFill>
                    <a:schemeClr val="bg1"/>
                  </a:solidFill>
                  <a:latin typeface="Ubuntu" panose="020B0504030602030204" pitchFamily="34" charset="0"/>
                </a:rPr>
                <a:t>51</a:t>
              </a:r>
            </a:p>
            <a:p>
              <a:pPr algn="ctr">
                <a:lnSpc>
                  <a:spcPct val="90000"/>
                </a:lnSpc>
                <a:spcAft>
                  <a:spcPts val="0"/>
                </a:spcAft>
              </a:pPr>
              <a:r>
                <a:rPr lang="en-US" sz="700" b="0">
                  <a:solidFill>
                    <a:schemeClr val="bg1"/>
                  </a:solidFill>
                  <a:latin typeface="Ubuntu" panose="020B0504030602030204" pitchFamily="34" charset="0"/>
                </a:rPr>
                <a:t>64</a:t>
              </a:r>
            </a:p>
          </p:txBody>
        </p:sp>
        <p:sp>
          <p:nvSpPr>
            <p:cNvPr id="77" name="Forme libre : forme 76">
              <a:extLst>
                <a:ext uri="{FF2B5EF4-FFF2-40B4-BE49-F238E27FC236}">
                  <a16:creationId xmlns:a16="http://schemas.microsoft.com/office/drawing/2014/main" id="{FF63074E-4AF4-4930-9679-FD2D7A0F2A11}"/>
                </a:ext>
              </a:extLst>
            </p:cNvPr>
            <p:cNvSpPr/>
            <p:nvPr/>
          </p:nvSpPr>
          <p:spPr>
            <a:xfrm>
              <a:off x="15145311" y="3231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214554"/>
            </a:solidFill>
            <a:ln w="6695" cap="flat">
              <a:noFill/>
              <a:prstDash val="solid"/>
              <a:miter/>
            </a:ln>
          </p:spPr>
          <p:txBody>
            <a:bodyPr rtlCol="0" anchor="ctr"/>
            <a:lstStyle/>
            <a:p>
              <a:pPr algn="ctr">
                <a:lnSpc>
                  <a:spcPct val="90000"/>
                </a:lnSpc>
                <a:spcAft>
                  <a:spcPts val="0"/>
                </a:spcAft>
              </a:pPr>
              <a:r>
                <a:rPr lang="en-US" sz="700" b="0">
                  <a:solidFill>
                    <a:schemeClr val="bg1"/>
                  </a:solidFill>
                  <a:latin typeface="Ubuntu" panose="020B0504030602030204" pitchFamily="34" charset="0"/>
                </a:rPr>
                <a:t>33</a:t>
              </a:r>
            </a:p>
            <a:p>
              <a:pPr algn="ctr">
                <a:lnSpc>
                  <a:spcPct val="90000"/>
                </a:lnSpc>
                <a:spcAft>
                  <a:spcPts val="0"/>
                </a:spcAft>
              </a:pPr>
              <a:r>
                <a:rPr lang="en-US" sz="700" b="0">
                  <a:solidFill>
                    <a:schemeClr val="bg1"/>
                  </a:solidFill>
                  <a:latin typeface="Ubuntu" panose="020B0504030602030204" pitchFamily="34" charset="0"/>
                </a:rPr>
                <a:t>69</a:t>
              </a:r>
            </a:p>
            <a:p>
              <a:pPr algn="ctr">
                <a:lnSpc>
                  <a:spcPct val="90000"/>
                </a:lnSpc>
                <a:spcAft>
                  <a:spcPts val="0"/>
                </a:spcAft>
              </a:pPr>
              <a:r>
                <a:rPr lang="en-US" sz="700" b="0">
                  <a:solidFill>
                    <a:schemeClr val="bg1"/>
                  </a:solidFill>
                  <a:latin typeface="Ubuntu" panose="020B0504030602030204" pitchFamily="34" charset="0"/>
                </a:rPr>
                <a:t>84</a:t>
              </a:r>
            </a:p>
          </p:txBody>
        </p:sp>
        <p:sp>
          <p:nvSpPr>
            <p:cNvPr id="78" name="Forme libre : forme 77">
              <a:extLst>
                <a:ext uri="{FF2B5EF4-FFF2-40B4-BE49-F238E27FC236}">
                  <a16:creationId xmlns:a16="http://schemas.microsoft.com/office/drawing/2014/main" id="{56DB4C49-7593-476E-9314-2444B469873A}"/>
                </a:ext>
              </a:extLst>
            </p:cNvPr>
            <p:cNvSpPr/>
            <p:nvPr/>
          </p:nvSpPr>
          <p:spPr>
            <a:xfrm>
              <a:off x="15145311" y="2818581"/>
              <a:ext cx="360865"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14596B"/>
            </a:solidFill>
            <a:ln w="6695" cap="flat">
              <a:noFill/>
              <a:prstDash val="solid"/>
              <a:miter/>
            </a:ln>
          </p:spPr>
          <p:txBody>
            <a:bodyPr rtlCol="0" anchor="ctr"/>
            <a:lstStyle/>
            <a:p>
              <a:pPr algn="ctr">
                <a:lnSpc>
                  <a:spcPct val="90000"/>
                </a:lnSpc>
                <a:spcAft>
                  <a:spcPts val="0"/>
                </a:spcAft>
              </a:pPr>
              <a:r>
                <a:rPr lang="en-US" sz="700" b="0">
                  <a:solidFill>
                    <a:schemeClr val="bg1"/>
                  </a:solidFill>
                  <a:latin typeface="Ubuntu" panose="020B0504030602030204" pitchFamily="34" charset="0"/>
                </a:rPr>
                <a:t>20</a:t>
              </a:r>
            </a:p>
            <a:p>
              <a:pPr algn="ctr">
                <a:lnSpc>
                  <a:spcPct val="90000"/>
                </a:lnSpc>
                <a:spcAft>
                  <a:spcPts val="0"/>
                </a:spcAft>
              </a:pPr>
              <a:r>
                <a:rPr lang="en-US" sz="700" b="0">
                  <a:solidFill>
                    <a:schemeClr val="bg1"/>
                  </a:solidFill>
                  <a:latin typeface="Ubuntu" panose="020B0504030602030204" pitchFamily="34" charset="0"/>
                </a:rPr>
                <a:t>89</a:t>
              </a:r>
            </a:p>
            <a:p>
              <a:pPr algn="ctr">
                <a:lnSpc>
                  <a:spcPct val="90000"/>
                </a:lnSpc>
                <a:spcAft>
                  <a:spcPts val="0"/>
                </a:spcAft>
              </a:pPr>
              <a:r>
                <a:rPr lang="en-US" sz="700" b="0">
                  <a:solidFill>
                    <a:schemeClr val="bg1"/>
                  </a:solidFill>
                  <a:latin typeface="Ubuntu" panose="020B0504030602030204" pitchFamily="34" charset="0"/>
                </a:rPr>
                <a:t>107</a:t>
              </a:r>
            </a:p>
          </p:txBody>
        </p:sp>
        <p:sp>
          <p:nvSpPr>
            <p:cNvPr id="79" name="Forme libre : forme 78">
              <a:extLst>
                <a:ext uri="{FF2B5EF4-FFF2-40B4-BE49-F238E27FC236}">
                  <a16:creationId xmlns:a16="http://schemas.microsoft.com/office/drawing/2014/main" id="{82B57E86-9AA1-49BE-93E7-6C1DB4AFDDF9}"/>
                </a:ext>
              </a:extLst>
            </p:cNvPr>
            <p:cNvSpPr/>
            <p:nvPr/>
          </p:nvSpPr>
          <p:spPr>
            <a:xfrm>
              <a:off x="15145311" y="2405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336B7D"/>
            </a:solidFill>
            <a:ln w="6695" cap="flat">
              <a:noFill/>
              <a:prstDash val="solid"/>
              <a:miter/>
            </a:ln>
          </p:spPr>
          <p:txBody>
            <a:bodyPr rtlCol="0" anchor="ctr"/>
            <a:lstStyle/>
            <a:p>
              <a:pPr algn="ctr">
                <a:lnSpc>
                  <a:spcPct val="90000"/>
                </a:lnSpc>
                <a:spcAft>
                  <a:spcPts val="0"/>
                </a:spcAft>
              </a:pPr>
              <a:r>
                <a:rPr lang="en-US" sz="700" b="0">
                  <a:solidFill>
                    <a:schemeClr val="bg1"/>
                  </a:solidFill>
                  <a:latin typeface="Ubuntu" panose="020B0504030602030204" pitchFamily="34" charset="0"/>
                </a:rPr>
                <a:t>51</a:t>
              </a:r>
            </a:p>
            <a:p>
              <a:pPr algn="ctr">
                <a:lnSpc>
                  <a:spcPct val="90000"/>
                </a:lnSpc>
                <a:spcAft>
                  <a:spcPts val="0"/>
                </a:spcAft>
              </a:pPr>
              <a:r>
                <a:rPr lang="en-US" sz="700" b="0">
                  <a:solidFill>
                    <a:schemeClr val="bg1"/>
                  </a:solidFill>
                  <a:latin typeface="Ubuntu" panose="020B0504030602030204" pitchFamily="34" charset="0"/>
                </a:rPr>
                <a:t>107</a:t>
              </a:r>
            </a:p>
            <a:p>
              <a:pPr algn="ctr">
                <a:lnSpc>
                  <a:spcPct val="90000"/>
                </a:lnSpc>
                <a:spcAft>
                  <a:spcPts val="0"/>
                </a:spcAft>
              </a:pPr>
              <a:r>
                <a:rPr lang="en-US" sz="700" b="0">
                  <a:solidFill>
                    <a:schemeClr val="bg1"/>
                  </a:solidFill>
                  <a:latin typeface="Ubuntu" panose="020B0504030602030204" pitchFamily="34" charset="0"/>
                </a:rPr>
                <a:t>25</a:t>
              </a:r>
            </a:p>
          </p:txBody>
        </p:sp>
        <p:sp>
          <p:nvSpPr>
            <p:cNvPr id="80" name="Forme libre : forme 79">
              <a:extLst>
                <a:ext uri="{FF2B5EF4-FFF2-40B4-BE49-F238E27FC236}">
                  <a16:creationId xmlns:a16="http://schemas.microsoft.com/office/drawing/2014/main" id="{F58D84FF-3235-47A7-A015-65B66A7E9528}"/>
                </a:ext>
              </a:extLst>
            </p:cNvPr>
            <p:cNvSpPr/>
            <p:nvPr/>
          </p:nvSpPr>
          <p:spPr>
            <a:xfrm>
              <a:off x="15145311" y="1992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338091"/>
            </a:solidFill>
            <a:ln w="6695" cap="flat">
              <a:noFill/>
              <a:prstDash val="solid"/>
              <a:miter/>
            </a:ln>
          </p:spPr>
          <p:txBody>
            <a:bodyPr rtlCol="0" anchor="ctr"/>
            <a:lstStyle/>
            <a:p>
              <a:pPr algn="ctr">
                <a:lnSpc>
                  <a:spcPct val="90000"/>
                </a:lnSpc>
                <a:spcAft>
                  <a:spcPts val="0"/>
                </a:spcAft>
              </a:pPr>
              <a:r>
                <a:rPr lang="en-US" sz="700" b="0">
                  <a:solidFill>
                    <a:schemeClr val="bg1"/>
                  </a:solidFill>
                  <a:latin typeface="Ubuntu" panose="020B0504030602030204" pitchFamily="34" charset="0"/>
                </a:rPr>
                <a:t>51</a:t>
              </a:r>
            </a:p>
            <a:p>
              <a:pPr algn="ctr">
                <a:lnSpc>
                  <a:spcPct val="90000"/>
                </a:lnSpc>
                <a:spcAft>
                  <a:spcPts val="0"/>
                </a:spcAft>
              </a:pPr>
              <a:r>
                <a:rPr lang="en-US" sz="700" b="0">
                  <a:solidFill>
                    <a:schemeClr val="bg1"/>
                  </a:solidFill>
                  <a:latin typeface="Ubuntu" panose="020B0504030602030204" pitchFamily="34" charset="0"/>
                </a:rPr>
                <a:t>128</a:t>
              </a:r>
            </a:p>
            <a:p>
              <a:pPr algn="ctr">
                <a:lnSpc>
                  <a:spcPct val="90000"/>
                </a:lnSpc>
                <a:spcAft>
                  <a:spcPts val="0"/>
                </a:spcAft>
              </a:pPr>
              <a:r>
                <a:rPr lang="en-US" sz="700" b="0">
                  <a:solidFill>
                    <a:schemeClr val="bg1"/>
                  </a:solidFill>
                  <a:latin typeface="Ubuntu" panose="020B0504030602030204" pitchFamily="34" charset="0"/>
                </a:rPr>
                <a:t>145</a:t>
              </a:r>
            </a:p>
          </p:txBody>
        </p:sp>
        <p:sp>
          <p:nvSpPr>
            <p:cNvPr id="81" name="Forme libre : forme 80">
              <a:extLst>
                <a:ext uri="{FF2B5EF4-FFF2-40B4-BE49-F238E27FC236}">
                  <a16:creationId xmlns:a16="http://schemas.microsoft.com/office/drawing/2014/main" id="{0C2FDFFD-39D1-4054-899F-2527AF6109D7}"/>
                </a:ext>
              </a:extLst>
            </p:cNvPr>
            <p:cNvSpPr/>
            <p:nvPr/>
          </p:nvSpPr>
          <p:spPr>
            <a:xfrm>
              <a:off x="14408740" y="3644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7D74"/>
            </a:solidFill>
            <a:ln w="6695" cap="flat">
              <a:noFill/>
              <a:prstDash val="solid"/>
              <a:miter/>
            </a:ln>
          </p:spPr>
          <p:txBody>
            <a:bodyPr rtlCol="0" anchor="ctr"/>
            <a:lstStyle/>
            <a:p>
              <a:pPr algn="ctr">
                <a:lnSpc>
                  <a:spcPct val="90000"/>
                </a:lnSpc>
                <a:spcAft>
                  <a:spcPts val="0"/>
                </a:spcAft>
              </a:pPr>
              <a:r>
                <a:rPr lang="en-US" sz="700" b="0">
                  <a:solidFill>
                    <a:schemeClr val="bg1"/>
                  </a:solidFill>
                  <a:latin typeface="Ubuntu" panose="020B0504030602030204" pitchFamily="34" charset="0"/>
                </a:rPr>
                <a:t>0</a:t>
              </a:r>
            </a:p>
            <a:p>
              <a:pPr algn="ctr">
                <a:lnSpc>
                  <a:spcPct val="90000"/>
                </a:lnSpc>
                <a:spcAft>
                  <a:spcPts val="0"/>
                </a:spcAft>
              </a:pPr>
              <a:r>
                <a:rPr lang="en-US" sz="700" b="0">
                  <a:solidFill>
                    <a:schemeClr val="bg1"/>
                  </a:solidFill>
                  <a:latin typeface="Ubuntu" panose="020B0504030602030204" pitchFamily="34" charset="0"/>
                </a:rPr>
                <a:t>125</a:t>
              </a:r>
            </a:p>
            <a:p>
              <a:pPr algn="ctr">
                <a:lnSpc>
                  <a:spcPct val="90000"/>
                </a:lnSpc>
                <a:spcAft>
                  <a:spcPts val="0"/>
                </a:spcAft>
              </a:pPr>
              <a:r>
                <a:rPr lang="en-US" sz="700" b="0">
                  <a:solidFill>
                    <a:schemeClr val="bg1"/>
                  </a:solidFill>
                  <a:latin typeface="Ubuntu" panose="020B0504030602030204" pitchFamily="34" charset="0"/>
                </a:rPr>
                <a:t>116</a:t>
              </a:r>
            </a:p>
          </p:txBody>
        </p:sp>
        <p:sp>
          <p:nvSpPr>
            <p:cNvPr id="82" name="Forme libre : forme 81">
              <a:extLst>
                <a:ext uri="{FF2B5EF4-FFF2-40B4-BE49-F238E27FC236}">
                  <a16:creationId xmlns:a16="http://schemas.microsoft.com/office/drawing/2014/main" id="{3B4493E8-9680-4EA3-9A68-6174B5ADF266}"/>
                </a:ext>
              </a:extLst>
            </p:cNvPr>
            <p:cNvSpPr/>
            <p:nvPr/>
          </p:nvSpPr>
          <p:spPr>
            <a:xfrm>
              <a:off x="14408740" y="3231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929B"/>
            </a:solidFill>
            <a:ln w="6695" cap="flat">
              <a:noFill/>
              <a:prstDash val="solid"/>
              <a:miter/>
            </a:ln>
          </p:spPr>
          <p:txBody>
            <a:bodyPr rtlCol="0" anchor="ctr"/>
            <a:lstStyle/>
            <a:p>
              <a:pPr algn="ctr">
                <a:lnSpc>
                  <a:spcPct val="90000"/>
                </a:lnSpc>
                <a:spcAft>
                  <a:spcPts val="0"/>
                </a:spcAft>
              </a:pPr>
              <a:r>
                <a:rPr lang="en-US" sz="700" b="0">
                  <a:solidFill>
                    <a:schemeClr val="bg1"/>
                  </a:solidFill>
                  <a:latin typeface="Ubuntu" panose="020B0504030602030204" pitchFamily="34" charset="0"/>
                </a:rPr>
                <a:t>0</a:t>
              </a:r>
            </a:p>
            <a:p>
              <a:pPr algn="ctr">
                <a:lnSpc>
                  <a:spcPct val="90000"/>
                </a:lnSpc>
                <a:spcAft>
                  <a:spcPts val="0"/>
                </a:spcAft>
              </a:pPr>
              <a:r>
                <a:rPr lang="en-US" sz="700" b="0">
                  <a:solidFill>
                    <a:schemeClr val="bg1"/>
                  </a:solidFill>
                  <a:latin typeface="Ubuntu" panose="020B0504030602030204" pitchFamily="34" charset="0"/>
                </a:rPr>
                <a:t>146</a:t>
              </a:r>
            </a:p>
            <a:p>
              <a:pPr algn="ctr">
                <a:lnSpc>
                  <a:spcPct val="90000"/>
                </a:lnSpc>
                <a:spcAft>
                  <a:spcPts val="0"/>
                </a:spcAft>
              </a:pPr>
              <a:r>
                <a:rPr lang="en-US" sz="700" b="0">
                  <a:solidFill>
                    <a:schemeClr val="bg1"/>
                  </a:solidFill>
                  <a:latin typeface="Ubuntu" panose="020B0504030602030204" pitchFamily="34" charset="0"/>
                </a:rPr>
                <a:t>155</a:t>
              </a:r>
            </a:p>
          </p:txBody>
        </p:sp>
        <p:sp>
          <p:nvSpPr>
            <p:cNvPr id="83" name="Forme libre : forme 82">
              <a:extLst>
                <a:ext uri="{FF2B5EF4-FFF2-40B4-BE49-F238E27FC236}">
                  <a16:creationId xmlns:a16="http://schemas.microsoft.com/office/drawing/2014/main" id="{B4B6B943-D34B-48B2-95E0-76C5F8BA25FA}"/>
                </a:ext>
              </a:extLst>
            </p:cNvPr>
            <p:cNvSpPr/>
            <p:nvPr/>
          </p:nvSpPr>
          <p:spPr>
            <a:xfrm>
              <a:off x="14408740" y="2818581"/>
              <a:ext cx="360865"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00BFBF"/>
            </a:solidFill>
            <a:ln w="6695" cap="flat">
              <a:noFill/>
              <a:prstDash val="solid"/>
              <a:miter/>
            </a:ln>
          </p:spPr>
          <p:txBody>
            <a:bodyPr rtlCol="0" anchor="ctr"/>
            <a:lstStyle/>
            <a:p>
              <a:pPr algn="ctr">
                <a:lnSpc>
                  <a:spcPct val="90000"/>
                </a:lnSpc>
                <a:spcAft>
                  <a:spcPts val="0"/>
                </a:spcAft>
              </a:pPr>
              <a:r>
                <a:rPr lang="en-US" sz="700" b="0">
                  <a:latin typeface="Ubuntu" panose="020B0504030602030204" pitchFamily="34" charset="0"/>
                </a:rPr>
                <a:t>0</a:t>
              </a:r>
            </a:p>
            <a:p>
              <a:pPr algn="ctr">
                <a:lnSpc>
                  <a:spcPct val="90000"/>
                </a:lnSpc>
                <a:spcAft>
                  <a:spcPts val="0"/>
                </a:spcAft>
              </a:pPr>
              <a:r>
                <a:rPr lang="en-US" sz="700" b="0">
                  <a:latin typeface="Ubuntu" panose="020B0504030602030204" pitchFamily="34" charset="0"/>
                </a:rPr>
                <a:t>191</a:t>
              </a:r>
            </a:p>
            <a:p>
              <a:pPr algn="ctr">
                <a:lnSpc>
                  <a:spcPct val="90000"/>
                </a:lnSpc>
                <a:spcAft>
                  <a:spcPts val="0"/>
                </a:spcAft>
              </a:pPr>
              <a:r>
                <a:rPr lang="en-US" sz="700" b="0">
                  <a:latin typeface="Ubuntu" panose="020B0504030602030204" pitchFamily="34" charset="0"/>
                </a:rPr>
                <a:t>191</a:t>
              </a:r>
            </a:p>
          </p:txBody>
        </p:sp>
        <p:sp>
          <p:nvSpPr>
            <p:cNvPr id="84" name="Forme libre : forme 83">
              <a:extLst>
                <a:ext uri="{FF2B5EF4-FFF2-40B4-BE49-F238E27FC236}">
                  <a16:creationId xmlns:a16="http://schemas.microsoft.com/office/drawing/2014/main" id="{B434FFE6-E50A-4EA9-83D4-F9F4917BBCB8}"/>
                </a:ext>
              </a:extLst>
            </p:cNvPr>
            <p:cNvSpPr/>
            <p:nvPr/>
          </p:nvSpPr>
          <p:spPr>
            <a:xfrm>
              <a:off x="14408740" y="2405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D5D0"/>
            </a:solidFill>
            <a:ln w="6695" cap="flat">
              <a:noFill/>
              <a:prstDash val="solid"/>
              <a:miter/>
            </a:ln>
          </p:spPr>
          <p:txBody>
            <a:bodyPr rtlCol="0" anchor="ctr"/>
            <a:lstStyle/>
            <a:p>
              <a:pPr algn="ctr">
                <a:lnSpc>
                  <a:spcPct val="90000"/>
                </a:lnSpc>
                <a:spcAft>
                  <a:spcPts val="0"/>
                </a:spcAft>
              </a:pPr>
              <a:r>
                <a:rPr lang="en-US" sz="700" b="0">
                  <a:latin typeface="Ubuntu" panose="020B0504030602030204" pitchFamily="34" charset="0"/>
                </a:rPr>
                <a:t>0</a:t>
              </a:r>
            </a:p>
            <a:p>
              <a:pPr algn="ctr">
                <a:lnSpc>
                  <a:spcPct val="90000"/>
                </a:lnSpc>
                <a:spcAft>
                  <a:spcPts val="0"/>
                </a:spcAft>
              </a:pPr>
              <a:r>
                <a:rPr lang="en-US" sz="700" b="0">
                  <a:latin typeface="Ubuntu" panose="020B0504030602030204" pitchFamily="34" charset="0"/>
                </a:rPr>
                <a:t>213</a:t>
              </a:r>
            </a:p>
            <a:p>
              <a:pPr algn="ctr">
                <a:lnSpc>
                  <a:spcPct val="90000"/>
                </a:lnSpc>
                <a:spcAft>
                  <a:spcPts val="0"/>
                </a:spcAft>
              </a:pPr>
              <a:r>
                <a:rPr lang="en-US" sz="700" b="0">
                  <a:latin typeface="Ubuntu" panose="020B0504030602030204" pitchFamily="34" charset="0"/>
                </a:rPr>
                <a:t>208</a:t>
              </a:r>
            </a:p>
          </p:txBody>
        </p:sp>
        <p:sp>
          <p:nvSpPr>
            <p:cNvPr id="85" name="Forme libre : forme 84">
              <a:extLst>
                <a:ext uri="{FF2B5EF4-FFF2-40B4-BE49-F238E27FC236}">
                  <a16:creationId xmlns:a16="http://schemas.microsoft.com/office/drawing/2014/main" id="{E0BE1B97-A7F2-4E15-8D45-CD3F50622B5F}"/>
                </a:ext>
              </a:extLst>
            </p:cNvPr>
            <p:cNvSpPr/>
            <p:nvPr/>
          </p:nvSpPr>
          <p:spPr>
            <a:xfrm>
              <a:off x="14408740" y="1992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E6E3"/>
            </a:solidFill>
            <a:ln w="6695" cap="flat">
              <a:noFill/>
              <a:prstDash val="solid"/>
              <a:miter/>
            </a:ln>
          </p:spPr>
          <p:txBody>
            <a:bodyPr rtlCol="0" anchor="ctr"/>
            <a:lstStyle/>
            <a:p>
              <a:pPr algn="ctr">
                <a:lnSpc>
                  <a:spcPct val="90000"/>
                </a:lnSpc>
                <a:spcAft>
                  <a:spcPts val="0"/>
                </a:spcAft>
              </a:pPr>
              <a:r>
                <a:rPr lang="en-US" sz="700" b="0">
                  <a:latin typeface="Ubuntu" panose="020B0504030602030204" pitchFamily="34" charset="0"/>
                </a:rPr>
                <a:t>0</a:t>
              </a:r>
            </a:p>
            <a:p>
              <a:pPr algn="ctr">
                <a:lnSpc>
                  <a:spcPct val="90000"/>
                </a:lnSpc>
                <a:spcAft>
                  <a:spcPts val="0"/>
                </a:spcAft>
              </a:pPr>
              <a:r>
                <a:rPr lang="en-US" sz="700" b="0">
                  <a:latin typeface="Ubuntu" panose="020B0504030602030204" pitchFamily="34" charset="0"/>
                </a:rPr>
                <a:t>230</a:t>
              </a:r>
            </a:p>
            <a:p>
              <a:pPr algn="ctr">
                <a:lnSpc>
                  <a:spcPct val="90000"/>
                </a:lnSpc>
                <a:spcAft>
                  <a:spcPts val="0"/>
                </a:spcAft>
              </a:pPr>
              <a:r>
                <a:rPr lang="en-US" sz="700" b="0">
                  <a:latin typeface="Ubuntu" panose="020B0504030602030204" pitchFamily="34" charset="0"/>
                </a:rPr>
                <a:t>227</a:t>
              </a:r>
            </a:p>
          </p:txBody>
        </p:sp>
      </p:grpSp>
      <p:grpSp>
        <p:nvGrpSpPr>
          <p:cNvPr id="94" name="Groupe 1">
            <a:extLst>
              <a:ext uri="{FF2B5EF4-FFF2-40B4-BE49-F238E27FC236}">
                <a16:creationId xmlns:a16="http://schemas.microsoft.com/office/drawing/2014/main" id="{11A3E882-4152-49CC-A658-0BA2BD4CCF4E}"/>
              </a:ext>
            </a:extLst>
          </p:cNvPr>
          <p:cNvGrpSpPr>
            <a:grpSpLocks noChangeAspect="1"/>
          </p:cNvGrpSpPr>
          <p:nvPr userDrawn="1"/>
        </p:nvGrpSpPr>
        <p:grpSpPr>
          <a:xfrm>
            <a:off x="11562163" y="205059"/>
            <a:ext cx="419436" cy="388988"/>
            <a:chOff x="11501102" y="171573"/>
            <a:chExt cx="419436" cy="388988"/>
          </a:xfrm>
        </p:grpSpPr>
        <p:sp>
          <p:nvSpPr>
            <p:cNvPr id="95" name="Freeform 13">
              <a:extLst>
                <a:ext uri="{FF2B5EF4-FFF2-40B4-BE49-F238E27FC236}">
                  <a16:creationId xmlns:a16="http://schemas.microsoft.com/office/drawing/2014/main" id="{7962C740-AA7F-4225-AF45-30CEC5D85747}"/>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96" name="Freeform 14">
              <a:extLst>
                <a:ext uri="{FF2B5EF4-FFF2-40B4-BE49-F238E27FC236}">
                  <a16:creationId xmlns:a16="http://schemas.microsoft.com/office/drawing/2014/main" id="{8B6BE8F3-0248-42CC-8053-5B10FA1A6457}"/>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65" name="Rectangle 27">
            <a:extLst>
              <a:ext uri="{FF2B5EF4-FFF2-40B4-BE49-F238E27FC236}">
                <a16:creationId xmlns:a16="http://schemas.microsoft.com/office/drawing/2014/main" id="{5B538C81-213B-41EC-BB81-FEF313C9D880}"/>
              </a:ext>
            </a:extLst>
          </p:cNvPr>
          <p:cNvSpPr/>
          <p:nvPr userDrawn="1"/>
        </p:nvSpPr>
        <p:spPr>
          <a:xfrm>
            <a:off x="404813" y="6517871"/>
            <a:ext cx="3410847" cy="219456"/>
          </a:xfrm>
          <a:prstGeom prst="rect">
            <a:avLst/>
          </a:prstGeom>
        </p:spPr>
        <p:txBody>
          <a:bodyPr wrap="square" lIns="0" tIns="0" rIns="0" bIns="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kern="0" dirty="0">
                <a:solidFill>
                  <a:srgbClr val="A6A6A6"/>
                </a:solidFill>
                <a:latin typeface="Ubuntu" panose="020B0504030602030204" pitchFamily="34" charset="0"/>
                <a:cs typeface="Arial" panose="020B0604020202020204" pitchFamily="34" charset="0"/>
              </a:rPr>
              <a:t>Capgemini Proposal for SAS migration | April 2022</a:t>
            </a:r>
          </a:p>
        </p:txBody>
      </p:sp>
      <p:sp>
        <p:nvSpPr>
          <p:cNvPr id="86" name="Retângulo 43">
            <a:extLst>
              <a:ext uri="{FF2B5EF4-FFF2-40B4-BE49-F238E27FC236}">
                <a16:creationId xmlns:a16="http://schemas.microsoft.com/office/drawing/2014/main" id="{5539996C-DD2A-49D6-AFB0-763FCB2EE440}"/>
              </a:ext>
            </a:extLst>
          </p:cNvPr>
          <p:cNvSpPr/>
          <p:nvPr userDrawn="1"/>
        </p:nvSpPr>
        <p:spPr>
          <a:xfrm>
            <a:off x="11744128" y="6517658"/>
            <a:ext cx="229263" cy="215444"/>
          </a:xfrm>
          <a:prstGeom prst="rect">
            <a:avLst/>
          </a:prstGeom>
        </p:spPr>
        <p:txBody>
          <a:bodyPr wrap="square" lIns="0" rIns="0">
            <a:spAutoFit/>
          </a:bodyPr>
          <a:lstStyle/>
          <a:p>
            <a:pPr algn="r"/>
            <a:fld id="{0502E5A9-B53C-401E-A0E0-4A359BB0A9E5}" type="slidenum">
              <a:rPr lang="en-US" sz="800" smtClean="0">
                <a:solidFill>
                  <a:srgbClr val="A6A6A6"/>
                </a:solidFill>
                <a:latin typeface="Ubuntu" panose="020B0504030602030204" pitchFamily="34" charset="0"/>
                <a:cs typeface="Arial" panose="020B0604020202020204" pitchFamily="34" charset="0"/>
              </a:rPr>
              <a:pPr algn="r"/>
              <a:t>‹#›</a:t>
            </a:fld>
            <a:endParaRPr lang="en-US" sz="800">
              <a:solidFill>
                <a:srgbClr val="A6A6A6"/>
              </a:solidFill>
              <a:latin typeface="Ubuntu" panose="020B0504030602030204" pitchFamily="34" charset="0"/>
              <a:cs typeface="Arial" panose="020B0604020202020204" pitchFamily="34" charset="0"/>
            </a:endParaRPr>
          </a:p>
        </p:txBody>
      </p:sp>
      <p:sp>
        <p:nvSpPr>
          <p:cNvPr id="89" name="Rectangle 27">
            <a:extLst>
              <a:ext uri="{FF2B5EF4-FFF2-40B4-BE49-F238E27FC236}">
                <a16:creationId xmlns:a16="http://schemas.microsoft.com/office/drawing/2014/main" id="{01D50803-B26A-4936-A06C-6E086A6DD719}"/>
              </a:ext>
            </a:extLst>
          </p:cNvPr>
          <p:cNvSpPr/>
          <p:nvPr userDrawn="1"/>
        </p:nvSpPr>
        <p:spPr>
          <a:xfrm>
            <a:off x="7227070" y="6517871"/>
            <a:ext cx="4532162" cy="219456"/>
          </a:xfrm>
          <a:prstGeom prst="rect">
            <a:avLst/>
          </a:prstGeom>
        </p:spPr>
        <p:txBody>
          <a:bodyPr wrap="square" lIns="0" tIns="0" rIns="0" bIns="0" anchor="ctr" anchorCtr="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GB" sz="700">
                <a:solidFill>
                  <a:srgbClr val="A6A6A6"/>
                </a:solidFill>
                <a:latin typeface="Ubuntu" panose="020B0504030602030204" pitchFamily="34" charset="0"/>
                <a:cs typeface="Arial" panose="020B0604020202020204" pitchFamily="34" charset="0"/>
              </a:rPr>
              <a:t>Company Confidential © Capgemini 2022. All rights reserved |</a:t>
            </a:r>
          </a:p>
        </p:txBody>
      </p:sp>
    </p:spTree>
    <p:extLst>
      <p:ext uri="{BB962C8B-B14F-4D97-AF65-F5344CB8AC3E}">
        <p14:creationId xmlns:p14="http://schemas.microsoft.com/office/powerpoint/2010/main" val="1135177265"/>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 id="2147483714" r:id="rId18"/>
    <p:sldLayoutId id="2147483715" r:id="rId19"/>
    <p:sldLayoutId id="2147483716" r:id="rId20"/>
    <p:sldLayoutId id="2147483717" r:id="rId21"/>
    <p:sldLayoutId id="2147483718" r:id="rId22"/>
    <p:sldLayoutId id="2147483719" r:id="rId23"/>
  </p:sldLayoutIdLst>
  <p:hf hdr="0"/>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2600" b="0" i="0" u="none" strike="noStrike" kern="1200" cap="all" spc="0" normalizeH="0" baseline="0" noProof="0" dirty="0">
          <a:ln>
            <a:noFill/>
          </a:ln>
          <a:solidFill>
            <a:schemeClr val="accent4"/>
          </a:solidFill>
          <a:effectLst/>
          <a:uLnTx/>
          <a:uFillTx/>
          <a:latin typeface="+mj-lt"/>
          <a:ea typeface="+mj-ea"/>
          <a:cs typeface="+mj-cs"/>
        </a:defRPr>
      </a:lvl1pPr>
    </p:titleStyle>
    <p:bodyStyle>
      <a:lvl1pPr marL="0" indent="0" algn="l" defTabSz="914400" rtl="0" eaLnBrk="1" latinLnBrk="0" hangingPunct="1">
        <a:lnSpc>
          <a:spcPct val="100000"/>
        </a:lnSpc>
        <a:spcBef>
          <a:spcPts val="0"/>
        </a:spcBef>
        <a:spcAft>
          <a:spcPts val="600"/>
        </a:spcAft>
        <a:buFont typeface="Arial" panose="020B0604020202020204" pitchFamily="34" charset="0"/>
        <a:buNone/>
        <a:defRPr sz="2000" kern="1200" baseline="0">
          <a:solidFill>
            <a:schemeClr val="tx1"/>
          </a:solidFill>
          <a:latin typeface="Ubuntu" panose="020B0504030602030204" pitchFamily="34" charset="0"/>
          <a:ea typeface="+mn-ea"/>
          <a:cs typeface="+mn-cs"/>
        </a:defRPr>
      </a:lvl1pPr>
      <a:lvl2pPr marL="177800" indent="-177800" algn="l" defTabSz="914400" rtl="0" eaLnBrk="1" latinLnBrk="0" hangingPunct="1">
        <a:lnSpc>
          <a:spcPct val="100000"/>
        </a:lnSpc>
        <a:spcBef>
          <a:spcPts val="0"/>
        </a:spcBef>
        <a:spcAft>
          <a:spcPts val="600"/>
        </a:spcAft>
        <a:buClr>
          <a:schemeClr val="accent1"/>
        </a:buClr>
        <a:buFont typeface="Wingdings" panose="05000000000000000000" pitchFamily="2" charset="2"/>
        <a:buChar char="§"/>
        <a:defRPr sz="1800" kern="1200" baseline="0">
          <a:solidFill>
            <a:schemeClr val="tx1"/>
          </a:solidFill>
          <a:latin typeface="Ubuntu" panose="020B0504030602030204" pitchFamily="34" charset="0"/>
          <a:ea typeface="+mn-ea"/>
          <a:cs typeface="+mn-cs"/>
        </a:defRPr>
      </a:lvl2pPr>
      <a:lvl3pPr marL="361950" indent="-184150" algn="l" defTabSz="914400" rtl="0" eaLnBrk="1" latinLnBrk="0" hangingPunct="1">
        <a:lnSpc>
          <a:spcPct val="100000"/>
        </a:lnSpc>
        <a:spcBef>
          <a:spcPts val="0"/>
        </a:spcBef>
        <a:spcAft>
          <a:spcPts val="600"/>
        </a:spcAft>
        <a:buClr>
          <a:schemeClr val="accent2"/>
        </a:buClr>
        <a:buFont typeface="Arial" panose="020B0604020202020204" pitchFamily="34" charset="0"/>
        <a:buChar char="•"/>
        <a:defRPr sz="1600" kern="1200" baseline="0">
          <a:solidFill>
            <a:schemeClr val="tx1"/>
          </a:solidFill>
          <a:latin typeface="Ubuntu" panose="020B0504030602030204" pitchFamily="34" charset="0"/>
          <a:ea typeface="+mn-ea"/>
          <a:cs typeface="+mn-cs"/>
        </a:defRPr>
      </a:lvl3pPr>
      <a:lvl4pPr marL="539750" indent="-177800" algn="l" defTabSz="914400" rtl="0" eaLnBrk="1" latinLnBrk="0" hangingPunct="1">
        <a:lnSpc>
          <a:spcPct val="100000"/>
        </a:lnSpc>
        <a:spcBef>
          <a:spcPts val="0"/>
        </a:spcBef>
        <a:spcAft>
          <a:spcPts val="600"/>
        </a:spcAft>
        <a:buClr>
          <a:schemeClr val="tx1"/>
        </a:buClr>
        <a:buFont typeface="Ubuntu" panose="020B0504030602030204" pitchFamily="34" charset="0"/>
        <a:buChar char="–"/>
        <a:defRPr sz="1400" kern="1200" baseline="0">
          <a:solidFill>
            <a:schemeClr val="tx1"/>
          </a:solidFill>
          <a:latin typeface="Ubuntu" panose="020B0504030602030204" pitchFamily="34" charset="0"/>
          <a:ea typeface="+mn-ea"/>
          <a:cs typeface="+mn-cs"/>
        </a:defRPr>
      </a:lvl4pPr>
      <a:lvl5pPr marL="717550" indent="-177800" algn="l" defTabSz="914400" rtl="0" eaLnBrk="1" latinLnBrk="0" hangingPunct="1">
        <a:lnSpc>
          <a:spcPct val="100000"/>
        </a:lnSpc>
        <a:spcBef>
          <a:spcPts val="0"/>
        </a:spcBef>
        <a:spcAft>
          <a:spcPts val="600"/>
        </a:spcAft>
        <a:buClr>
          <a:schemeClr val="accent3"/>
        </a:buClr>
        <a:buFont typeface="Arial" panose="020B0604020202020204" pitchFamily="34" charset="0"/>
        <a:buChar char="•"/>
        <a:defRPr sz="1400" kern="1200" baseline="0">
          <a:solidFill>
            <a:schemeClr val="tx1"/>
          </a:solidFill>
          <a:latin typeface="Ubuntu" panose="020B050403060203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423">
          <p15:clr>
            <a:srgbClr val="F26B43"/>
          </p15:clr>
        </p15:guide>
        <p15:guide id="3" orient="horz" pos="4071">
          <p15:clr>
            <a:srgbClr val="F26B43"/>
          </p15:clr>
        </p15:guide>
        <p15:guide id="4" pos="255">
          <p15:clr>
            <a:srgbClr val="F26B43"/>
          </p15:clr>
        </p15:guide>
        <p15:guide id="5" orient="horz" pos="836">
          <p15:clr>
            <a:srgbClr val="F26B43"/>
          </p15:clr>
        </p15:guide>
        <p15:guide id="6" orient="horz" pos="245">
          <p15:clr>
            <a:srgbClr val="F26B43"/>
          </p15:clr>
        </p15:guide>
        <p15:guide id="7" pos="3840">
          <p15:clr>
            <a:srgbClr val="F26B43"/>
          </p15:clr>
        </p15:guide>
        <p15:guide id="8" pos="3899">
          <p15:clr>
            <a:srgbClr val="F26B43"/>
          </p15:clr>
        </p15:guide>
        <p15:guide id="9" pos="3783">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3.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55.xml"/><Relationship Id="rId6" Type="http://schemas.openxmlformats.org/officeDocument/2006/relationships/image" Target="../media/image16.svg"/><Relationship Id="rId11" Type="http://schemas.openxmlformats.org/officeDocument/2006/relationships/image" Target="../media/image21.png"/><Relationship Id="rId5" Type="http://schemas.openxmlformats.org/officeDocument/2006/relationships/image" Target="../media/image15.png"/><Relationship Id="rId10" Type="http://schemas.openxmlformats.org/officeDocument/2006/relationships/image" Target="../media/image20.svg"/><Relationship Id="rId4" Type="http://schemas.openxmlformats.org/officeDocument/2006/relationships/image" Target="../media/image14.svg"/><Relationship Id="rId9" Type="http://schemas.openxmlformats.org/officeDocument/2006/relationships/image" Target="../media/image1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72936"/>
        </a:solidFill>
        <a:effectLst/>
      </p:bgPr>
    </p:bg>
    <p:spTree>
      <p:nvGrpSpPr>
        <p:cNvPr id="1" name=""/>
        <p:cNvGrpSpPr/>
        <p:nvPr/>
      </p:nvGrpSpPr>
      <p:grpSpPr>
        <a:xfrm>
          <a:off x="0" y="0"/>
          <a:ext cx="0" cy="0"/>
          <a:chOff x="0" y="0"/>
          <a:chExt cx="0" cy="0"/>
        </a:xfrm>
      </p:grpSpPr>
      <p:pic>
        <p:nvPicPr>
          <p:cNvPr id="7" name="Picture Placeholder 6" descr="A picture containing outdoor, green, tower&#10;&#10;Description automatically generated">
            <a:extLst>
              <a:ext uri="{FF2B5EF4-FFF2-40B4-BE49-F238E27FC236}">
                <a16:creationId xmlns:a16="http://schemas.microsoft.com/office/drawing/2014/main" id="{E10CD153-2F78-4A45-AD46-5BF67DE59CC7}"/>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61" r="61"/>
          <a:stretch>
            <a:fillRect/>
          </a:stretch>
        </p:blipFill>
        <p:spPr/>
      </p:pic>
      <p:sp>
        <p:nvSpPr>
          <p:cNvPr id="2" name="Subtitle 1">
            <a:extLst>
              <a:ext uri="{FF2B5EF4-FFF2-40B4-BE49-F238E27FC236}">
                <a16:creationId xmlns:a16="http://schemas.microsoft.com/office/drawing/2014/main" id="{F1DFDA52-C0F0-45D2-A8E6-81F969C00184}"/>
              </a:ext>
            </a:extLst>
          </p:cNvPr>
          <p:cNvSpPr>
            <a:spLocks noGrp="1"/>
          </p:cNvSpPr>
          <p:nvPr>
            <p:ph type="subTitle" idx="1"/>
          </p:nvPr>
        </p:nvSpPr>
        <p:spPr>
          <a:xfrm>
            <a:off x="404814" y="4561383"/>
            <a:ext cx="4899025" cy="323165"/>
          </a:xfrm>
        </p:spPr>
        <p:txBody>
          <a:bodyPr/>
          <a:lstStyle/>
          <a:p>
            <a:r>
              <a:rPr lang="en-GB" dirty="0"/>
              <a:t>Oct 2023</a:t>
            </a:r>
          </a:p>
        </p:txBody>
      </p:sp>
      <p:sp>
        <p:nvSpPr>
          <p:cNvPr id="3" name="Title 2">
            <a:extLst>
              <a:ext uri="{FF2B5EF4-FFF2-40B4-BE49-F238E27FC236}">
                <a16:creationId xmlns:a16="http://schemas.microsoft.com/office/drawing/2014/main" id="{C848BA6D-2927-44B8-ACA6-7A2F73E5B792}"/>
              </a:ext>
            </a:extLst>
          </p:cNvPr>
          <p:cNvSpPr>
            <a:spLocks noGrp="1"/>
          </p:cNvSpPr>
          <p:nvPr>
            <p:ph type="ctrTitle"/>
          </p:nvPr>
        </p:nvSpPr>
        <p:spPr>
          <a:xfrm>
            <a:off x="404815" y="2843877"/>
            <a:ext cx="4776786" cy="1375761"/>
          </a:xfrm>
        </p:spPr>
        <p:txBody>
          <a:bodyPr/>
          <a:lstStyle/>
          <a:p>
            <a:r>
              <a:rPr lang="en-GB" sz="4800" dirty="0"/>
              <a:t>AI-CONTENT DETECTION</a:t>
            </a:r>
          </a:p>
        </p:txBody>
      </p:sp>
      <p:pic>
        <p:nvPicPr>
          <p:cNvPr id="6" name="Picture 5">
            <a:extLst>
              <a:ext uri="{FF2B5EF4-FFF2-40B4-BE49-F238E27FC236}">
                <a16:creationId xmlns:a16="http://schemas.microsoft.com/office/drawing/2014/main" id="{93919490-E65A-17A1-7BEC-B2F30A57D5D4}"/>
              </a:ext>
            </a:extLst>
          </p:cNvPr>
          <p:cNvPicPr>
            <a:picLocks noChangeAspect="1"/>
          </p:cNvPicPr>
          <p:nvPr/>
        </p:nvPicPr>
        <p:blipFill>
          <a:blip r:embed="rId3"/>
          <a:stretch>
            <a:fillRect/>
          </a:stretch>
        </p:blipFill>
        <p:spPr>
          <a:xfrm>
            <a:off x="3301749" y="1589423"/>
            <a:ext cx="12192000" cy="6559473"/>
          </a:xfrm>
          <a:prstGeom prst="rect">
            <a:avLst/>
          </a:prstGeom>
        </p:spPr>
      </p:pic>
    </p:spTree>
    <p:extLst>
      <p:ext uri="{BB962C8B-B14F-4D97-AF65-F5344CB8AC3E}">
        <p14:creationId xmlns:p14="http://schemas.microsoft.com/office/powerpoint/2010/main" val="9674269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272936"/>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1FDA9417-2C34-8DE4-406C-BC6FBD4A8E5C}"/>
              </a:ext>
            </a:extLst>
          </p:cNvPr>
          <p:cNvSpPr txBox="1"/>
          <p:nvPr/>
        </p:nvSpPr>
        <p:spPr>
          <a:xfrm>
            <a:off x="236483" y="2009535"/>
            <a:ext cx="5812222" cy="4229043"/>
          </a:xfrm>
          <a:prstGeom prst="rect">
            <a:avLst/>
          </a:prstGeom>
          <a:noFill/>
          <a:ln>
            <a:noFill/>
          </a:ln>
        </p:spPr>
        <p:txBody>
          <a:bodyPr wrap="square" rtlCol="0">
            <a:spAutoFit/>
          </a:bodyPr>
          <a:lstStyle/>
          <a:p>
            <a:pPr marL="342900" lvl="0" indent="-342900">
              <a:lnSpc>
                <a:spcPct val="107000"/>
              </a:lnSpc>
              <a:buFont typeface="Symbol" panose="05050102010706020507" pitchFamily="18" charset="2"/>
              <a:buChar char=""/>
            </a:pPr>
            <a:r>
              <a:rPr lang="en-US" sz="1400" dirty="0">
                <a:solidFill>
                  <a:schemeClr val="bg1"/>
                </a:solidFill>
                <a:effectLst/>
                <a:latin typeface="Ubuntu" panose="020B0504030602030204" pitchFamily="34" charset="0"/>
                <a:ea typeface="Calibri" panose="020F0502020204030204" pitchFamily="34" charset="0"/>
                <a:cs typeface="Times New Roman" panose="02020603050405020304" pitchFamily="18" charset="0"/>
              </a:rPr>
              <a:t>The proliferation of artificial intelligence (AI)-generated content, particularly from models like </a:t>
            </a:r>
            <a:r>
              <a:rPr lang="en-US" sz="1400" dirty="0" err="1">
                <a:solidFill>
                  <a:schemeClr val="bg1"/>
                </a:solidFill>
                <a:effectLst/>
                <a:latin typeface="Ubuntu" panose="020B0504030602030204" pitchFamily="34" charset="0"/>
                <a:ea typeface="Calibri" panose="020F0502020204030204" pitchFamily="34" charset="0"/>
                <a:cs typeface="Times New Roman" panose="02020603050405020304" pitchFamily="18" charset="0"/>
              </a:rPr>
              <a:t>ChatGPT</a:t>
            </a:r>
            <a:r>
              <a:rPr lang="en-US" sz="1400" dirty="0">
                <a:solidFill>
                  <a:schemeClr val="bg1"/>
                </a:solidFill>
                <a:effectLst/>
                <a:latin typeface="Ubuntu" panose="020B0504030602030204" pitchFamily="34" charset="0"/>
                <a:ea typeface="Calibri" panose="020F0502020204030204" pitchFamily="34" charset="0"/>
                <a:cs typeface="Times New Roman" panose="02020603050405020304" pitchFamily="18" charset="0"/>
              </a:rPr>
              <a:t>, presents potential challenges to academic integrity and raises concerns about plagiarism. </a:t>
            </a:r>
            <a:endParaRPr lang="en-US" sz="1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US" sz="1400" dirty="0">
                <a:solidFill>
                  <a:schemeClr val="bg1"/>
                </a:solidFill>
                <a:effectLst/>
                <a:latin typeface="Ubuntu" panose="020B0504030602030204" pitchFamily="34" charset="0"/>
                <a:ea typeface="Calibri" panose="020F0502020204030204" pitchFamily="34" charset="0"/>
                <a:cs typeface="Times New Roman" panose="02020603050405020304" pitchFamily="18" charset="0"/>
              </a:rPr>
              <a:t>This study investigates the capabilities of various AI content detection tools in discerning human and AI-authored content. </a:t>
            </a:r>
            <a:endParaRPr lang="en-US" sz="1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US" sz="1400" dirty="0">
                <a:solidFill>
                  <a:schemeClr val="bg1"/>
                </a:solidFill>
                <a:effectLst/>
                <a:latin typeface="Ubuntu" panose="020B0504030602030204" pitchFamily="34" charset="0"/>
                <a:ea typeface="Calibri" panose="020F0502020204030204" pitchFamily="34" charset="0"/>
                <a:cs typeface="Times New Roman" panose="02020603050405020304" pitchFamily="18" charset="0"/>
              </a:rPr>
              <a:t>AI content detection tools developed by </a:t>
            </a:r>
            <a:r>
              <a:rPr lang="en-US" sz="1400" dirty="0" err="1">
                <a:solidFill>
                  <a:schemeClr val="bg1"/>
                </a:solidFill>
                <a:effectLst/>
                <a:latin typeface="Ubuntu" panose="020B0504030602030204" pitchFamily="34" charset="0"/>
                <a:ea typeface="Calibri" panose="020F0502020204030204" pitchFamily="34" charset="0"/>
                <a:cs typeface="Times New Roman" panose="02020603050405020304" pitchFamily="18" charset="0"/>
              </a:rPr>
              <a:t>OpenAI</a:t>
            </a:r>
            <a:r>
              <a:rPr lang="en-US" sz="1400" dirty="0">
                <a:solidFill>
                  <a:schemeClr val="bg1"/>
                </a:solidFill>
                <a:effectLst/>
                <a:latin typeface="Ubuntu" panose="020B0504030602030204" pitchFamily="34" charset="0"/>
                <a:ea typeface="Calibri" panose="020F0502020204030204" pitchFamily="34" charset="0"/>
                <a:cs typeface="Times New Roman" panose="02020603050405020304" pitchFamily="18" charset="0"/>
              </a:rPr>
              <a:t>, Writer, </a:t>
            </a:r>
            <a:r>
              <a:rPr lang="en-US" sz="1400" dirty="0" err="1">
                <a:solidFill>
                  <a:schemeClr val="bg1"/>
                </a:solidFill>
                <a:effectLst/>
                <a:latin typeface="Ubuntu" panose="020B0504030602030204" pitchFamily="34" charset="0"/>
                <a:ea typeface="Calibri" panose="020F0502020204030204" pitchFamily="34" charset="0"/>
                <a:cs typeface="Times New Roman" panose="02020603050405020304" pitchFamily="18" charset="0"/>
              </a:rPr>
              <a:t>Copyleaks</a:t>
            </a:r>
            <a:r>
              <a:rPr lang="en-US" sz="1400" dirty="0">
                <a:solidFill>
                  <a:schemeClr val="bg1"/>
                </a:solidFill>
                <a:effectLst/>
                <a:latin typeface="Ubuntu" panose="020B0504030602030204" pitchFamily="34" charset="0"/>
                <a:ea typeface="Calibri" panose="020F0502020204030204" pitchFamily="34" charset="0"/>
                <a:cs typeface="Times New Roman" panose="02020603050405020304" pitchFamily="18" charset="0"/>
              </a:rPr>
              <a:t>, </a:t>
            </a:r>
            <a:r>
              <a:rPr lang="en-US" sz="1400" dirty="0" err="1">
                <a:solidFill>
                  <a:schemeClr val="bg1"/>
                </a:solidFill>
                <a:effectLst/>
                <a:latin typeface="Ubuntu" panose="020B0504030602030204" pitchFamily="34" charset="0"/>
                <a:ea typeface="Calibri" panose="020F0502020204030204" pitchFamily="34" charset="0"/>
                <a:cs typeface="Times New Roman" panose="02020603050405020304" pitchFamily="18" charset="0"/>
              </a:rPr>
              <a:t>GPTZero</a:t>
            </a:r>
            <a:r>
              <a:rPr lang="en-US" sz="1400" dirty="0">
                <a:solidFill>
                  <a:schemeClr val="bg1"/>
                </a:solidFill>
                <a:effectLst/>
                <a:latin typeface="Ubuntu" panose="020B0504030602030204" pitchFamily="34" charset="0"/>
                <a:ea typeface="Calibri" panose="020F0502020204030204" pitchFamily="34" charset="0"/>
                <a:cs typeface="Times New Roman" panose="02020603050405020304" pitchFamily="18" charset="0"/>
              </a:rPr>
              <a:t>, and </a:t>
            </a:r>
            <a:r>
              <a:rPr lang="en-US" sz="1400" dirty="0" err="1">
                <a:solidFill>
                  <a:schemeClr val="bg1"/>
                </a:solidFill>
                <a:effectLst/>
                <a:latin typeface="Ubuntu" panose="020B0504030602030204" pitchFamily="34" charset="0"/>
                <a:ea typeface="Calibri" panose="020F0502020204030204" pitchFamily="34" charset="0"/>
                <a:cs typeface="Times New Roman" panose="02020603050405020304" pitchFamily="18" charset="0"/>
              </a:rPr>
              <a:t>CrossPlag</a:t>
            </a:r>
            <a:r>
              <a:rPr lang="en-US" sz="1400" dirty="0">
                <a:solidFill>
                  <a:schemeClr val="bg1"/>
                </a:solidFill>
                <a:effectLst/>
                <a:latin typeface="Ubuntu" panose="020B0504030602030204" pitchFamily="34" charset="0"/>
                <a:ea typeface="Calibri" panose="020F0502020204030204" pitchFamily="34" charset="0"/>
                <a:cs typeface="Times New Roman" panose="02020603050405020304" pitchFamily="18" charset="0"/>
              </a:rPr>
              <a:t> were used to evaluate these paragraphs. </a:t>
            </a:r>
            <a:endParaRPr lang="en-US" sz="1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US" sz="1400" dirty="0">
                <a:solidFill>
                  <a:schemeClr val="bg1"/>
                </a:solidFill>
                <a:effectLst/>
                <a:latin typeface="Ubuntu" panose="020B0504030602030204" pitchFamily="34" charset="0"/>
                <a:ea typeface="Calibri" panose="020F0502020204030204" pitchFamily="34" charset="0"/>
                <a:cs typeface="Times New Roman" panose="02020603050405020304" pitchFamily="18" charset="0"/>
              </a:rPr>
              <a:t>Findings reveal that the AI detection tools were more accurate in identifying content generated by GPT 3.5 than GPT 4. </a:t>
            </a:r>
            <a:endParaRPr lang="en-US" sz="1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US" sz="1400" dirty="0">
                <a:solidFill>
                  <a:schemeClr val="bg1"/>
                </a:solidFill>
                <a:effectLst/>
                <a:latin typeface="Ubuntu" panose="020B0504030602030204" pitchFamily="34" charset="0"/>
                <a:ea typeface="Calibri" panose="020F0502020204030204" pitchFamily="34" charset="0"/>
                <a:cs typeface="Times New Roman" panose="02020603050405020304" pitchFamily="18" charset="0"/>
              </a:rPr>
              <a:t>However, when applied to human-written control responses, the tools exhibited inconsistencies, producing false positives and uncertain classifications. </a:t>
            </a:r>
            <a:endParaRPr lang="en-US" sz="1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US" sz="1400" dirty="0">
                <a:solidFill>
                  <a:schemeClr val="bg1"/>
                </a:solidFill>
                <a:effectLst/>
                <a:latin typeface="Ubuntu" panose="020B0504030602030204" pitchFamily="34" charset="0"/>
                <a:ea typeface="Calibri" panose="020F0502020204030204" pitchFamily="34" charset="0"/>
                <a:cs typeface="Times New Roman" panose="02020603050405020304" pitchFamily="18" charset="0"/>
              </a:rPr>
              <a:t>This study underscores the need for further development and refinement of AI content detection tools as AI-generated content becomes more sophisticated and harder to distinguish from human-written text.</a:t>
            </a:r>
            <a:endParaRPr lang="en-US" sz="1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3" name="Title 1">
            <a:extLst>
              <a:ext uri="{FF2B5EF4-FFF2-40B4-BE49-F238E27FC236}">
                <a16:creationId xmlns:a16="http://schemas.microsoft.com/office/drawing/2014/main" id="{2B15674D-4073-819E-F578-2EDE71748025}"/>
              </a:ext>
            </a:extLst>
          </p:cNvPr>
          <p:cNvSpPr txBox="1">
            <a:spLocks/>
          </p:cNvSpPr>
          <p:nvPr/>
        </p:nvSpPr>
        <p:spPr>
          <a:xfrm>
            <a:off x="6288130" y="184532"/>
            <a:ext cx="4842325" cy="359381"/>
          </a:xfrm>
          <a:prstGeom prst="rect">
            <a:avLst/>
          </a:prstGeom>
          <a:ln w="12700">
            <a:solidFill>
              <a:schemeClr val="bg1"/>
            </a:solidFill>
          </a:ln>
        </p:spPr>
        <p:txBody>
          <a:bodyPr/>
          <a:lstStyle>
            <a:lvl1pPr marL="0" marR="0" indent="0" algn="l" defTabSz="914400" rtl="0" eaLnBrk="1" fontAlgn="auto" latinLnBrk="0" hangingPunct="1">
              <a:lnSpc>
                <a:spcPct val="90000"/>
              </a:lnSpc>
              <a:spcBef>
                <a:spcPct val="0"/>
              </a:spcBef>
              <a:spcAft>
                <a:spcPts val="0"/>
              </a:spcAft>
              <a:buClrTx/>
              <a:buSzTx/>
              <a:buFontTx/>
              <a:buNone/>
              <a:tabLst/>
              <a:defRPr kumimoji="0" lang="en-US" sz="2600" b="0" i="0" u="none" strike="noStrike" kern="1200" cap="all" spc="0" normalizeH="0" baseline="0" noProof="0" dirty="0">
                <a:ln>
                  <a:noFill/>
                </a:ln>
                <a:solidFill>
                  <a:schemeClr val="accent4"/>
                </a:solidFill>
                <a:effectLst/>
                <a:uLnTx/>
                <a:uFillTx/>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IN" sz="1800" b="1" i="0" u="none" strike="noStrike" kern="1200" cap="all" spc="0" normalizeH="0" baseline="0" noProof="0" dirty="0">
                <a:ln>
                  <a:noFill/>
                </a:ln>
                <a:solidFill>
                  <a:srgbClr val="FFFFFF"/>
                </a:solidFill>
                <a:effectLst/>
                <a:uLnTx/>
                <a:uFillTx/>
                <a:latin typeface="Ubuntu" panose="020B0504030602030204" pitchFamily="34" charset="0"/>
                <a:ea typeface="+mj-ea"/>
                <a:cs typeface="+mj-cs"/>
              </a:rPr>
              <a:t>TOOLS CONSIDERED FOR THIS USE CASE</a:t>
            </a:r>
          </a:p>
        </p:txBody>
      </p:sp>
      <p:sp>
        <p:nvSpPr>
          <p:cNvPr id="30" name="Rectangle 29">
            <a:extLst>
              <a:ext uri="{FF2B5EF4-FFF2-40B4-BE49-F238E27FC236}">
                <a16:creationId xmlns:a16="http://schemas.microsoft.com/office/drawing/2014/main" id="{A76F00F5-C268-DD8A-CB66-4EB19A13E8E7}"/>
              </a:ext>
            </a:extLst>
          </p:cNvPr>
          <p:cNvSpPr/>
          <p:nvPr/>
        </p:nvSpPr>
        <p:spPr>
          <a:xfrm>
            <a:off x="6204817" y="105103"/>
            <a:ext cx="5900786" cy="1904432"/>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err="1"/>
          </a:p>
        </p:txBody>
      </p:sp>
      <p:sp>
        <p:nvSpPr>
          <p:cNvPr id="35" name="TextBox 34">
            <a:extLst>
              <a:ext uri="{FF2B5EF4-FFF2-40B4-BE49-F238E27FC236}">
                <a16:creationId xmlns:a16="http://schemas.microsoft.com/office/drawing/2014/main" id="{2CE0EC00-AE8A-D28D-CFA3-794C0479C0AB}"/>
              </a:ext>
            </a:extLst>
          </p:cNvPr>
          <p:cNvSpPr txBox="1"/>
          <p:nvPr/>
        </p:nvSpPr>
        <p:spPr>
          <a:xfrm>
            <a:off x="6300881" y="646197"/>
            <a:ext cx="2854329" cy="1077218"/>
          </a:xfrm>
          <a:prstGeom prst="rect">
            <a:avLst/>
          </a:prstGeom>
          <a:noFill/>
        </p:spPr>
        <p:txBody>
          <a:bodyPr wrap="square" rtlCol="0">
            <a:spAutoFit/>
          </a:bodyPr>
          <a:lstStyle/>
          <a:p>
            <a:pPr marL="342900" indent="-342900">
              <a:buAutoNum type="arabicParenR"/>
            </a:pPr>
            <a:r>
              <a:rPr lang="en-IN" sz="1600" dirty="0">
                <a:solidFill>
                  <a:schemeClr val="bg1"/>
                </a:solidFill>
              </a:rPr>
              <a:t>COPY LEAKS</a:t>
            </a:r>
          </a:p>
          <a:p>
            <a:pPr marL="342900" indent="-342900">
              <a:buAutoNum type="arabicParenR"/>
            </a:pPr>
            <a:r>
              <a:rPr lang="en-IN" sz="1600" dirty="0">
                <a:solidFill>
                  <a:schemeClr val="bg1"/>
                </a:solidFill>
              </a:rPr>
              <a:t>ZEROGPT</a:t>
            </a:r>
          </a:p>
          <a:p>
            <a:pPr marL="342900" indent="-342900">
              <a:buAutoNum type="arabicParenR"/>
            </a:pPr>
            <a:r>
              <a:rPr lang="en-IN" sz="1600" dirty="0">
                <a:solidFill>
                  <a:schemeClr val="bg1"/>
                </a:solidFill>
              </a:rPr>
              <a:t>CHATGPT</a:t>
            </a:r>
          </a:p>
          <a:p>
            <a:pPr marL="342900" indent="-342900">
              <a:buAutoNum type="arabicParenR"/>
            </a:pPr>
            <a:r>
              <a:rPr lang="en-IN" sz="1600" dirty="0">
                <a:solidFill>
                  <a:schemeClr val="bg1"/>
                </a:solidFill>
              </a:rPr>
              <a:t>GOOGLE BARD</a:t>
            </a:r>
            <a:endParaRPr lang="en-US" sz="1600" dirty="0">
              <a:solidFill>
                <a:schemeClr val="bg1"/>
              </a:solidFill>
            </a:endParaRPr>
          </a:p>
        </p:txBody>
      </p:sp>
      <p:sp>
        <p:nvSpPr>
          <p:cNvPr id="37" name="TextBox 36">
            <a:extLst>
              <a:ext uri="{FF2B5EF4-FFF2-40B4-BE49-F238E27FC236}">
                <a16:creationId xmlns:a16="http://schemas.microsoft.com/office/drawing/2014/main" id="{6A292AFE-25C9-22FC-6DAE-B7E4FBE1E7A0}"/>
              </a:ext>
            </a:extLst>
          </p:cNvPr>
          <p:cNvSpPr txBox="1"/>
          <p:nvPr/>
        </p:nvSpPr>
        <p:spPr>
          <a:xfrm>
            <a:off x="8907449" y="646197"/>
            <a:ext cx="2854329" cy="1077218"/>
          </a:xfrm>
          <a:prstGeom prst="rect">
            <a:avLst/>
          </a:prstGeom>
          <a:noFill/>
        </p:spPr>
        <p:txBody>
          <a:bodyPr wrap="square" rtlCol="0">
            <a:spAutoFit/>
          </a:bodyPr>
          <a:lstStyle/>
          <a:p>
            <a:r>
              <a:rPr lang="en-IN" sz="1600" dirty="0">
                <a:solidFill>
                  <a:schemeClr val="bg1"/>
                </a:solidFill>
              </a:rPr>
              <a:t>5) HUGGING FACE</a:t>
            </a:r>
          </a:p>
          <a:p>
            <a:r>
              <a:rPr lang="en-IN" sz="1600" dirty="0">
                <a:solidFill>
                  <a:schemeClr val="bg1"/>
                </a:solidFill>
              </a:rPr>
              <a:t>6) WRITER AI</a:t>
            </a:r>
          </a:p>
          <a:p>
            <a:r>
              <a:rPr lang="en-IN" sz="1600" dirty="0">
                <a:solidFill>
                  <a:schemeClr val="bg1"/>
                </a:solidFill>
              </a:rPr>
              <a:t>7) CONTENTDETECTOR</a:t>
            </a:r>
          </a:p>
          <a:p>
            <a:r>
              <a:rPr lang="en-IN" sz="1600" dirty="0">
                <a:solidFill>
                  <a:schemeClr val="bg1"/>
                </a:solidFill>
              </a:rPr>
              <a:t>8) CROSSPLAG</a:t>
            </a:r>
            <a:endParaRPr lang="en-US" sz="1600" dirty="0">
              <a:solidFill>
                <a:schemeClr val="bg1"/>
              </a:solidFill>
            </a:endParaRPr>
          </a:p>
        </p:txBody>
      </p:sp>
      <p:sp>
        <p:nvSpPr>
          <p:cNvPr id="43" name="Rectangle 42">
            <a:extLst>
              <a:ext uri="{FF2B5EF4-FFF2-40B4-BE49-F238E27FC236}">
                <a16:creationId xmlns:a16="http://schemas.microsoft.com/office/drawing/2014/main" id="{EAD7FCDF-33D9-D887-2722-7D58B246DF5F}"/>
              </a:ext>
            </a:extLst>
          </p:cNvPr>
          <p:cNvSpPr/>
          <p:nvPr/>
        </p:nvSpPr>
        <p:spPr>
          <a:xfrm>
            <a:off x="195213" y="105103"/>
            <a:ext cx="5791200" cy="1052238"/>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err="1"/>
          </a:p>
        </p:txBody>
      </p:sp>
      <p:sp>
        <p:nvSpPr>
          <p:cNvPr id="44" name="TextBox 43">
            <a:extLst>
              <a:ext uri="{FF2B5EF4-FFF2-40B4-BE49-F238E27FC236}">
                <a16:creationId xmlns:a16="http://schemas.microsoft.com/office/drawing/2014/main" id="{E5272823-3A9B-EBF1-9C20-D0BA6460532E}"/>
              </a:ext>
            </a:extLst>
          </p:cNvPr>
          <p:cNvSpPr txBox="1"/>
          <p:nvPr/>
        </p:nvSpPr>
        <p:spPr>
          <a:xfrm>
            <a:off x="275582" y="184532"/>
            <a:ext cx="5620721" cy="861774"/>
          </a:xfrm>
          <a:prstGeom prst="rect">
            <a:avLst/>
          </a:prstGeom>
          <a:noFill/>
        </p:spPr>
        <p:txBody>
          <a:bodyPr wrap="square" rtlCol="0">
            <a:spAutoFit/>
          </a:bodyPr>
          <a:lstStyle/>
          <a:p>
            <a:r>
              <a:rPr lang="en-IN" b="1" dirty="0">
                <a:solidFill>
                  <a:schemeClr val="bg1"/>
                </a:solidFill>
              </a:rPr>
              <a:t>USE CASE</a:t>
            </a:r>
          </a:p>
          <a:p>
            <a:r>
              <a:rPr lang="en-IN" sz="1600" dirty="0">
                <a:solidFill>
                  <a:schemeClr val="bg1"/>
                </a:solidFill>
              </a:rPr>
              <a:t>The requirement is to distinguish the human-generated text and ai-generated text in a given paragraph</a:t>
            </a:r>
            <a:endParaRPr lang="en-US" sz="1600" dirty="0">
              <a:solidFill>
                <a:schemeClr val="bg1"/>
              </a:solidFill>
            </a:endParaRPr>
          </a:p>
        </p:txBody>
      </p:sp>
      <p:sp>
        <p:nvSpPr>
          <p:cNvPr id="2" name="Rectangle 1">
            <a:extLst>
              <a:ext uri="{FF2B5EF4-FFF2-40B4-BE49-F238E27FC236}">
                <a16:creationId xmlns:a16="http://schemas.microsoft.com/office/drawing/2014/main" id="{CBF3FACF-EDC4-8092-F64C-9FD00637D710}"/>
              </a:ext>
            </a:extLst>
          </p:cNvPr>
          <p:cNvSpPr/>
          <p:nvPr/>
        </p:nvSpPr>
        <p:spPr>
          <a:xfrm>
            <a:off x="195214" y="1236771"/>
            <a:ext cx="5791200" cy="5228852"/>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err="1"/>
          </a:p>
        </p:txBody>
      </p:sp>
      <p:sp>
        <p:nvSpPr>
          <p:cNvPr id="5" name="TextBox 4">
            <a:extLst>
              <a:ext uri="{FF2B5EF4-FFF2-40B4-BE49-F238E27FC236}">
                <a16:creationId xmlns:a16="http://schemas.microsoft.com/office/drawing/2014/main" id="{B459AF8C-F1E8-7319-1490-B4A9BF2C91C4}"/>
              </a:ext>
            </a:extLst>
          </p:cNvPr>
          <p:cNvSpPr txBox="1"/>
          <p:nvPr/>
        </p:nvSpPr>
        <p:spPr>
          <a:xfrm>
            <a:off x="275582" y="1407859"/>
            <a:ext cx="1269439" cy="369332"/>
          </a:xfrm>
          <a:prstGeom prst="rect">
            <a:avLst/>
          </a:prstGeom>
          <a:noFill/>
          <a:ln w="12700">
            <a:solidFill>
              <a:schemeClr val="bg1"/>
            </a:solidFill>
          </a:ln>
        </p:spPr>
        <p:txBody>
          <a:bodyPr wrap="square">
            <a:spAutoFit/>
          </a:bodyPr>
          <a:lstStyle/>
          <a:p>
            <a:r>
              <a:rPr lang="en-IN" b="1" dirty="0">
                <a:solidFill>
                  <a:schemeClr val="bg1"/>
                </a:solidFill>
              </a:rPr>
              <a:t>CONTEXT</a:t>
            </a:r>
            <a:endParaRPr lang="en-US" dirty="0"/>
          </a:p>
        </p:txBody>
      </p:sp>
      <p:sp>
        <p:nvSpPr>
          <p:cNvPr id="3" name="TextBox 2">
            <a:extLst>
              <a:ext uri="{FF2B5EF4-FFF2-40B4-BE49-F238E27FC236}">
                <a16:creationId xmlns:a16="http://schemas.microsoft.com/office/drawing/2014/main" id="{D7F105EF-3597-FDA0-A0D0-C53C2B40B91D}"/>
              </a:ext>
            </a:extLst>
          </p:cNvPr>
          <p:cNvSpPr txBox="1"/>
          <p:nvPr/>
        </p:nvSpPr>
        <p:spPr>
          <a:xfrm>
            <a:off x="6259610" y="2550629"/>
            <a:ext cx="5791200" cy="3759234"/>
          </a:xfrm>
          <a:prstGeom prst="rect">
            <a:avLst/>
          </a:prstGeom>
          <a:noFill/>
          <a:ln>
            <a:noFill/>
          </a:ln>
        </p:spPr>
        <p:txBody>
          <a:bodyPr wrap="square" rtlCol="0">
            <a:spAutoFit/>
          </a:bodyPr>
          <a:lstStyle/>
          <a:p>
            <a:pPr marL="342900" lvl="0" indent="-342900">
              <a:lnSpc>
                <a:spcPct val="107000"/>
              </a:lnSpc>
              <a:buFont typeface="Symbol" panose="05050102010706020507" pitchFamily="18" charset="2"/>
              <a:buChar char=""/>
            </a:pPr>
            <a:r>
              <a:rPr lang="en-IN" sz="1400" dirty="0">
                <a:solidFill>
                  <a:schemeClr val="bg1"/>
                </a:solidFill>
                <a:effectLst/>
                <a:ea typeface="Calibri" panose="020F0502020204030204" pitchFamily="34" charset="0"/>
                <a:cs typeface="Times New Roman" panose="02020603050405020304" pitchFamily="18" charset="0"/>
              </a:rPr>
              <a:t>A few random topics were selected and paragraphs were generated using the GPT 3.5 model, so it is ai-generated content</a:t>
            </a:r>
          </a:p>
          <a:p>
            <a:pPr marL="342900" lvl="0" indent="-342900">
              <a:lnSpc>
                <a:spcPct val="107000"/>
              </a:lnSpc>
              <a:buFont typeface="Symbol" panose="05050102010706020507" pitchFamily="18" charset="2"/>
              <a:buChar char=""/>
            </a:pPr>
            <a:r>
              <a:rPr lang="en-US" sz="1400" dirty="0">
                <a:solidFill>
                  <a:schemeClr val="bg1"/>
                </a:solidFill>
                <a:effectLst/>
                <a:ea typeface="Calibri" panose="020F0502020204030204" pitchFamily="34" charset="0"/>
                <a:cs typeface="Times New Roman" panose="02020603050405020304" pitchFamily="18" charset="0"/>
              </a:rPr>
              <a:t>For the same topics, human-generated paragraphs are recorded</a:t>
            </a:r>
          </a:p>
          <a:p>
            <a:pPr marL="342900" lvl="0" indent="-342900">
              <a:lnSpc>
                <a:spcPct val="107000"/>
              </a:lnSpc>
              <a:buFont typeface="Symbol" panose="05050102010706020507" pitchFamily="18" charset="2"/>
              <a:buChar char=""/>
            </a:pPr>
            <a:r>
              <a:rPr lang="en-US" sz="1400" dirty="0">
                <a:solidFill>
                  <a:schemeClr val="bg1"/>
                </a:solidFill>
                <a:effectLst/>
                <a:ea typeface="Calibri" panose="020F0502020204030204" pitchFamily="34" charset="0"/>
                <a:cs typeface="Times New Roman" panose="02020603050405020304" pitchFamily="18" charset="0"/>
              </a:rPr>
              <a:t>Now</a:t>
            </a:r>
            <a:r>
              <a:rPr lang="en-US" sz="1400" dirty="0">
                <a:solidFill>
                  <a:schemeClr val="bg1"/>
                </a:solidFill>
                <a:ea typeface="Calibri" panose="020F0502020204030204" pitchFamily="34" charset="0"/>
                <a:cs typeface="Times New Roman" panose="02020603050405020304" pitchFamily="18" charset="0"/>
              </a:rPr>
              <a:t>, let’s combine the previously recorded ai-generated content and the human-generated. This can be used as input for our use case</a:t>
            </a:r>
          </a:p>
          <a:p>
            <a:pPr marL="342900" lvl="0" indent="-342900">
              <a:lnSpc>
                <a:spcPct val="107000"/>
              </a:lnSpc>
              <a:buFont typeface="Symbol" panose="05050102010706020507" pitchFamily="18" charset="2"/>
              <a:buChar char=""/>
            </a:pPr>
            <a:r>
              <a:rPr lang="en-US" sz="1400" dirty="0">
                <a:solidFill>
                  <a:schemeClr val="bg1"/>
                </a:solidFill>
                <a:effectLst/>
                <a:ea typeface="Calibri" panose="020F0502020204030204" pitchFamily="34" charset="0"/>
                <a:cs typeface="Times New Roman" panose="02020603050405020304" pitchFamily="18" charset="0"/>
              </a:rPr>
              <a:t>Results are recorded by giving the input paragraph to the tools that are listed above to observe if the tools are able to differentiate the AI and human-generated text within the input paragraph</a:t>
            </a:r>
          </a:p>
          <a:p>
            <a:pPr marL="342900" lvl="0" indent="-342900">
              <a:lnSpc>
                <a:spcPct val="107000"/>
              </a:lnSpc>
              <a:buFont typeface="Symbol" panose="05050102010706020507" pitchFamily="18" charset="2"/>
              <a:buChar char=""/>
            </a:pPr>
            <a:r>
              <a:rPr lang="en-US" sz="1400" dirty="0">
                <a:solidFill>
                  <a:schemeClr val="bg1"/>
                </a:solidFill>
                <a:ea typeface="Calibri" panose="020F0502020204030204" pitchFamily="34" charset="0"/>
                <a:cs typeface="Times New Roman" panose="02020603050405020304" pitchFamily="18" charset="0"/>
              </a:rPr>
              <a:t>Different scenarios are taken into consideration</a:t>
            </a:r>
          </a:p>
          <a:p>
            <a:pPr marL="800100" lvl="1" indent="-342900">
              <a:lnSpc>
                <a:spcPct val="107000"/>
              </a:lnSpc>
              <a:buFont typeface="Symbol" panose="05050102010706020507" pitchFamily="18" charset="2"/>
              <a:buChar char=""/>
            </a:pPr>
            <a:r>
              <a:rPr lang="en-US" sz="1400" dirty="0">
                <a:solidFill>
                  <a:schemeClr val="bg1"/>
                </a:solidFill>
                <a:effectLst/>
                <a:ea typeface="Calibri" panose="020F0502020204030204" pitchFamily="34" charset="0"/>
                <a:cs typeface="Times New Roman" panose="02020603050405020304" pitchFamily="18" charset="0"/>
              </a:rPr>
              <a:t>The human text within the input paragraph has no grammatical/spelling errors.</a:t>
            </a:r>
          </a:p>
          <a:p>
            <a:pPr marL="800100" lvl="1" indent="-342900">
              <a:lnSpc>
                <a:spcPct val="107000"/>
              </a:lnSpc>
              <a:buFont typeface="Symbol" panose="05050102010706020507" pitchFamily="18" charset="2"/>
              <a:buChar char=""/>
            </a:pPr>
            <a:r>
              <a:rPr lang="en-US" sz="1400" dirty="0">
                <a:solidFill>
                  <a:schemeClr val="bg1"/>
                </a:solidFill>
                <a:effectLst/>
                <a:ea typeface="Calibri" panose="020F0502020204030204" pitchFamily="34" charset="0"/>
                <a:cs typeface="Times New Roman" panose="02020603050405020304" pitchFamily="18" charset="0"/>
              </a:rPr>
              <a:t>The human text within the input paragraph has no grammatical/spelling errors.</a:t>
            </a:r>
          </a:p>
          <a:p>
            <a:pPr marL="800100" lvl="1" indent="-342900">
              <a:lnSpc>
                <a:spcPct val="107000"/>
              </a:lnSpc>
              <a:buFont typeface="Symbol" panose="05050102010706020507" pitchFamily="18" charset="2"/>
              <a:buChar char=""/>
            </a:pPr>
            <a:r>
              <a:rPr lang="en-US" sz="1400" dirty="0">
                <a:solidFill>
                  <a:schemeClr val="bg1"/>
                </a:solidFill>
                <a:ea typeface="Calibri" panose="020F0502020204030204" pitchFamily="34" charset="0"/>
                <a:cs typeface="Times New Roman" panose="02020603050405020304" pitchFamily="18" charset="0"/>
              </a:rPr>
              <a:t>The human text which is out of context</a:t>
            </a:r>
            <a:endParaRPr lang="en-US" sz="1400" dirty="0">
              <a:solidFill>
                <a:schemeClr val="bg1"/>
              </a:solidFill>
              <a:effectLst/>
              <a:ea typeface="Calibri" panose="020F0502020204030204" pitchFamily="34" charset="0"/>
              <a:cs typeface="Times New Roman" panose="02020603050405020304" pitchFamily="18" charset="0"/>
            </a:endParaRPr>
          </a:p>
        </p:txBody>
      </p:sp>
      <p:sp>
        <p:nvSpPr>
          <p:cNvPr id="4" name="Title 1">
            <a:extLst>
              <a:ext uri="{FF2B5EF4-FFF2-40B4-BE49-F238E27FC236}">
                <a16:creationId xmlns:a16="http://schemas.microsoft.com/office/drawing/2014/main" id="{74D69919-186B-0DDE-9D49-F6E4A1E221A3}"/>
              </a:ext>
            </a:extLst>
          </p:cNvPr>
          <p:cNvSpPr txBox="1">
            <a:spLocks/>
          </p:cNvSpPr>
          <p:nvPr/>
        </p:nvSpPr>
        <p:spPr>
          <a:xfrm>
            <a:off x="6267108" y="2216457"/>
            <a:ext cx="2047276" cy="318365"/>
          </a:xfrm>
          <a:prstGeom prst="rect">
            <a:avLst/>
          </a:prstGeom>
          <a:ln w="12700">
            <a:solidFill>
              <a:schemeClr val="bg1"/>
            </a:solidFill>
          </a:ln>
        </p:spPr>
        <p:txBody>
          <a:bodyPr/>
          <a:lstStyle>
            <a:lvl1pPr marL="0" marR="0" indent="0" algn="l" defTabSz="914400" rtl="0" eaLnBrk="1" fontAlgn="auto" latinLnBrk="0" hangingPunct="1">
              <a:lnSpc>
                <a:spcPct val="90000"/>
              </a:lnSpc>
              <a:spcBef>
                <a:spcPct val="0"/>
              </a:spcBef>
              <a:spcAft>
                <a:spcPts val="0"/>
              </a:spcAft>
              <a:buClrTx/>
              <a:buSzTx/>
              <a:buFontTx/>
              <a:buNone/>
              <a:tabLst/>
              <a:defRPr kumimoji="0" lang="en-US" sz="2600" b="0" i="0" u="none" strike="noStrike" kern="1200" cap="all" spc="0" normalizeH="0" baseline="0" noProof="0" dirty="0">
                <a:ln>
                  <a:noFill/>
                </a:ln>
                <a:solidFill>
                  <a:schemeClr val="accent4"/>
                </a:solidFill>
                <a:effectLst/>
                <a:uLnTx/>
                <a:uFillTx/>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IN" sz="1800" b="1" i="0" u="none" strike="noStrike" kern="1200" cap="all" spc="0" normalizeH="0" baseline="0" noProof="0" dirty="0">
                <a:ln>
                  <a:noFill/>
                </a:ln>
                <a:solidFill>
                  <a:srgbClr val="FFFFFF"/>
                </a:solidFill>
                <a:effectLst/>
                <a:uLnTx/>
                <a:uFillTx/>
                <a:latin typeface="Ubuntu" panose="020B0504030602030204" pitchFamily="34" charset="0"/>
                <a:ea typeface="+mj-ea"/>
                <a:cs typeface="+mj-cs"/>
              </a:rPr>
              <a:t>METHODOLOGY</a:t>
            </a:r>
          </a:p>
        </p:txBody>
      </p:sp>
      <p:sp>
        <p:nvSpPr>
          <p:cNvPr id="7" name="Rectangle 6">
            <a:extLst>
              <a:ext uri="{FF2B5EF4-FFF2-40B4-BE49-F238E27FC236}">
                <a16:creationId xmlns:a16="http://schemas.microsoft.com/office/drawing/2014/main" id="{F1304184-B13B-EEE7-77CA-C67DE2632F2B}"/>
              </a:ext>
            </a:extLst>
          </p:cNvPr>
          <p:cNvSpPr/>
          <p:nvPr/>
        </p:nvSpPr>
        <p:spPr>
          <a:xfrm>
            <a:off x="6204817" y="2111819"/>
            <a:ext cx="5900786" cy="4353804"/>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err="1"/>
          </a:p>
        </p:txBody>
      </p:sp>
    </p:spTree>
    <p:extLst>
      <p:ext uri="{BB962C8B-B14F-4D97-AF65-F5344CB8AC3E}">
        <p14:creationId xmlns:p14="http://schemas.microsoft.com/office/powerpoint/2010/main" val="22883418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272936"/>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1304184-B13B-EEE7-77CA-C67DE2632F2B}"/>
              </a:ext>
            </a:extLst>
          </p:cNvPr>
          <p:cNvSpPr/>
          <p:nvPr/>
        </p:nvSpPr>
        <p:spPr>
          <a:xfrm>
            <a:off x="108817" y="125364"/>
            <a:ext cx="11999100" cy="1987215"/>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err="1"/>
          </a:p>
        </p:txBody>
      </p:sp>
      <p:pic>
        <p:nvPicPr>
          <p:cNvPr id="8" name="Picture 7">
            <a:extLst>
              <a:ext uri="{FF2B5EF4-FFF2-40B4-BE49-F238E27FC236}">
                <a16:creationId xmlns:a16="http://schemas.microsoft.com/office/drawing/2014/main" id="{64F21A8B-AC2F-8D55-0876-E8E797A5838D}"/>
              </a:ext>
            </a:extLst>
          </p:cNvPr>
          <p:cNvPicPr>
            <a:picLocks noChangeAspect="1"/>
          </p:cNvPicPr>
          <p:nvPr/>
        </p:nvPicPr>
        <p:blipFill>
          <a:blip r:embed="rId2"/>
          <a:stretch>
            <a:fillRect/>
          </a:stretch>
        </p:blipFill>
        <p:spPr>
          <a:xfrm>
            <a:off x="410370" y="1173006"/>
            <a:ext cx="1922927" cy="723309"/>
          </a:xfrm>
          <a:prstGeom prst="rect">
            <a:avLst/>
          </a:prstGeom>
          <a:solidFill>
            <a:schemeClr val="bg1"/>
          </a:solidFill>
          <a:ln>
            <a:solidFill>
              <a:schemeClr val="bg1"/>
            </a:solidFill>
          </a:ln>
        </p:spPr>
      </p:pic>
      <p:pic>
        <p:nvPicPr>
          <p:cNvPr id="11" name="Graphic 10" descr="Clipboard with solid fill">
            <a:extLst>
              <a:ext uri="{FF2B5EF4-FFF2-40B4-BE49-F238E27FC236}">
                <a16:creationId xmlns:a16="http://schemas.microsoft.com/office/drawing/2014/main" id="{76728F26-A611-C4CF-AE76-9C497C930B6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836673" y="1115566"/>
            <a:ext cx="814552" cy="814552"/>
          </a:xfrm>
          <a:prstGeom prst="rect">
            <a:avLst/>
          </a:prstGeom>
        </p:spPr>
      </p:pic>
      <p:sp>
        <p:nvSpPr>
          <p:cNvPr id="12" name="TextBox 11">
            <a:extLst>
              <a:ext uri="{FF2B5EF4-FFF2-40B4-BE49-F238E27FC236}">
                <a16:creationId xmlns:a16="http://schemas.microsoft.com/office/drawing/2014/main" id="{B7D693A2-EAC4-7678-DDC3-5C11C6D99A4D}"/>
              </a:ext>
            </a:extLst>
          </p:cNvPr>
          <p:cNvSpPr txBox="1"/>
          <p:nvPr/>
        </p:nvSpPr>
        <p:spPr>
          <a:xfrm>
            <a:off x="2427423" y="1342317"/>
            <a:ext cx="446690" cy="553998"/>
          </a:xfrm>
          <a:prstGeom prst="rect">
            <a:avLst/>
          </a:prstGeom>
          <a:noFill/>
        </p:spPr>
        <p:txBody>
          <a:bodyPr wrap="square" rtlCol="0">
            <a:spAutoFit/>
          </a:bodyPr>
          <a:lstStyle/>
          <a:p>
            <a:pPr algn="ctr"/>
            <a:r>
              <a:rPr lang="en-IN" sz="3000" b="1" dirty="0">
                <a:solidFill>
                  <a:schemeClr val="bg1"/>
                </a:solidFill>
              </a:rPr>
              <a:t>+</a:t>
            </a:r>
            <a:endParaRPr lang="en-US" sz="3000" b="1" dirty="0">
              <a:solidFill>
                <a:schemeClr val="bg1"/>
              </a:solidFill>
            </a:endParaRPr>
          </a:p>
        </p:txBody>
      </p:sp>
      <p:sp>
        <p:nvSpPr>
          <p:cNvPr id="13" name="TextBox 12">
            <a:extLst>
              <a:ext uri="{FF2B5EF4-FFF2-40B4-BE49-F238E27FC236}">
                <a16:creationId xmlns:a16="http://schemas.microsoft.com/office/drawing/2014/main" id="{BD313AB7-81C8-FB7B-EC31-0882ADB5ABA2}"/>
              </a:ext>
            </a:extLst>
          </p:cNvPr>
          <p:cNvSpPr txBox="1"/>
          <p:nvPr/>
        </p:nvSpPr>
        <p:spPr>
          <a:xfrm>
            <a:off x="3959296" y="1065317"/>
            <a:ext cx="483942" cy="553998"/>
          </a:xfrm>
          <a:prstGeom prst="rect">
            <a:avLst/>
          </a:prstGeom>
          <a:noFill/>
        </p:spPr>
        <p:txBody>
          <a:bodyPr wrap="square" rtlCol="0">
            <a:spAutoFit/>
          </a:bodyPr>
          <a:lstStyle/>
          <a:p>
            <a:pPr algn="ctr"/>
            <a:r>
              <a:rPr lang="en-IN" sz="3000" b="1" dirty="0">
                <a:solidFill>
                  <a:schemeClr val="bg1"/>
                </a:solidFill>
              </a:rPr>
              <a:t>=</a:t>
            </a:r>
            <a:endParaRPr lang="en-US" sz="3000" b="1" dirty="0">
              <a:solidFill>
                <a:schemeClr val="bg1"/>
              </a:solidFill>
            </a:endParaRPr>
          </a:p>
        </p:txBody>
      </p:sp>
      <p:pic>
        <p:nvPicPr>
          <p:cNvPr id="15" name="Graphic 14" descr="Document with solid fill">
            <a:extLst>
              <a:ext uri="{FF2B5EF4-FFF2-40B4-BE49-F238E27FC236}">
                <a16:creationId xmlns:a16="http://schemas.microsoft.com/office/drawing/2014/main" id="{E8101F79-4F2B-4FD6-2486-297E9780B8A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398932" y="837366"/>
            <a:ext cx="1095692" cy="1095692"/>
          </a:xfrm>
          <a:prstGeom prst="rect">
            <a:avLst/>
          </a:prstGeom>
        </p:spPr>
      </p:pic>
      <p:pic>
        <p:nvPicPr>
          <p:cNvPr id="17" name="Graphic 16" descr="Arrow Right with solid fill">
            <a:extLst>
              <a:ext uri="{FF2B5EF4-FFF2-40B4-BE49-F238E27FC236}">
                <a16:creationId xmlns:a16="http://schemas.microsoft.com/office/drawing/2014/main" id="{E509F76C-1604-DD81-ABB3-D56FC06BFAD3}"/>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515645" y="1108212"/>
            <a:ext cx="748855" cy="553999"/>
          </a:xfrm>
          <a:prstGeom prst="rect">
            <a:avLst/>
          </a:prstGeom>
        </p:spPr>
      </p:pic>
      <p:sp>
        <p:nvSpPr>
          <p:cNvPr id="18" name="Rectangle: Rounded Corners 17">
            <a:extLst>
              <a:ext uri="{FF2B5EF4-FFF2-40B4-BE49-F238E27FC236}">
                <a16:creationId xmlns:a16="http://schemas.microsoft.com/office/drawing/2014/main" id="{ABC8B893-EC76-FB14-EE22-866CBC2A204A}"/>
              </a:ext>
            </a:extLst>
          </p:cNvPr>
          <p:cNvSpPr/>
          <p:nvPr/>
        </p:nvSpPr>
        <p:spPr>
          <a:xfrm>
            <a:off x="273269" y="662152"/>
            <a:ext cx="3584029" cy="1364440"/>
          </a:xfrm>
          <a:prstGeom prst="round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err="1"/>
          </a:p>
        </p:txBody>
      </p:sp>
      <p:sp>
        <p:nvSpPr>
          <p:cNvPr id="19" name="TextBox 18">
            <a:extLst>
              <a:ext uri="{FF2B5EF4-FFF2-40B4-BE49-F238E27FC236}">
                <a16:creationId xmlns:a16="http://schemas.microsoft.com/office/drawing/2014/main" id="{1EA316A9-6627-0360-3673-9EB29E89E456}"/>
              </a:ext>
            </a:extLst>
          </p:cNvPr>
          <p:cNvSpPr txBox="1"/>
          <p:nvPr/>
        </p:nvSpPr>
        <p:spPr>
          <a:xfrm>
            <a:off x="410370" y="746234"/>
            <a:ext cx="3152637" cy="369332"/>
          </a:xfrm>
          <a:prstGeom prst="rect">
            <a:avLst/>
          </a:prstGeom>
          <a:noFill/>
        </p:spPr>
        <p:txBody>
          <a:bodyPr wrap="square" rtlCol="0">
            <a:spAutoFit/>
          </a:bodyPr>
          <a:lstStyle/>
          <a:p>
            <a:pPr algn="ctr"/>
            <a:r>
              <a:rPr lang="en-IN" b="1" dirty="0">
                <a:solidFill>
                  <a:schemeClr val="bg1"/>
                </a:solidFill>
              </a:rPr>
              <a:t>AI TEXT + HUMAN TEXT</a:t>
            </a:r>
            <a:endParaRPr lang="en-US" b="1" dirty="0">
              <a:solidFill>
                <a:schemeClr val="bg1"/>
              </a:solidFill>
            </a:endParaRPr>
          </a:p>
        </p:txBody>
      </p:sp>
      <p:sp>
        <p:nvSpPr>
          <p:cNvPr id="20" name="TextBox 19">
            <a:extLst>
              <a:ext uri="{FF2B5EF4-FFF2-40B4-BE49-F238E27FC236}">
                <a16:creationId xmlns:a16="http://schemas.microsoft.com/office/drawing/2014/main" id="{522F54DE-4E05-1C3A-6FDA-65A93F0C537B}"/>
              </a:ext>
            </a:extLst>
          </p:cNvPr>
          <p:cNvSpPr txBox="1"/>
          <p:nvPr/>
        </p:nvSpPr>
        <p:spPr>
          <a:xfrm>
            <a:off x="4294778" y="574083"/>
            <a:ext cx="1296735" cy="369332"/>
          </a:xfrm>
          <a:prstGeom prst="rect">
            <a:avLst/>
          </a:prstGeom>
          <a:noFill/>
        </p:spPr>
        <p:txBody>
          <a:bodyPr wrap="square" rtlCol="0">
            <a:spAutoFit/>
          </a:bodyPr>
          <a:lstStyle/>
          <a:p>
            <a:pPr algn="ctr"/>
            <a:r>
              <a:rPr lang="en-IN" b="1" dirty="0">
                <a:solidFill>
                  <a:schemeClr val="bg1"/>
                </a:solidFill>
              </a:rPr>
              <a:t>INPUT</a:t>
            </a:r>
            <a:endParaRPr lang="en-US" b="1" dirty="0">
              <a:solidFill>
                <a:schemeClr val="bg1"/>
              </a:solidFill>
            </a:endParaRPr>
          </a:p>
        </p:txBody>
      </p:sp>
      <p:pic>
        <p:nvPicPr>
          <p:cNvPr id="25" name="Graphic 24" descr="Arrow Right with solid fill">
            <a:extLst>
              <a:ext uri="{FF2B5EF4-FFF2-40B4-BE49-F238E27FC236}">
                <a16:creationId xmlns:a16="http://schemas.microsoft.com/office/drawing/2014/main" id="{D24B06A6-928E-290F-E4C2-4DB490B3B9A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087487" y="1011606"/>
            <a:ext cx="748855" cy="553999"/>
          </a:xfrm>
          <a:prstGeom prst="rect">
            <a:avLst/>
          </a:prstGeom>
        </p:spPr>
      </p:pic>
      <p:pic>
        <p:nvPicPr>
          <p:cNvPr id="27" name="Graphic 26" descr="Presentation with pie chart with solid fill">
            <a:extLst>
              <a:ext uri="{FF2B5EF4-FFF2-40B4-BE49-F238E27FC236}">
                <a16:creationId xmlns:a16="http://schemas.microsoft.com/office/drawing/2014/main" id="{EB91A879-8689-198E-AF78-921B69B00FA0}"/>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937673" y="885116"/>
            <a:ext cx="914400" cy="914400"/>
          </a:xfrm>
          <a:prstGeom prst="rect">
            <a:avLst/>
          </a:prstGeom>
        </p:spPr>
      </p:pic>
      <p:sp>
        <p:nvSpPr>
          <p:cNvPr id="28" name="TextBox 27">
            <a:extLst>
              <a:ext uri="{FF2B5EF4-FFF2-40B4-BE49-F238E27FC236}">
                <a16:creationId xmlns:a16="http://schemas.microsoft.com/office/drawing/2014/main" id="{ACF61A4C-3EB3-8421-15CD-566552F2629B}"/>
              </a:ext>
            </a:extLst>
          </p:cNvPr>
          <p:cNvSpPr txBox="1"/>
          <p:nvPr/>
        </p:nvSpPr>
        <p:spPr>
          <a:xfrm>
            <a:off x="179143" y="204751"/>
            <a:ext cx="2154154" cy="369332"/>
          </a:xfrm>
          <a:prstGeom prst="rect">
            <a:avLst/>
          </a:prstGeom>
          <a:noFill/>
          <a:ln w="12700">
            <a:solidFill>
              <a:schemeClr val="bg1"/>
            </a:solidFill>
          </a:ln>
        </p:spPr>
        <p:txBody>
          <a:bodyPr wrap="square">
            <a:spAutoFit/>
          </a:bodyPr>
          <a:lstStyle/>
          <a:p>
            <a:r>
              <a:rPr lang="en-IN" b="1" dirty="0">
                <a:solidFill>
                  <a:schemeClr val="bg1"/>
                </a:solidFill>
              </a:rPr>
              <a:t>PROCESS FLOW</a:t>
            </a:r>
            <a:endParaRPr lang="en-US" dirty="0"/>
          </a:p>
        </p:txBody>
      </p:sp>
      <p:graphicFrame>
        <p:nvGraphicFramePr>
          <p:cNvPr id="32" name="Table 32">
            <a:extLst>
              <a:ext uri="{FF2B5EF4-FFF2-40B4-BE49-F238E27FC236}">
                <a16:creationId xmlns:a16="http://schemas.microsoft.com/office/drawing/2014/main" id="{C9D8D0E0-EBBA-EB33-761E-3EA9AAE24322}"/>
              </a:ext>
            </a:extLst>
          </p:cNvPr>
          <p:cNvGraphicFramePr>
            <a:graphicFrameLocks noGrp="1"/>
          </p:cNvGraphicFramePr>
          <p:nvPr>
            <p:extLst>
              <p:ext uri="{D42A27DB-BD31-4B8C-83A1-F6EECF244321}">
                <p14:modId xmlns:p14="http://schemas.microsoft.com/office/powerpoint/2010/main" val="635968509"/>
              </p:ext>
            </p:extLst>
          </p:nvPr>
        </p:nvGraphicFramePr>
        <p:xfrm>
          <a:off x="108820" y="2739469"/>
          <a:ext cx="11999097" cy="3682353"/>
        </p:xfrm>
        <a:graphic>
          <a:graphicData uri="http://schemas.openxmlformats.org/drawingml/2006/table">
            <a:tbl>
              <a:tblPr firstRow="1" bandRow="1">
                <a:tableStyleId>{5C22544A-7EE6-4342-B048-85BDC9FD1C3A}</a:tableStyleId>
              </a:tblPr>
              <a:tblGrid>
                <a:gridCol w="1057831">
                  <a:extLst>
                    <a:ext uri="{9D8B030D-6E8A-4147-A177-3AD203B41FA5}">
                      <a16:colId xmlns:a16="http://schemas.microsoft.com/office/drawing/2014/main" val="3668889784"/>
                    </a:ext>
                  </a:extLst>
                </a:gridCol>
                <a:gridCol w="1408386">
                  <a:extLst>
                    <a:ext uri="{9D8B030D-6E8A-4147-A177-3AD203B41FA5}">
                      <a16:colId xmlns:a16="http://schemas.microsoft.com/office/drawing/2014/main" val="3174878528"/>
                    </a:ext>
                  </a:extLst>
                </a:gridCol>
                <a:gridCol w="1219200">
                  <a:extLst>
                    <a:ext uri="{9D8B030D-6E8A-4147-A177-3AD203B41FA5}">
                      <a16:colId xmlns:a16="http://schemas.microsoft.com/office/drawing/2014/main" val="3427762806"/>
                    </a:ext>
                  </a:extLst>
                </a:gridCol>
                <a:gridCol w="1355835">
                  <a:extLst>
                    <a:ext uri="{9D8B030D-6E8A-4147-A177-3AD203B41FA5}">
                      <a16:colId xmlns:a16="http://schemas.microsoft.com/office/drawing/2014/main" val="501276755"/>
                    </a:ext>
                  </a:extLst>
                </a:gridCol>
                <a:gridCol w="1439917">
                  <a:extLst>
                    <a:ext uri="{9D8B030D-6E8A-4147-A177-3AD203B41FA5}">
                      <a16:colId xmlns:a16="http://schemas.microsoft.com/office/drawing/2014/main" val="3680675266"/>
                    </a:ext>
                  </a:extLst>
                </a:gridCol>
                <a:gridCol w="1271752">
                  <a:extLst>
                    <a:ext uri="{9D8B030D-6E8A-4147-A177-3AD203B41FA5}">
                      <a16:colId xmlns:a16="http://schemas.microsoft.com/office/drawing/2014/main" val="2143086245"/>
                    </a:ext>
                  </a:extLst>
                </a:gridCol>
                <a:gridCol w="1450428">
                  <a:extLst>
                    <a:ext uri="{9D8B030D-6E8A-4147-A177-3AD203B41FA5}">
                      <a16:colId xmlns:a16="http://schemas.microsoft.com/office/drawing/2014/main" val="1044515624"/>
                    </a:ext>
                  </a:extLst>
                </a:gridCol>
                <a:gridCol w="1462515">
                  <a:extLst>
                    <a:ext uri="{9D8B030D-6E8A-4147-A177-3AD203B41FA5}">
                      <a16:colId xmlns:a16="http://schemas.microsoft.com/office/drawing/2014/main" val="1824431530"/>
                    </a:ext>
                  </a:extLst>
                </a:gridCol>
                <a:gridCol w="1333233">
                  <a:extLst>
                    <a:ext uri="{9D8B030D-6E8A-4147-A177-3AD203B41FA5}">
                      <a16:colId xmlns:a16="http://schemas.microsoft.com/office/drawing/2014/main" val="1476420001"/>
                    </a:ext>
                  </a:extLst>
                </a:gridCol>
              </a:tblGrid>
              <a:tr h="454220">
                <a:tc>
                  <a:txBody>
                    <a:bodyPr/>
                    <a:lstStyle/>
                    <a:p>
                      <a:pPr algn="ctr"/>
                      <a:endParaRPr lang="en-US" dirty="0"/>
                    </a:p>
                  </a:txBody>
                  <a:tcPr/>
                </a:tc>
                <a:tc>
                  <a:txBody>
                    <a:bodyPr/>
                    <a:lstStyle/>
                    <a:p>
                      <a:pPr algn="ctr" fontAlgn="b"/>
                      <a:r>
                        <a:rPr lang="en-US" sz="1400" b="0" i="0" u="none" strike="noStrike" dirty="0" err="1">
                          <a:solidFill>
                            <a:srgbClr val="000000"/>
                          </a:solidFill>
                          <a:effectLst/>
                          <a:latin typeface="+mj-lt"/>
                        </a:rPr>
                        <a:t>ZeroGPT</a:t>
                      </a:r>
                      <a:endParaRPr lang="en-US" sz="1400" b="0" i="0" u="none" strike="noStrike" dirty="0">
                        <a:solidFill>
                          <a:srgbClr val="000000"/>
                        </a:solidFill>
                        <a:effectLst/>
                        <a:latin typeface="+mj-lt"/>
                      </a:endParaRPr>
                    </a:p>
                  </a:txBody>
                  <a:tcPr marL="6350" marR="6350" marT="6350" marB="0" anchor="ctr"/>
                </a:tc>
                <a:tc>
                  <a:txBody>
                    <a:bodyPr/>
                    <a:lstStyle/>
                    <a:p>
                      <a:pPr algn="ctr" fontAlgn="b"/>
                      <a:r>
                        <a:rPr lang="en-US" sz="1400" b="0" i="0" u="none" strike="noStrike">
                          <a:solidFill>
                            <a:srgbClr val="000000"/>
                          </a:solidFill>
                          <a:effectLst/>
                          <a:latin typeface="+mj-lt"/>
                        </a:rPr>
                        <a:t>Copyleaks</a:t>
                      </a:r>
                    </a:p>
                  </a:txBody>
                  <a:tcPr marL="6350" marR="6350" marT="6350" marB="0" anchor="ctr"/>
                </a:tc>
                <a:tc>
                  <a:txBody>
                    <a:bodyPr/>
                    <a:lstStyle/>
                    <a:p>
                      <a:pPr algn="ctr" fontAlgn="b"/>
                      <a:r>
                        <a:rPr lang="en-US" sz="1400" b="0" i="0" u="none" strike="noStrike" dirty="0" err="1">
                          <a:solidFill>
                            <a:srgbClr val="000000"/>
                          </a:solidFill>
                          <a:effectLst/>
                          <a:latin typeface="+mj-lt"/>
                        </a:rPr>
                        <a:t>ChatGPT</a:t>
                      </a:r>
                      <a:endParaRPr lang="en-US" sz="1400" b="0" i="0" u="none" strike="noStrike" dirty="0">
                        <a:solidFill>
                          <a:srgbClr val="000000"/>
                        </a:solidFill>
                        <a:effectLst/>
                        <a:latin typeface="+mj-lt"/>
                      </a:endParaRPr>
                    </a:p>
                  </a:txBody>
                  <a:tcPr marL="6350" marR="6350" marT="6350" marB="0" anchor="ctr"/>
                </a:tc>
                <a:tc>
                  <a:txBody>
                    <a:bodyPr/>
                    <a:lstStyle/>
                    <a:p>
                      <a:pPr algn="ctr" fontAlgn="b"/>
                      <a:r>
                        <a:rPr lang="en-US" sz="1400" b="0" i="0" u="none" strike="noStrike" dirty="0">
                          <a:solidFill>
                            <a:srgbClr val="000000"/>
                          </a:solidFill>
                          <a:effectLst/>
                          <a:latin typeface="+mj-lt"/>
                        </a:rPr>
                        <a:t>Google Bard</a:t>
                      </a:r>
                    </a:p>
                  </a:txBody>
                  <a:tcPr marL="6350" marR="6350" marT="6350" marB="0" anchor="ctr"/>
                </a:tc>
                <a:tc>
                  <a:txBody>
                    <a:bodyPr/>
                    <a:lstStyle/>
                    <a:p>
                      <a:pPr algn="ctr" fontAlgn="b"/>
                      <a:r>
                        <a:rPr lang="en-US" sz="1400" b="0" i="0" u="none" strike="noStrike" dirty="0">
                          <a:solidFill>
                            <a:srgbClr val="000000"/>
                          </a:solidFill>
                          <a:effectLst/>
                          <a:latin typeface="+mj-lt"/>
                        </a:rPr>
                        <a:t>Hugging face</a:t>
                      </a:r>
                    </a:p>
                  </a:txBody>
                  <a:tcPr marL="6350" marR="6350" marT="6350" marB="0" anchor="ctr"/>
                </a:tc>
                <a:tc>
                  <a:txBody>
                    <a:bodyPr/>
                    <a:lstStyle/>
                    <a:p>
                      <a:pPr algn="ctr" fontAlgn="b"/>
                      <a:r>
                        <a:rPr lang="en-US" sz="1400" b="0" i="0" u="none" strike="noStrike" dirty="0" err="1">
                          <a:solidFill>
                            <a:srgbClr val="000000"/>
                          </a:solidFill>
                          <a:effectLst/>
                          <a:latin typeface="+mj-lt"/>
                        </a:rPr>
                        <a:t>WriterAI</a:t>
                      </a:r>
                      <a:endParaRPr lang="en-US" sz="1400" b="0" i="0" u="none" strike="noStrike" dirty="0">
                        <a:solidFill>
                          <a:srgbClr val="000000"/>
                        </a:solidFill>
                        <a:effectLst/>
                        <a:latin typeface="+mj-lt"/>
                      </a:endParaRPr>
                    </a:p>
                  </a:txBody>
                  <a:tcPr marL="6350" marR="6350" marT="6350" marB="0" anchor="ctr"/>
                </a:tc>
                <a:tc>
                  <a:txBody>
                    <a:bodyPr/>
                    <a:lstStyle/>
                    <a:p>
                      <a:pPr algn="ctr" fontAlgn="b"/>
                      <a:r>
                        <a:rPr lang="en-US" sz="1400" b="0" i="0" u="none" strike="noStrike" dirty="0" err="1">
                          <a:solidFill>
                            <a:srgbClr val="000000"/>
                          </a:solidFill>
                          <a:effectLst/>
                          <a:latin typeface="+mj-lt"/>
                        </a:rPr>
                        <a:t>ContentDetector</a:t>
                      </a:r>
                      <a:r>
                        <a:rPr lang="en-US" sz="1400" b="0" i="0" u="none" strike="noStrike" dirty="0">
                          <a:solidFill>
                            <a:srgbClr val="000000"/>
                          </a:solidFill>
                          <a:effectLst/>
                          <a:latin typeface="+mj-lt"/>
                        </a:rPr>
                        <a:t> </a:t>
                      </a:r>
                    </a:p>
                  </a:txBody>
                  <a:tcPr marL="6350" marR="6350" marT="6350" marB="0" anchor="ctr"/>
                </a:tc>
                <a:tc>
                  <a:txBody>
                    <a:bodyPr/>
                    <a:lstStyle/>
                    <a:p>
                      <a:pPr algn="ctr" fontAlgn="b"/>
                      <a:r>
                        <a:rPr lang="en-US" sz="1400" b="0" i="0" u="none" strike="noStrike" dirty="0" err="1">
                          <a:solidFill>
                            <a:srgbClr val="000000"/>
                          </a:solidFill>
                          <a:effectLst/>
                          <a:latin typeface="+mj-lt"/>
                        </a:rPr>
                        <a:t>CrossPlag</a:t>
                      </a:r>
                      <a:r>
                        <a:rPr lang="en-US" sz="1400" b="0" i="0" u="none" strike="noStrike" dirty="0">
                          <a:solidFill>
                            <a:srgbClr val="000000"/>
                          </a:solidFill>
                          <a:effectLst/>
                          <a:latin typeface="+mj-lt"/>
                        </a:rPr>
                        <a:t> </a:t>
                      </a:r>
                    </a:p>
                  </a:txBody>
                  <a:tcPr marL="6350" marR="6350" marT="6350" marB="0" anchor="ctr"/>
                </a:tc>
                <a:extLst>
                  <a:ext uri="{0D108BD9-81ED-4DB2-BD59-A6C34878D82A}">
                    <a16:rowId xmlns:a16="http://schemas.microsoft.com/office/drawing/2014/main" val="2874973056"/>
                  </a:ext>
                </a:extLst>
              </a:tr>
              <a:tr h="1597657">
                <a:tc>
                  <a:txBody>
                    <a:bodyPr/>
                    <a:lstStyle/>
                    <a:p>
                      <a:pPr algn="l" fontAlgn="b"/>
                      <a:r>
                        <a:rPr lang="en-US" sz="1400" b="0" i="0" u="none" strike="noStrike">
                          <a:solidFill>
                            <a:srgbClr val="000000"/>
                          </a:solidFill>
                          <a:effectLst/>
                          <a:latin typeface="+mj-lt"/>
                        </a:rPr>
                        <a:t>Purpose</a:t>
                      </a:r>
                    </a:p>
                  </a:txBody>
                  <a:tcPr marL="6350" marR="6350" marT="6350" marB="0" anchor="ctr"/>
                </a:tc>
                <a:tc>
                  <a:txBody>
                    <a:bodyPr/>
                    <a:lstStyle/>
                    <a:p>
                      <a:pPr algn="ctr" fontAlgn="b"/>
                      <a:r>
                        <a:rPr lang="en-US" sz="1400" b="0" i="0" u="none" strike="noStrike" dirty="0">
                          <a:solidFill>
                            <a:srgbClr val="000000"/>
                          </a:solidFill>
                          <a:effectLst/>
                          <a:latin typeface="+mj-lt"/>
                        </a:rPr>
                        <a:t>Identifies AI text from the input</a:t>
                      </a:r>
                    </a:p>
                  </a:txBody>
                  <a:tcPr marL="6350" marR="6350" marT="6350" marB="0" anchor="ctr"/>
                </a:tc>
                <a:tc>
                  <a:txBody>
                    <a:bodyPr/>
                    <a:lstStyle/>
                    <a:p>
                      <a:pPr algn="ctr" fontAlgn="b"/>
                      <a:r>
                        <a:rPr lang="en-US" sz="1400" b="0" i="0" u="none" strike="noStrike">
                          <a:solidFill>
                            <a:srgbClr val="000000"/>
                          </a:solidFill>
                          <a:effectLst/>
                          <a:latin typeface="+mj-lt"/>
                        </a:rPr>
                        <a:t>Identifies AI text from the input</a:t>
                      </a:r>
                    </a:p>
                  </a:txBody>
                  <a:tcPr marL="6350" marR="6350" marT="6350" marB="0" anchor="ctr"/>
                </a:tc>
                <a:tc>
                  <a:txBody>
                    <a:bodyPr/>
                    <a:lstStyle/>
                    <a:p>
                      <a:pPr algn="ctr" fontAlgn="b"/>
                      <a:r>
                        <a:rPr lang="en-US" sz="1400" b="0" i="0" u="none" strike="noStrike" dirty="0">
                          <a:solidFill>
                            <a:srgbClr val="000000"/>
                          </a:solidFill>
                          <a:effectLst/>
                          <a:latin typeface="+mj-lt"/>
                        </a:rPr>
                        <a:t>Gives descriptive response for the prompt given</a:t>
                      </a:r>
                    </a:p>
                  </a:txBody>
                  <a:tcPr marL="6350" marR="6350" marT="6350" marB="0" anchor="ctr"/>
                </a:tc>
                <a:tc>
                  <a:txBody>
                    <a:bodyPr/>
                    <a:lstStyle/>
                    <a:p>
                      <a:pPr algn="ctr" fontAlgn="b"/>
                      <a:r>
                        <a:rPr lang="en-US" sz="1400" b="0" i="0" u="none" strike="noStrike">
                          <a:solidFill>
                            <a:srgbClr val="000000"/>
                          </a:solidFill>
                          <a:effectLst/>
                          <a:latin typeface="+mj-lt"/>
                        </a:rPr>
                        <a:t>Gives descriptive response for the prompt given</a:t>
                      </a:r>
                    </a:p>
                  </a:txBody>
                  <a:tcPr marL="6350" marR="6350" marT="6350" marB="0" anchor="ctr"/>
                </a:tc>
                <a:tc>
                  <a:txBody>
                    <a:bodyPr/>
                    <a:lstStyle/>
                    <a:p>
                      <a:pPr algn="ctr" fontAlgn="b"/>
                      <a:r>
                        <a:rPr lang="en-US" sz="1400" b="0" i="0" u="none" strike="noStrike">
                          <a:solidFill>
                            <a:srgbClr val="000000"/>
                          </a:solidFill>
                          <a:effectLst/>
                          <a:latin typeface="+mj-lt"/>
                        </a:rPr>
                        <a:t>Gives descriptive response for the prompt given</a:t>
                      </a:r>
                    </a:p>
                  </a:txBody>
                  <a:tcPr marL="6350" marR="6350" marT="6350" marB="0" anchor="ctr"/>
                </a:tc>
                <a:tc>
                  <a:txBody>
                    <a:bodyPr/>
                    <a:lstStyle/>
                    <a:p>
                      <a:pPr algn="ctr" fontAlgn="b"/>
                      <a:r>
                        <a:rPr lang="en-US" sz="1400" b="0" i="0" u="none" strike="noStrike">
                          <a:solidFill>
                            <a:srgbClr val="000000"/>
                          </a:solidFill>
                          <a:effectLst/>
                          <a:latin typeface="+mj-lt"/>
                        </a:rPr>
                        <a:t>Paste the content and the tool will identify the percentage of human-generated text</a:t>
                      </a:r>
                    </a:p>
                  </a:txBody>
                  <a:tcPr marL="6350" marR="6350" marT="6350" marB="0" anchor="ctr"/>
                </a:tc>
                <a:tc>
                  <a:txBody>
                    <a:bodyPr/>
                    <a:lstStyle/>
                    <a:p>
                      <a:pPr algn="ctr" fontAlgn="b"/>
                      <a:r>
                        <a:rPr lang="en-US" sz="1400" b="0" i="0" u="none" strike="noStrike">
                          <a:solidFill>
                            <a:srgbClr val="000000"/>
                          </a:solidFill>
                          <a:effectLst/>
                          <a:latin typeface="+mj-lt"/>
                        </a:rPr>
                        <a:t>Paste the content and the tool will identify the percentage of AI text</a:t>
                      </a:r>
                    </a:p>
                  </a:txBody>
                  <a:tcPr marL="6350" marR="6350" marT="6350" marB="0" anchor="ctr"/>
                </a:tc>
                <a:tc>
                  <a:txBody>
                    <a:bodyPr/>
                    <a:lstStyle/>
                    <a:p>
                      <a:pPr algn="ctr" fontAlgn="b"/>
                      <a:r>
                        <a:rPr lang="en-US" sz="1400" b="0" i="0" u="none" strike="noStrike">
                          <a:solidFill>
                            <a:srgbClr val="000000"/>
                          </a:solidFill>
                          <a:effectLst/>
                          <a:latin typeface="+mj-lt"/>
                        </a:rPr>
                        <a:t>Paste the content and the tool will identify the percentage of AI text</a:t>
                      </a:r>
                    </a:p>
                  </a:txBody>
                  <a:tcPr marL="6350" marR="6350" marT="6350" marB="0" anchor="ctr"/>
                </a:tc>
                <a:extLst>
                  <a:ext uri="{0D108BD9-81ED-4DB2-BD59-A6C34878D82A}">
                    <a16:rowId xmlns:a16="http://schemas.microsoft.com/office/drawing/2014/main" val="1275523320"/>
                  </a:ext>
                </a:extLst>
              </a:tr>
              <a:tr h="407619">
                <a:tc>
                  <a:txBody>
                    <a:bodyPr/>
                    <a:lstStyle/>
                    <a:p>
                      <a:pPr algn="l" fontAlgn="b"/>
                      <a:r>
                        <a:rPr lang="en-US" sz="1400" b="0" i="0" u="none" strike="noStrike">
                          <a:solidFill>
                            <a:srgbClr val="000000"/>
                          </a:solidFill>
                          <a:effectLst/>
                          <a:latin typeface="+mj-lt"/>
                        </a:rPr>
                        <a:t>Prompts</a:t>
                      </a:r>
                    </a:p>
                  </a:txBody>
                  <a:tcPr marL="6350" marR="6350" marT="6350" marB="0" anchor="ctr"/>
                </a:tc>
                <a:tc>
                  <a:txBody>
                    <a:bodyPr/>
                    <a:lstStyle/>
                    <a:p>
                      <a:pPr algn="ctr" fontAlgn="b"/>
                      <a:r>
                        <a:rPr lang="en-US" sz="1400" b="0" i="0" u="none" strike="noStrike">
                          <a:solidFill>
                            <a:srgbClr val="000000"/>
                          </a:solidFill>
                          <a:effectLst/>
                          <a:latin typeface="+mj-lt"/>
                        </a:rPr>
                        <a:t>Not required</a:t>
                      </a:r>
                    </a:p>
                  </a:txBody>
                  <a:tcPr marL="6350" marR="6350" marT="6350" marB="0" anchor="ctr"/>
                </a:tc>
                <a:tc>
                  <a:txBody>
                    <a:bodyPr/>
                    <a:lstStyle/>
                    <a:p>
                      <a:pPr algn="ctr" fontAlgn="b"/>
                      <a:r>
                        <a:rPr lang="en-US" sz="1400" b="0" i="0" u="none" strike="noStrike">
                          <a:solidFill>
                            <a:srgbClr val="000000"/>
                          </a:solidFill>
                          <a:effectLst/>
                          <a:latin typeface="+mj-lt"/>
                        </a:rPr>
                        <a:t>Not required</a:t>
                      </a:r>
                    </a:p>
                  </a:txBody>
                  <a:tcPr marL="6350" marR="6350" marT="6350" marB="0" anchor="ctr"/>
                </a:tc>
                <a:tc>
                  <a:txBody>
                    <a:bodyPr/>
                    <a:lstStyle/>
                    <a:p>
                      <a:pPr algn="ctr" fontAlgn="b"/>
                      <a:r>
                        <a:rPr lang="en-US" sz="1400" b="0" i="0" u="none" strike="noStrike">
                          <a:solidFill>
                            <a:srgbClr val="000000"/>
                          </a:solidFill>
                          <a:effectLst/>
                          <a:latin typeface="+mj-lt"/>
                        </a:rPr>
                        <a:t>Required</a:t>
                      </a:r>
                    </a:p>
                  </a:txBody>
                  <a:tcPr marL="6350" marR="6350" marT="6350" marB="0" anchor="ctr"/>
                </a:tc>
                <a:tc>
                  <a:txBody>
                    <a:bodyPr/>
                    <a:lstStyle/>
                    <a:p>
                      <a:pPr algn="ctr" fontAlgn="b"/>
                      <a:r>
                        <a:rPr lang="en-US" sz="1400" b="0" i="0" u="none" strike="noStrike" dirty="0">
                          <a:solidFill>
                            <a:srgbClr val="000000"/>
                          </a:solidFill>
                          <a:effectLst/>
                          <a:latin typeface="+mj-lt"/>
                        </a:rPr>
                        <a:t>Required</a:t>
                      </a:r>
                    </a:p>
                  </a:txBody>
                  <a:tcPr marL="6350" marR="6350" marT="6350" marB="0" anchor="ctr"/>
                </a:tc>
                <a:tc>
                  <a:txBody>
                    <a:bodyPr/>
                    <a:lstStyle/>
                    <a:p>
                      <a:pPr algn="ctr" fontAlgn="b"/>
                      <a:r>
                        <a:rPr lang="en-US" sz="1400" b="0" i="0" u="none" strike="noStrike">
                          <a:solidFill>
                            <a:srgbClr val="000000"/>
                          </a:solidFill>
                          <a:effectLst/>
                          <a:latin typeface="+mj-lt"/>
                        </a:rPr>
                        <a:t>Required</a:t>
                      </a:r>
                    </a:p>
                  </a:txBody>
                  <a:tcPr marL="6350" marR="6350" marT="6350" marB="0" anchor="ctr"/>
                </a:tc>
                <a:tc>
                  <a:txBody>
                    <a:bodyPr/>
                    <a:lstStyle/>
                    <a:p>
                      <a:pPr algn="ctr" fontAlgn="b"/>
                      <a:r>
                        <a:rPr lang="en-US" sz="1400" b="0" i="0" u="none" strike="noStrike">
                          <a:solidFill>
                            <a:srgbClr val="000000"/>
                          </a:solidFill>
                          <a:effectLst/>
                          <a:latin typeface="+mj-lt"/>
                        </a:rPr>
                        <a:t>Not required</a:t>
                      </a:r>
                    </a:p>
                  </a:txBody>
                  <a:tcPr marL="6350" marR="6350" marT="6350" marB="0" anchor="ctr"/>
                </a:tc>
                <a:tc>
                  <a:txBody>
                    <a:bodyPr/>
                    <a:lstStyle/>
                    <a:p>
                      <a:pPr algn="ctr" fontAlgn="b"/>
                      <a:r>
                        <a:rPr lang="en-US" sz="1400" b="0" i="0" u="none" strike="noStrike">
                          <a:solidFill>
                            <a:srgbClr val="000000"/>
                          </a:solidFill>
                          <a:effectLst/>
                          <a:latin typeface="+mj-lt"/>
                        </a:rPr>
                        <a:t>Not required</a:t>
                      </a:r>
                    </a:p>
                  </a:txBody>
                  <a:tcPr marL="6350" marR="6350" marT="6350" marB="0" anchor="ctr"/>
                </a:tc>
                <a:tc>
                  <a:txBody>
                    <a:bodyPr/>
                    <a:lstStyle/>
                    <a:p>
                      <a:pPr algn="ctr" fontAlgn="b"/>
                      <a:r>
                        <a:rPr lang="en-US" sz="1400" b="0" i="0" u="none" strike="noStrike">
                          <a:solidFill>
                            <a:srgbClr val="000000"/>
                          </a:solidFill>
                          <a:effectLst/>
                          <a:latin typeface="+mj-lt"/>
                        </a:rPr>
                        <a:t>Not required</a:t>
                      </a:r>
                    </a:p>
                  </a:txBody>
                  <a:tcPr marL="6350" marR="6350" marT="6350" marB="0" anchor="ctr"/>
                </a:tc>
                <a:extLst>
                  <a:ext uri="{0D108BD9-81ED-4DB2-BD59-A6C34878D82A}">
                    <a16:rowId xmlns:a16="http://schemas.microsoft.com/office/drawing/2014/main" val="3469342765"/>
                  </a:ext>
                </a:extLst>
              </a:tr>
              <a:tr h="407619">
                <a:tc>
                  <a:txBody>
                    <a:bodyPr/>
                    <a:lstStyle/>
                    <a:p>
                      <a:pPr algn="l" fontAlgn="b"/>
                      <a:r>
                        <a:rPr lang="en-US" sz="1400" b="0" i="0" u="none" strike="noStrike">
                          <a:solidFill>
                            <a:srgbClr val="000000"/>
                          </a:solidFill>
                          <a:effectLst/>
                          <a:latin typeface="+mj-lt"/>
                        </a:rPr>
                        <a:t>API support</a:t>
                      </a:r>
                    </a:p>
                  </a:txBody>
                  <a:tcPr marL="6350" marR="6350" marT="6350" marB="0" anchor="ctr"/>
                </a:tc>
                <a:tc>
                  <a:txBody>
                    <a:bodyPr/>
                    <a:lstStyle/>
                    <a:p>
                      <a:pPr algn="ctr" fontAlgn="b"/>
                      <a:r>
                        <a:rPr lang="en-US" sz="1400" b="0" i="0" u="none" strike="noStrike">
                          <a:solidFill>
                            <a:srgbClr val="000000"/>
                          </a:solidFill>
                          <a:effectLst/>
                          <a:latin typeface="+mj-lt"/>
                        </a:rPr>
                        <a:t>Yes</a:t>
                      </a:r>
                    </a:p>
                  </a:txBody>
                  <a:tcPr marL="6350" marR="6350" marT="6350" marB="0" anchor="ctr"/>
                </a:tc>
                <a:tc>
                  <a:txBody>
                    <a:bodyPr/>
                    <a:lstStyle/>
                    <a:p>
                      <a:pPr algn="ctr" fontAlgn="b"/>
                      <a:r>
                        <a:rPr lang="en-US" sz="1400" b="0" i="0" u="none" strike="noStrike">
                          <a:solidFill>
                            <a:srgbClr val="000000"/>
                          </a:solidFill>
                          <a:effectLst/>
                          <a:latin typeface="+mj-lt"/>
                        </a:rPr>
                        <a:t>Unknown</a:t>
                      </a:r>
                    </a:p>
                  </a:txBody>
                  <a:tcPr marL="6350" marR="6350" marT="6350" marB="0" anchor="ctr"/>
                </a:tc>
                <a:tc>
                  <a:txBody>
                    <a:bodyPr/>
                    <a:lstStyle/>
                    <a:p>
                      <a:pPr algn="ctr" fontAlgn="b"/>
                      <a:r>
                        <a:rPr lang="en-US" sz="1400" b="0" i="0" u="none" strike="noStrike">
                          <a:solidFill>
                            <a:srgbClr val="000000"/>
                          </a:solidFill>
                          <a:effectLst/>
                          <a:latin typeface="+mj-lt"/>
                        </a:rPr>
                        <a:t>Yes</a:t>
                      </a:r>
                    </a:p>
                  </a:txBody>
                  <a:tcPr marL="6350" marR="6350" marT="6350" marB="0" anchor="ctr"/>
                </a:tc>
                <a:tc>
                  <a:txBody>
                    <a:bodyPr/>
                    <a:lstStyle/>
                    <a:p>
                      <a:pPr algn="ctr" fontAlgn="b"/>
                      <a:r>
                        <a:rPr lang="en-US" sz="1400" b="0" i="0" u="none" strike="noStrike">
                          <a:solidFill>
                            <a:srgbClr val="000000"/>
                          </a:solidFill>
                          <a:effectLst/>
                          <a:latin typeface="+mj-lt"/>
                        </a:rPr>
                        <a:t>Yes</a:t>
                      </a:r>
                    </a:p>
                  </a:txBody>
                  <a:tcPr marL="6350" marR="6350" marT="6350" marB="0" anchor="ctr"/>
                </a:tc>
                <a:tc>
                  <a:txBody>
                    <a:bodyPr/>
                    <a:lstStyle/>
                    <a:p>
                      <a:pPr algn="ctr" fontAlgn="b"/>
                      <a:r>
                        <a:rPr lang="en-US" sz="1400" b="0" i="0" u="none" strike="noStrike">
                          <a:solidFill>
                            <a:srgbClr val="000000"/>
                          </a:solidFill>
                          <a:effectLst/>
                          <a:latin typeface="+mj-lt"/>
                        </a:rPr>
                        <a:t>Yes</a:t>
                      </a:r>
                    </a:p>
                  </a:txBody>
                  <a:tcPr marL="6350" marR="6350" marT="6350" marB="0" anchor="ctr"/>
                </a:tc>
                <a:tc>
                  <a:txBody>
                    <a:bodyPr/>
                    <a:lstStyle/>
                    <a:p>
                      <a:pPr algn="ctr" fontAlgn="b"/>
                      <a:r>
                        <a:rPr lang="en-US" sz="1400" b="0" i="0" u="none" strike="noStrike" dirty="0">
                          <a:solidFill>
                            <a:srgbClr val="000000"/>
                          </a:solidFill>
                          <a:effectLst/>
                          <a:latin typeface="+mj-lt"/>
                        </a:rPr>
                        <a:t>No</a:t>
                      </a:r>
                    </a:p>
                  </a:txBody>
                  <a:tcPr marL="6350" marR="6350" marT="6350" marB="0" anchor="ctr"/>
                </a:tc>
                <a:tc>
                  <a:txBody>
                    <a:bodyPr/>
                    <a:lstStyle/>
                    <a:p>
                      <a:pPr algn="ctr" fontAlgn="b"/>
                      <a:r>
                        <a:rPr lang="en-US" sz="1400" b="0" i="0" u="none" strike="noStrike">
                          <a:solidFill>
                            <a:srgbClr val="000000"/>
                          </a:solidFill>
                          <a:effectLst/>
                          <a:latin typeface="+mj-lt"/>
                        </a:rPr>
                        <a:t>No</a:t>
                      </a:r>
                    </a:p>
                  </a:txBody>
                  <a:tcPr marL="6350" marR="6350" marT="6350" marB="0" anchor="ctr"/>
                </a:tc>
                <a:tc>
                  <a:txBody>
                    <a:bodyPr/>
                    <a:lstStyle/>
                    <a:p>
                      <a:pPr algn="ctr" fontAlgn="b"/>
                      <a:r>
                        <a:rPr lang="en-US" sz="1400" b="0" i="0" u="none" strike="noStrike">
                          <a:solidFill>
                            <a:srgbClr val="000000"/>
                          </a:solidFill>
                          <a:effectLst/>
                          <a:latin typeface="+mj-lt"/>
                        </a:rPr>
                        <a:t>No</a:t>
                      </a:r>
                    </a:p>
                  </a:txBody>
                  <a:tcPr marL="6350" marR="6350" marT="6350" marB="0" anchor="ctr"/>
                </a:tc>
                <a:extLst>
                  <a:ext uri="{0D108BD9-81ED-4DB2-BD59-A6C34878D82A}">
                    <a16:rowId xmlns:a16="http://schemas.microsoft.com/office/drawing/2014/main" val="1389836914"/>
                  </a:ext>
                </a:extLst>
              </a:tr>
              <a:tr h="407619">
                <a:tc>
                  <a:txBody>
                    <a:bodyPr/>
                    <a:lstStyle/>
                    <a:p>
                      <a:pPr algn="l" fontAlgn="b"/>
                      <a:r>
                        <a:rPr lang="en-US" sz="1400" b="0" i="0" u="none" strike="noStrike" dirty="0">
                          <a:solidFill>
                            <a:srgbClr val="000000"/>
                          </a:solidFill>
                          <a:effectLst/>
                          <a:latin typeface="+mj-lt"/>
                        </a:rPr>
                        <a:t>Token limit</a:t>
                      </a:r>
                    </a:p>
                  </a:txBody>
                  <a:tcPr marL="6350" marR="6350" marT="6350" marB="0" anchor="ctr"/>
                </a:tc>
                <a:tc>
                  <a:txBody>
                    <a:bodyPr/>
                    <a:lstStyle/>
                    <a:p>
                      <a:pPr algn="ctr" fontAlgn="b"/>
                      <a:r>
                        <a:rPr lang="en-US" sz="1400" b="0" i="0" u="none" strike="noStrike" dirty="0">
                          <a:solidFill>
                            <a:srgbClr val="000000"/>
                          </a:solidFill>
                          <a:effectLst/>
                          <a:latin typeface="+mj-lt"/>
                        </a:rPr>
                        <a:t>15000</a:t>
                      </a:r>
                    </a:p>
                  </a:txBody>
                  <a:tcPr marL="6350" marR="6350" marT="6350" marB="0" anchor="ctr"/>
                </a:tc>
                <a:tc>
                  <a:txBody>
                    <a:bodyPr/>
                    <a:lstStyle/>
                    <a:p>
                      <a:pPr algn="ctr" fontAlgn="b"/>
                      <a:r>
                        <a:rPr lang="en-US" sz="1400" b="0" i="0" u="none" strike="noStrike" dirty="0">
                          <a:solidFill>
                            <a:srgbClr val="000000"/>
                          </a:solidFill>
                          <a:effectLst/>
                          <a:latin typeface="+mj-lt"/>
                        </a:rPr>
                        <a:t>25000</a:t>
                      </a:r>
                    </a:p>
                  </a:txBody>
                  <a:tcPr marL="6350" marR="6350" marT="6350" marB="0" anchor="ctr"/>
                </a:tc>
                <a:tc>
                  <a:txBody>
                    <a:bodyPr/>
                    <a:lstStyle/>
                    <a:p>
                      <a:pPr algn="ctr" fontAlgn="b"/>
                      <a:r>
                        <a:rPr lang="en-US" sz="1400" b="0" i="0" u="none" strike="noStrike">
                          <a:solidFill>
                            <a:srgbClr val="000000"/>
                          </a:solidFill>
                          <a:effectLst/>
                          <a:latin typeface="+mj-lt"/>
                        </a:rPr>
                        <a:t>1024 - GPT3</a:t>
                      </a:r>
                    </a:p>
                  </a:txBody>
                  <a:tcPr marL="6350" marR="6350" marT="6350" marB="0" anchor="ctr"/>
                </a:tc>
                <a:tc>
                  <a:txBody>
                    <a:bodyPr/>
                    <a:lstStyle/>
                    <a:p>
                      <a:pPr algn="ctr" fontAlgn="b"/>
                      <a:r>
                        <a:rPr lang="en-US" sz="1400" b="0" i="0" u="none" strike="noStrike" dirty="0">
                          <a:solidFill>
                            <a:srgbClr val="000000"/>
                          </a:solidFill>
                          <a:effectLst/>
                          <a:latin typeface="+mj-lt"/>
                        </a:rPr>
                        <a:t>1000</a:t>
                      </a:r>
                    </a:p>
                  </a:txBody>
                  <a:tcPr marL="6350" marR="6350" marT="6350" marB="0" anchor="ctr"/>
                </a:tc>
                <a:tc>
                  <a:txBody>
                    <a:bodyPr/>
                    <a:lstStyle/>
                    <a:p>
                      <a:pPr algn="ctr" fontAlgn="b"/>
                      <a:r>
                        <a:rPr lang="en-US" sz="1400" b="0" i="0" u="none" strike="noStrike">
                          <a:solidFill>
                            <a:srgbClr val="000000"/>
                          </a:solidFill>
                          <a:effectLst/>
                          <a:latin typeface="+mj-lt"/>
                        </a:rPr>
                        <a:t>1024</a:t>
                      </a:r>
                    </a:p>
                  </a:txBody>
                  <a:tcPr marL="6350" marR="6350" marT="6350" marB="0" anchor="ctr"/>
                </a:tc>
                <a:tc>
                  <a:txBody>
                    <a:bodyPr/>
                    <a:lstStyle/>
                    <a:p>
                      <a:pPr algn="ctr" fontAlgn="b"/>
                      <a:r>
                        <a:rPr lang="en-US" sz="1400" b="0" i="0" u="none" strike="noStrike" dirty="0">
                          <a:solidFill>
                            <a:srgbClr val="000000"/>
                          </a:solidFill>
                          <a:effectLst/>
                          <a:latin typeface="+mj-lt"/>
                        </a:rPr>
                        <a:t>1500</a:t>
                      </a:r>
                    </a:p>
                  </a:txBody>
                  <a:tcPr marL="6350" marR="6350" marT="6350" marB="0" anchor="ctr"/>
                </a:tc>
                <a:tc>
                  <a:txBody>
                    <a:bodyPr/>
                    <a:lstStyle/>
                    <a:p>
                      <a:pPr algn="ctr" fontAlgn="b"/>
                      <a:r>
                        <a:rPr lang="en-US" sz="1400" b="0" i="0" u="none" strike="noStrike" dirty="0">
                          <a:solidFill>
                            <a:srgbClr val="000000"/>
                          </a:solidFill>
                          <a:effectLst/>
                          <a:latin typeface="+mj-lt"/>
                        </a:rPr>
                        <a:t>250</a:t>
                      </a:r>
                    </a:p>
                  </a:txBody>
                  <a:tcPr marL="6350" marR="6350" marT="6350" marB="0" anchor="ctr"/>
                </a:tc>
                <a:tc>
                  <a:txBody>
                    <a:bodyPr/>
                    <a:lstStyle/>
                    <a:p>
                      <a:pPr algn="ctr" fontAlgn="b"/>
                      <a:r>
                        <a:rPr lang="en-US" sz="1400" b="0" i="0" u="none" strike="noStrike" dirty="0">
                          <a:solidFill>
                            <a:srgbClr val="000000"/>
                          </a:solidFill>
                          <a:effectLst/>
                          <a:latin typeface="+mj-lt"/>
                        </a:rPr>
                        <a:t>1500</a:t>
                      </a:r>
                    </a:p>
                  </a:txBody>
                  <a:tcPr marL="6350" marR="6350" marT="6350" marB="0" anchor="ctr"/>
                </a:tc>
                <a:extLst>
                  <a:ext uri="{0D108BD9-81ED-4DB2-BD59-A6C34878D82A}">
                    <a16:rowId xmlns:a16="http://schemas.microsoft.com/office/drawing/2014/main" val="940506014"/>
                  </a:ext>
                </a:extLst>
              </a:tr>
              <a:tr h="407619">
                <a:tc>
                  <a:txBody>
                    <a:bodyPr/>
                    <a:lstStyle/>
                    <a:p>
                      <a:pPr algn="l" fontAlgn="b"/>
                      <a:r>
                        <a:rPr lang="en-US" sz="1400" b="0" i="0" u="none" strike="noStrike" dirty="0">
                          <a:solidFill>
                            <a:srgbClr val="000000"/>
                          </a:solidFill>
                          <a:effectLst/>
                          <a:latin typeface="+mj-lt"/>
                        </a:rPr>
                        <a:t>Highlight</a:t>
                      </a:r>
                    </a:p>
                  </a:txBody>
                  <a:tcPr marL="6350" marR="6350" marT="6350" marB="0" anchor="ctr"/>
                </a:tc>
                <a:tc>
                  <a:txBody>
                    <a:bodyPr/>
                    <a:lstStyle/>
                    <a:p>
                      <a:pPr algn="ctr" fontAlgn="b"/>
                      <a:r>
                        <a:rPr lang="en-US" sz="1400" b="0" i="0" u="none" strike="noStrike">
                          <a:solidFill>
                            <a:srgbClr val="000000"/>
                          </a:solidFill>
                          <a:effectLst/>
                          <a:latin typeface="+mj-lt"/>
                        </a:rPr>
                        <a:t>Yes</a:t>
                      </a:r>
                    </a:p>
                  </a:txBody>
                  <a:tcPr marL="6350" marR="6350" marT="6350" marB="0" anchor="ctr"/>
                </a:tc>
                <a:tc>
                  <a:txBody>
                    <a:bodyPr/>
                    <a:lstStyle/>
                    <a:p>
                      <a:pPr algn="ctr" fontAlgn="b"/>
                      <a:r>
                        <a:rPr lang="en-US" sz="1400" b="0" i="0" u="none" strike="noStrike">
                          <a:solidFill>
                            <a:srgbClr val="000000"/>
                          </a:solidFill>
                          <a:effectLst/>
                          <a:latin typeface="+mj-lt"/>
                        </a:rPr>
                        <a:t>Yes</a:t>
                      </a:r>
                    </a:p>
                  </a:txBody>
                  <a:tcPr marL="6350" marR="6350" marT="6350" marB="0" anchor="ctr"/>
                </a:tc>
                <a:tc>
                  <a:txBody>
                    <a:bodyPr/>
                    <a:lstStyle/>
                    <a:p>
                      <a:pPr algn="ctr" fontAlgn="b"/>
                      <a:r>
                        <a:rPr lang="en-US" sz="1400" b="0" i="0" u="none" strike="noStrike">
                          <a:solidFill>
                            <a:srgbClr val="000000"/>
                          </a:solidFill>
                          <a:effectLst/>
                          <a:latin typeface="+mj-lt"/>
                        </a:rPr>
                        <a:t>No</a:t>
                      </a:r>
                    </a:p>
                  </a:txBody>
                  <a:tcPr marL="6350" marR="6350" marT="6350" marB="0" anchor="ctr"/>
                </a:tc>
                <a:tc>
                  <a:txBody>
                    <a:bodyPr/>
                    <a:lstStyle/>
                    <a:p>
                      <a:pPr algn="ctr" fontAlgn="b"/>
                      <a:r>
                        <a:rPr lang="en-US" sz="1400" b="0" i="0" u="none" strike="noStrike">
                          <a:solidFill>
                            <a:srgbClr val="000000"/>
                          </a:solidFill>
                          <a:effectLst/>
                          <a:latin typeface="+mj-lt"/>
                        </a:rPr>
                        <a:t>No</a:t>
                      </a:r>
                    </a:p>
                  </a:txBody>
                  <a:tcPr marL="6350" marR="6350" marT="6350" marB="0" anchor="ctr"/>
                </a:tc>
                <a:tc>
                  <a:txBody>
                    <a:bodyPr/>
                    <a:lstStyle/>
                    <a:p>
                      <a:pPr algn="ctr" fontAlgn="b"/>
                      <a:r>
                        <a:rPr lang="en-US" sz="1400" b="0" i="0" u="none" strike="noStrike" dirty="0">
                          <a:solidFill>
                            <a:srgbClr val="000000"/>
                          </a:solidFill>
                          <a:effectLst/>
                          <a:latin typeface="+mj-lt"/>
                        </a:rPr>
                        <a:t>No</a:t>
                      </a:r>
                    </a:p>
                  </a:txBody>
                  <a:tcPr marL="6350" marR="6350" marT="6350" marB="0" anchor="ctr"/>
                </a:tc>
                <a:tc>
                  <a:txBody>
                    <a:bodyPr/>
                    <a:lstStyle/>
                    <a:p>
                      <a:pPr algn="ctr" fontAlgn="b"/>
                      <a:r>
                        <a:rPr lang="en-US" sz="1400" b="0" i="0" u="none" strike="noStrike" dirty="0">
                          <a:solidFill>
                            <a:srgbClr val="000000"/>
                          </a:solidFill>
                          <a:effectLst/>
                          <a:latin typeface="+mj-lt"/>
                        </a:rPr>
                        <a:t>No</a:t>
                      </a:r>
                    </a:p>
                  </a:txBody>
                  <a:tcPr marL="6350" marR="6350" marT="6350" marB="0" anchor="ctr"/>
                </a:tc>
                <a:tc>
                  <a:txBody>
                    <a:bodyPr/>
                    <a:lstStyle/>
                    <a:p>
                      <a:pPr algn="ctr" fontAlgn="b"/>
                      <a:r>
                        <a:rPr lang="en-US" sz="1400" b="0" i="0" u="none" strike="noStrike" dirty="0">
                          <a:solidFill>
                            <a:srgbClr val="000000"/>
                          </a:solidFill>
                          <a:effectLst/>
                          <a:latin typeface="+mj-lt"/>
                        </a:rPr>
                        <a:t>Yes</a:t>
                      </a:r>
                    </a:p>
                  </a:txBody>
                  <a:tcPr marL="6350" marR="6350" marT="6350" marB="0" anchor="ctr"/>
                </a:tc>
                <a:tc>
                  <a:txBody>
                    <a:bodyPr/>
                    <a:lstStyle/>
                    <a:p>
                      <a:pPr algn="ctr" fontAlgn="b"/>
                      <a:r>
                        <a:rPr lang="en-US" sz="1400" b="0" i="0" u="none" strike="noStrike" dirty="0">
                          <a:solidFill>
                            <a:srgbClr val="000000"/>
                          </a:solidFill>
                          <a:effectLst/>
                          <a:latin typeface="+mj-lt"/>
                        </a:rPr>
                        <a:t>No</a:t>
                      </a:r>
                    </a:p>
                  </a:txBody>
                  <a:tcPr marL="6350" marR="6350" marT="6350" marB="0" anchor="ctr"/>
                </a:tc>
                <a:extLst>
                  <a:ext uri="{0D108BD9-81ED-4DB2-BD59-A6C34878D82A}">
                    <a16:rowId xmlns:a16="http://schemas.microsoft.com/office/drawing/2014/main" val="1292411055"/>
                  </a:ext>
                </a:extLst>
              </a:tr>
            </a:tbl>
          </a:graphicData>
        </a:graphic>
      </p:graphicFrame>
      <p:sp>
        <p:nvSpPr>
          <p:cNvPr id="33" name="TextBox 32">
            <a:extLst>
              <a:ext uri="{FF2B5EF4-FFF2-40B4-BE49-F238E27FC236}">
                <a16:creationId xmlns:a16="http://schemas.microsoft.com/office/drawing/2014/main" id="{5F05EEA8-A5F3-CAEC-D5F1-24DA3FAA983A}"/>
              </a:ext>
            </a:extLst>
          </p:cNvPr>
          <p:cNvSpPr txBox="1"/>
          <p:nvPr/>
        </p:nvSpPr>
        <p:spPr>
          <a:xfrm>
            <a:off x="108817" y="2249202"/>
            <a:ext cx="2858347" cy="369332"/>
          </a:xfrm>
          <a:prstGeom prst="rect">
            <a:avLst/>
          </a:prstGeom>
          <a:noFill/>
          <a:ln w="12700">
            <a:solidFill>
              <a:schemeClr val="bg1"/>
            </a:solidFill>
          </a:ln>
        </p:spPr>
        <p:txBody>
          <a:bodyPr wrap="square">
            <a:spAutoFit/>
          </a:bodyPr>
          <a:lstStyle/>
          <a:p>
            <a:r>
              <a:rPr lang="en-IN" b="1" dirty="0">
                <a:solidFill>
                  <a:schemeClr val="bg1"/>
                </a:solidFill>
              </a:rPr>
              <a:t>TOOLS COMPARISON</a:t>
            </a:r>
            <a:endParaRPr lang="en-US" dirty="0"/>
          </a:p>
        </p:txBody>
      </p:sp>
      <p:pic>
        <p:nvPicPr>
          <p:cNvPr id="36" name="Picture 35">
            <a:extLst>
              <a:ext uri="{FF2B5EF4-FFF2-40B4-BE49-F238E27FC236}">
                <a16:creationId xmlns:a16="http://schemas.microsoft.com/office/drawing/2014/main" id="{72B90ACD-4A8F-DA0D-1586-5EB27BFDB0E9}"/>
              </a:ext>
            </a:extLst>
          </p:cNvPr>
          <p:cNvPicPr>
            <a:picLocks noChangeAspect="1"/>
          </p:cNvPicPr>
          <p:nvPr/>
        </p:nvPicPr>
        <p:blipFill>
          <a:blip r:embed="rId11"/>
          <a:stretch>
            <a:fillRect/>
          </a:stretch>
        </p:blipFill>
        <p:spPr>
          <a:xfrm>
            <a:off x="6420702" y="949766"/>
            <a:ext cx="3436715" cy="801197"/>
          </a:xfrm>
          <a:prstGeom prst="rect">
            <a:avLst/>
          </a:prstGeom>
          <a:ln>
            <a:solidFill>
              <a:schemeClr val="bg1"/>
            </a:solidFill>
          </a:ln>
        </p:spPr>
      </p:pic>
    </p:spTree>
    <p:extLst>
      <p:ext uri="{BB962C8B-B14F-4D97-AF65-F5344CB8AC3E}">
        <p14:creationId xmlns:p14="http://schemas.microsoft.com/office/powerpoint/2010/main" val="12507496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272936"/>
        </a:solidFill>
        <a:effectLst/>
      </p:bgPr>
    </p:bg>
    <p:spTree>
      <p:nvGrpSpPr>
        <p:cNvPr id="1" name=""/>
        <p:cNvGrpSpPr/>
        <p:nvPr/>
      </p:nvGrpSpPr>
      <p:grpSpPr>
        <a:xfrm>
          <a:off x="0" y="0"/>
          <a:ext cx="0" cy="0"/>
          <a:chOff x="0" y="0"/>
          <a:chExt cx="0" cy="0"/>
        </a:xfrm>
      </p:grpSpPr>
      <p:sp>
        <p:nvSpPr>
          <p:cNvPr id="28" name="TextBox 27">
            <a:extLst>
              <a:ext uri="{FF2B5EF4-FFF2-40B4-BE49-F238E27FC236}">
                <a16:creationId xmlns:a16="http://schemas.microsoft.com/office/drawing/2014/main" id="{ACF61A4C-3EB3-8421-15CD-566552F2629B}"/>
              </a:ext>
            </a:extLst>
          </p:cNvPr>
          <p:cNvSpPr txBox="1"/>
          <p:nvPr/>
        </p:nvSpPr>
        <p:spPr>
          <a:xfrm>
            <a:off x="179143" y="204751"/>
            <a:ext cx="2154154" cy="369332"/>
          </a:xfrm>
          <a:prstGeom prst="rect">
            <a:avLst/>
          </a:prstGeom>
          <a:noFill/>
          <a:ln w="12700">
            <a:solidFill>
              <a:schemeClr val="bg1"/>
            </a:solidFill>
          </a:ln>
        </p:spPr>
        <p:txBody>
          <a:bodyPr wrap="square">
            <a:spAutoFit/>
          </a:bodyPr>
          <a:lstStyle/>
          <a:p>
            <a:r>
              <a:rPr lang="en-IN" b="1" dirty="0">
                <a:solidFill>
                  <a:schemeClr val="bg1"/>
                </a:solidFill>
              </a:rPr>
              <a:t>RULES</a:t>
            </a:r>
            <a:endParaRPr lang="en-US" dirty="0"/>
          </a:p>
        </p:txBody>
      </p:sp>
      <p:sp>
        <p:nvSpPr>
          <p:cNvPr id="2" name="Rectangle 1">
            <a:extLst>
              <a:ext uri="{FF2B5EF4-FFF2-40B4-BE49-F238E27FC236}">
                <a16:creationId xmlns:a16="http://schemas.microsoft.com/office/drawing/2014/main" id="{C8BA7F66-D214-E90C-7E1B-6AF2E5497BC1}"/>
              </a:ext>
            </a:extLst>
          </p:cNvPr>
          <p:cNvSpPr/>
          <p:nvPr/>
        </p:nvSpPr>
        <p:spPr>
          <a:xfrm>
            <a:off x="105103" y="94593"/>
            <a:ext cx="12013325" cy="6379779"/>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err="1"/>
          </a:p>
        </p:txBody>
      </p:sp>
      <p:sp>
        <p:nvSpPr>
          <p:cNvPr id="3" name="TextBox 2">
            <a:extLst>
              <a:ext uri="{FF2B5EF4-FFF2-40B4-BE49-F238E27FC236}">
                <a16:creationId xmlns:a16="http://schemas.microsoft.com/office/drawing/2014/main" id="{251AE369-0902-DC98-697D-B0506549CD33}"/>
              </a:ext>
            </a:extLst>
          </p:cNvPr>
          <p:cNvSpPr txBox="1"/>
          <p:nvPr/>
        </p:nvSpPr>
        <p:spPr>
          <a:xfrm>
            <a:off x="194908" y="1079979"/>
            <a:ext cx="5916857" cy="5262979"/>
          </a:xfrm>
          <a:prstGeom prst="rect">
            <a:avLst/>
          </a:prstGeom>
          <a:noFill/>
        </p:spPr>
        <p:txBody>
          <a:bodyPr wrap="square" rtlCol="0">
            <a:spAutoFit/>
          </a:bodyPr>
          <a:lstStyle/>
          <a:p>
            <a:pPr marL="285750" indent="-285750" rtl="0">
              <a:buFont typeface="Arial" panose="020B0604020202020204" pitchFamily="34" charset="0"/>
              <a:buChar char="•"/>
            </a:pPr>
            <a:r>
              <a:rPr lang="en-US" sz="1400" b="1" dirty="0">
                <a:solidFill>
                  <a:schemeClr val="bg1"/>
                </a:solidFill>
                <a:effectLst/>
              </a:rPr>
              <a:t>Fluency and coherence:</a:t>
            </a:r>
            <a:r>
              <a:rPr lang="en-US" sz="1400" dirty="0">
                <a:solidFill>
                  <a:schemeClr val="bg1"/>
                </a:solidFill>
                <a:effectLst/>
              </a:rPr>
              <a:t> AI-generated text can often be very fluent and coherent, even when it is generated on the fly. This is because AI language models are trained on massive datasets of text and code, which gives them a deep understanding of the rules of language and how to use language to communicate effectively.</a:t>
            </a:r>
            <a:endParaRPr lang="en-US" sz="1400" b="1" dirty="0">
              <a:solidFill>
                <a:schemeClr val="bg1"/>
              </a:solidFill>
            </a:endParaRPr>
          </a:p>
          <a:p>
            <a:pPr marL="285750" indent="-285750" rtl="0">
              <a:buFont typeface="Arial" panose="020B0604020202020204" pitchFamily="34" charset="0"/>
              <a:buChar char="•"/>
            </a:pPr>
            <a:r>
              <a:rPr lang="en-US" sz="1400" b="1" dirty="0">
                <a:solidFill>
                  <a:schemeClr val="bg1"/>
                </a:solidFill>
                <a:effectLst/>
              </a:rPr>
              <a:t>Repetitiveness:</a:t>
            </a:r>
            <a:r>
              <a:rPr lang="en-US" sz="1400" dirty="0">
                <a:solidFill>
                  <a:schemeClr val="bg1"/>
                </a:solidFill>
                <a:effectLst/>
              </a:rPr>
              <a:t> AI-generated text can sometimes be repetitive, using the same words and phrases over and over again. This is because AI language models are trained to predict the next word in a sequence, and they may not always take into account the context of the text when generating text.</a:t>
            </a:r>
            <a:endParaRPr lang="en-US" sz="1400" b="1" dirty="0">
              <a:solidFill>
                <a:schemeClr val="bg1"/>
              </a:solidFill>
              <a:effectLst/>
            </a:endParaRPr>
          </a:p>
          <a:p>
            <a:pPr marL="285750" indent="-285750" rtl="0">
              <a:buFont typeface="Arial" panose="020B0604020202020204" pitchFamily="34" charset="0"/>
              <a:buChar char="•"/>
            </a:pPr>
            <a:r>
              <a:rPr lang="en-US" sz="1400" b="1" dirty="0">
                <a:solidFill>
                  <a:schemeClr val="bg1"/>
                </a:solidFill>
                <a:effectLst/>
              </a:rPr>
              <a:t>Lack of originality:</a:t>
            </a:r>
            <a:r>
              <a:rPr lang="en-US" sz="1400" dirty="0">
                <a:solidFill>
                  <a:schemeClr val="bg1"/>
                </a:solidFill>
                <a:effectLst/>
              </a:rPr>
              <a:t> AI-generated text can sometimes lack originality, and may simply regurgitate information that it has learned from its training data. This is because AI language models are not able to think critically or come up with new ideas on their own.</a:t>
            </a:r>
            <a:endParaRPr lang="en-US" sz="1400" b="1" dirty="0">
              <a:solidFill>
                <a:schemeClr val="bg1"/>
              </a:solidFill>
              <a:effectLst/>
            </a:endParaRPr>
          </a:p>
          <a:p>
            <a:pPr marL="285750" indent="-285750" rtl="0">
              <a:buFont typeface="Arial" panose="020B0604020202020204" pitchFamily="34" charset="0"/>
              <a:buChar char="•"/>
            </a:pPr>
            <a:r>
              <a:rPr lang="en-US" sz="1400" b="1" dirty="0">
                <a:solidFill>
                  <a:schemeClr val="bg1"/>
                </a:solidFill>
                <a:effectLst/>
              </a:rPr>
              <a:t>Lack of nuance:</a:t>
            </a:r>
            <a:r>
              <a:rPr lang="en-US" sz="1400" dirty="0">
                <a:solidFill>
                  <a:schemeClr val="bg1"/>
                </a:solidFill>
                <a:effectLst/>
              </a:rPr>
              <a:t> AI-generated text can sometimes lack the subtlety and nuance of human-written text. This is because AI language models are not able to understand the full context of human language, including the social and cultural cues that inform communication.</a:t>
            </a:r>
            <a:endParaRPr lang="en-US" sz="1400" b="1" dirty="0">
              <a:solidFill>
                <a:schemeClr val="bg1"/>
              </a:solidFill>
              <a:effectLst/>
            </a:endParaRPr>
          </a:p>
          <a:p>
            <a:pPr marL="285750" indent="-285750" rtl="0">
              <a:buFont typeface="Arial" panose="020B0604020202020204" pitchFamily="34" charset="0"/>
              <a:buChar char="•"/>
            </a:pPr>
            <a:r>
              <a:rPr lang="en-US" sz="1400" b="1" dirty="0">
                <a:solidFill>
                  <a:schemeClr val="bg1"/>
                </a:solidFill>
                <a:effectLst/>
              </a:rPr>
              <a:t>Grammatical and factual errors:</a:t>
            </a:r>
            <a:r>
              <a:rPr lang="en-US" sz="1400" dirty="0">
                <a:solidFill>
                  <a:schemeClr val="bg1"/>
                </a:solidFill>
                <a:effectLst/>
              </a:rPr>
              <a:t> AI-generated text can sometimes contain grammatical and factual errors. This is because AI language models are not perfect, and they can sometimes make mistakes when generating text</a:t>
            </a:r>
            <a:endParaRPr lang="en-US" sz="1400" dirty="0">
              <a:solidFill>
                <a:schemeClr val="bg1"/>
              </a:solidFill>
            </a:endParaRPr>
          </a:p>
        </p:txBody>
      </p:sp>
      <p:sp>
        <p:nvSpPr>
          <p:cNvPr id="4" name="TextBox 3">
            <a:extLst>
              <a:ext uri="{FF2B5EF4-FFF2-40B4-BE49-F238E27FC236}">
                <a16:creationId xmlns:a16="http://schemas.microsoft.com/office/drawing/2014/main" id="{AE1A1688-5829-44BF-0D2E-CF881608C2C2}"/>
              </a:ext>
            </a:extLst>
          </p:cNvPr>
          <p:cNvSpPr txBox="1"/>
          <p:nvPr/>
        </p:nvSpPr>
        <p:spPr>
          <a:xfrm>
            <a:off x="179143" y="610012"/>
            <a:ext cx="11308664" cy="338554"/>
          </a:xfrm>
          <a:prstGeom prst="rect">
            <a:avLst/>
          </a:prstGeom>
          <a:noFill/>
          <a:ln w="12700">
            <a:noFill/>
          </a:ln>
        </p:spPr>
        <p:txBody>
          <a:bodyPr wrap="square">
            <a:spAutoFit/>
          </a:bodyPr>
          <a:lstStyle/>
          <a:p>
            <a:r>
              <a:rPr lang="en-IN" sz="1600" b="1" dirty="0">
                <a:solidFill>
                  <a:schemeClr val="bg1"/>
                </a:solidFill>
              </a:rPr>
              <a:t>AI-generated can be distinguished from human-written by the following:</a:t>
            </a:r>
            <a:endParaRPr lang="en-US" sz="1600" dirty="0"/>
          </a:p>
        </p:txBody>
      </p:sp>
      <p:sp>
        <p:nvSpPr>
          <p:cNvPr id="5" name="TextBox 4">
            <a:extLst>
              <a:ext uri="{FF2B5EF4-FFF2-40B4-BE49-F238E27FC236}">
                <a16:creationId xmlns:a16="http://schemas.microsoft.com/office/drawing/2014/main" id="{326154AE-FEB0-8A3A-8EF3-97418ED38536}"/>
              </a:ext>
            </a:extLst>
          </p:cNvPr>
          <p:cNvSpPr txBox="1"/>
          <p:nvPr/>
        </p:nvSpPr>
        <p:spPr>
          <a:xfrm>
            <a:off x="6111765" y="1269164"/>
            <a:ext cx="5916857" cy="4616648"/>
          </a:xfrm>
          <a:prstGeom prst="rect">
            <a:avLst/>
          </a:prstGeom>
          <a:noFill/>
        </p:spPr>
        <p:txBody>
          <a:bodyPr wrap="square" rtlCol="0">
            <a:spAutoFit/>
          </a:bodyPr>
          <a:lstStyle/>
          <a:p>
            <a:pPr marL="285750" indent="-285750" rtl="0">
              <a:buFont typeface="Arial" panose="020B0604020202020204" pitchFamily="34" charset="0"/>
              <a:buChar char="•"/>
            </a:pPr>
            <a:r>
              <a:rPr lang="en-US" sz="1400" b="1" dirty="0">
                <a:solidFill>
                  <a:schemeClr val="bg1"/>
                </a:solidFill>
                <a:effectLst/>
              </a:rPr>
              <a:t>Look for repetitiveness and lack of originality:</a:t>
            </a:r>
            <a:r>
              <a:rPr lang="en-US" sz="1400" dirty="0">
                <a:solidFill>
                  <a:schemeClr val="bg1"/>
                </a:solidFill>
                <a:effectLst/>
              </a:rPr>
              <a:t> AI-generated text often repeats the same words and phrases over and over again, and may regurgitate information from its training data. Human-written text is more likely to be original and varied.</a:t>
            </a:r>
            <a:endParaRPr lang="en-US" sz="1400" dirty="0">
              <a:solidFill>
                <a:schemeClr val="bg1"/>
              </a:solidFill>
            </a:endParaRPr>
          </a:p>
          <a:p>
            <a:pPr marL="285750" indent="-285750" rtl="0">
              <a:buFont typeface="Arial" panose="020B0604020202020204" pitchFamily="34" charset="0"/>
              <a:buChar char="•"/>
            </a:pPr>
            <a:r>
              <a:rPr lang="en-US" sz="1400" b="1" dirty="0">
                <a:solidFill>
                  <a:schemeClr val="bg1"/>
                </a:solidFill>
                <a:effectLst/>
              </a:rPr>
              <a:t>Pay attention to the style and tone:</a:t>
            </a:r>
            <a:r>
              <a:rPr lang="en-US" sz="1400" dirty="0">
                <a:solidFill>
                  <a:schemeClr val="bg1"/>
                </a:solidFill>
                <a:effectLst/>
              </a:rPr>
              <a:t> AI-generated text can sometimes be written in a very formal and impersonal style. Human-written text is more likely to be conversational and engaging.</a:t>
            </a:r>
            <a:endParaRPr lang="en-US" sz="1400" dirty="0">
              <a:solidFill>
                <a:schemeClr val="bg1"/>
              </a:solidFill>
            </a:endParaRPr>
          </a:p>
          <a:p>
            <a:pPr marL="285750" indent="-285750" rtl="0">
              <a:buFont typeface="Arial" panose="020B0604020202020204" pitchFamily="34" charset="0"/>
              <a:buChar char="•"/>
            </a:pPr>
            <a:r>
              <a:rPr lang="en-US" sz="1400" b="1" dirty="0">
                <a:solidFill>
                  <a:schemeClr val="bg1"/>
                </a:solidFill>
                <a:effectLst/>
              </a:rPr>
              <a:t>Check for factual errors:</a:t>
            </a:r>
            <a:r>
              <a:rPr lang="en-US" sz="1400" dirty="0">
                <a:solidFill>
                  <a:schemeClr val="bg1"/>
                </a:solidFill>
                <a:effectLst/>
              </a:rPr>
              <a:t> AI-generated text can sometimes contain factual errors. Human-written text is more likely to be accurate and reliable.</a:t>
            </a:r>
            <a:endParaRPr lang="en-US" sz="1400" dirty="0">
              <a:solidFill>
                <a:schemeClr val="bg1"/>
              </a:solidFill>
            </a:endParaRPr>
          </a:p>
          <a:p>
            <a:pPr marL="285750" indent="-285750" rtl="0">
              <a:buFont typeface="Arial" panose="020B0604020202020204" pitchFamily="34" charset="0"/>
              <a:buChar char="•"/>
            </a:pPr>
            <a:r>
              <a:rPr lang="en-US" sz="1400" b="1" dirty="0">
                <a:solidFill>
                  <a:schemeClr val="bg1"/>
                </a:solidFill>
                <a:effectLst/>
              </a:rPr>
              <a:t>Look for patterns in the language:</a:t>
            </a:r>
            <a:r>
              <a:rPr lang="en-US" sz="1400" dirty="0">
                <a:solidFill>
                  <a:schemeClr val="bg1"/>
                </a:solidFill>
                <a:effectLst/>
              </a:rPr>
              <a:t> AI-generated text can sometimes exhibit patterns in the language that are not typically found in human-written text. For example, AI-generated text may use certain words or phrases more frequently than human-written text.</a:t>
            </a:r>
            <a:endParaRPr lang="en-US" sz="1400" dirty="0">
              <a:solidFill>
                <a:schemeClr val="bg1"/>
              </a:solidFill>
            </a:endParaRPr>
          </a:p>
          <a:p>
            <a:pPr marL="285750" indent="-285750" rtl="0">
              <a:buFont typeface="Arial" panose="020B0604020202020204" pitchFamily="34" charset="0"/>
              <a:buChar char="•"/>
            </a:pPr>
            <a:r>
              <a:rPr lang="en-US" sz="1400" b="1" dirty="0">
                <a:solidFill>
                  <a:schemeClr val="bg1"/>
                </a:solidFill>
                <a:effectLst/>
              </a:rPr>
              <a:t>Use an AI text detector:</a:t>
            </a:r>
            <a:r>
              <a:rPr lang="en-US" sz="1400" dirty="0">
                <a:solidFill>
                  <a:schemeClr val="bg1"/>
                </a:solidFill>
                <a:effectLst/>
              </a:rPr>
              <a:t> There are a number of AI text detectors available that can help you to identify AI-generated text. These detectors typically work by analyzing the text for features that are common to AI-generated text, such as repetitiveness, lack of originality, and unusual patterns in the language.</a:t>
            </a:r>
            <a:endParaRPr lang="en-US" sz="1400" dirty="0">
              <a:solidFill>
                <a:schemeClr val="bg1"/>
              </a:solidFill>
            </a:endParaRPr>
          </a:p>
        </p:txBody>
      </p:sp>
    </p:spTree>
    <p:extLst>
      <p:ext uri="{BB962C8B-B14F-4D97-AF65-F5344CB8AC3E}">
        <p14:creationId xmlns:p14="http://schemas.microsoft.com/office/powerpoint/2010/main" val="10479032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272936"/>
        </a:solidFill>
        <a:effectLst/>
      </p:bgPr>
    </p:bg>
    <p:spTree>
      <p:nvGrpSpPr>
        <p:cNvPr id="1" name=""/>
        <p:cNvGrpSpPr/>
        <p:nvPr/>
      </p:nvGrpSpPr>
      <p:grpSpPr>
        <a:xfrm>
          <a:off x="0" y="0"/>
          <a:ext cx="0" cy="0"/>
          <a:chOff x="0" y="0"/>
          <a:chExt cx="0" cy="0"/>
        </a:xfrm>
      </p:grpSpPr>
      <p:sp>
        <p:nvSpPr>
          <p:cNvPr id="28" name="TextBox 27">
            <a:extLst>
              <a:ext uri="{FF2B5EF4-FFF2-40B4-BE49-F238E27FC236}">
                <a16:creationId xmlns:a16="http://schemas.microsoft.com/office/drawing/2014/main" id="{ACF61A4C-3EB3-8421-15CD-566552F2629B}"/>
              </a:ext>
            </a:extLst>
          </p:cNvPr>
          <p:cNvSpPr txBox="1"/>
          <p:nvPr/>
        </p:nvSpPr>
        <p:spPr>
          <a:xfrm>
            <a:off x="179143" y="204751"/>
            <a:ext cx="2154154" cy="369332"/>
          </a:xfrm>
          <a:prstGeom prst="rect">
            <a:avLst/>
          </a:prstGeom>
          <a:noFill/>
          <a:ln w="12700">
            <a:solidFill>
              <a:schemeClr val="bg1"/>
            </a:solidFill>
          </a:ln>
        </p:spPr>
        <p:txBody>
          <a:bodyPr wrap="square">
            <a:spAutoFit/>
          </a:bodyPr>
          <a:lstStyle/>
          <a:p>
            <a:r>
              <a:rPr lang="en-IN" b="1" dirty="0">
                <a:solidFill>
                  <a:schemeClr val="bg1"/>
                </a:solidFill>
              </a:rPr>
              <a:t>INFERENCES</a:t>
            </a:r>
            <a:endParaRPr lang="en-US" dirty="0"/>
          </a:p>
        </p:txBody>
      </p:sp>
      <p:graphicFrame>
        <p:nvGraphicFramePr>
          <p:cNvPr id="31" name="Table 31">
            <a:extLst>
              <a:ext uri="{FF2B5EF4-FFF2-40B4-BE49-F238E27FC236}">
                <a16:creationId xmlns:a16="http://schemas.microsoft.com/office/drawing/2014/main" id="{0496CEA6-B3C3-F464-D8CE-D151F9B578C3}"/>
              </a:ext>
            </a:extLst>
          </p:cNvPr>
          <p:cNvGraphicFramePr>
            <a:graphicFrameLocks noGrp="1"/>
          </p:cNvGraphicFramePr>
          <p:nvPr/>
        </p:nvGraphicFramePr>
        <p:xfrm>
          <a:off x="111917" y="956441"/>
          <a:ext cx="11996000" cy="5473250"/>
        </p:xfrm>
        <a:graphic>
          <a:graphicData uri="http://schemas.openxmlformats.org/drawingml/2006/table">
            <a:tbl>
              <a:tblPr firstRow="1" bandRow="1">
                <a:tableStyleId>{5C22544A-7EE6-4342-B048-85BDC9FD1C3A}</a:tableStyleId>
              </a:tblPr>
              <a:tblGrid>
                <a:gridCol w="1275449">
                  <a:extLst>
                    <a:ext uri="{9D8B030D-6E8A-4147-A177-3AD203B41FA5}">
                      <a16:colId xmlns:a16="http://schemas.microsoft.com/office/drawing/2014/main" val="964935604"/>
                    </a:ext>
                  </a:extLst>
                </a:gridCol>
                <a:gridCol w="998482">
                  <a:extLst>
                    <a:ext uri="{9D8B030D-6E8A-4147-A177-3AD203B41FA5}">
                      <a16:colId xmlns:a16="http://schemas.microsoft.com/office/drawing/2014/main" val="3481298227"/>
                    </a:ext>
                  </a:extLst>
                </a:gridCol>
                <a:gridCol w="1555531">
                  <a:extLst>
                    <a:ext uri="{9D8B030D-6E8A-4147-A177-3AD203B41FA5}">
                      <a16:colId xmlns:a16="http://schemas.microsoft.com/office/drawing/2014/main" val="1976142665"/>
                    </a:ext>
                  </a:extLst>
                </a:gridCol>
                <a:gridCol w="1145628">
                  <a:extLst>
                    <a:ext uri="{9D8B030D-6E8A-4147-A177-3AD203B41FA5}">
                      <a16:colId xmlns:a16="http://schemas.microsoft.com/office/drawing/2014/main" val="656955154"/>
                    </a:ext>
                  </a:extLst>
                </a:gridCol>
                <a:gridCol w="1135117">
                  <a:extLst>
                    <a:ext uri="{9D8B030D-6E8A-4147-A177-3AD203B41FA5}">
                      <a16:colId xmlns:a16="http://schemas.microsoft.com/office/drawing/2014/main" val="150733403"/>
                    </a:ext>
                  </a:extLst>
                </a:gridCol>
                <a:gridCol w="1087393">
                  <a:extLst>
                    <a:ext uri="{9D8B030D-6E8A-4147-A177-3AD203B41FA5}">
                      <a16:colId xmlns:a16="http://schemas.microsoft.com/office/drawing/2014/main" val="1976801239"/>
                    </a:ext>
                  </a:extLst>
                </a:gridCol>
                <a:gridCol w="1199600">
                  <a:extLst>
                    <a:ext uri="{9D8B030D-6E8A-4147-A177-3AD203B41FA5}">
                      <a16:colId xmlns:a16="http://schemas.microsoft.com/office/drawing/2014/main" val="1080755745"/>
                    </a:ext>
                  </a:extLst>
                </a:gridCol>
                <a:gridCol w="1199600">
                  <a:extLst>
                    <a:ext uri="{9D8B030D-6E8A-4147-A177-3AD203B41FA5}">
                      <a16:colId xmlns:a16="http://schemas.microsoft.com/office/drawing/2014/main" val="2268173827"/>
                    </a:ext>
                  </a:extLst>
                </a:gridCol>
                <a:gridCol w="1337655">
                  <a:extLst>
                    <a:ext uri="{9D8B030D-6E8A-4147-A177-3AD203B41FA5}">
                      <a16:colId xmlns:a16="http://schemas.microsoft.com/office/drawing/2014/main" val="3338921214"/>
                    </a:ext>
                  </a:extLst>
                </a:gridCol>
                <a:gridCol w="1061545">
                  <a:extLst>
                    <a:ext uri="{9D8B030D-6E8A-4147-A177-3AD203B41FA5}">
                      <a16:colId xmlns:a16="http://schemas.microsoft.com/office/drawing/2014/main" val="2052575662"/>
                    </a:ext>
                  </a:extLst>
                </a:gridCol>
              </a:tblGrid>
              <a:tr h="1208690">
                <a:tc>
                  <a:txBody>
                    <a:bodyPr/>
                    <a:lstStyle/>
                    <a:p>
                      <a:pPr algn="ctr"/>
                      <a:r>
                        <a:rPr lang="en-IN" sz="1200" dirty="0">
                          <a:solidFill>
                            <a:schemeClr val="bg1"/>
                          </a:solidFill>
                          <a:latin typeface="+mn-lt"/>
                        </a:rPr>
                        <a:t>TEST CASE SCENARIO</a:t>
                      </a:r>
                      <a:endParaRPr lang="en-US" sz="1200" dirty="0">
                        <a:solidFill>
                          <a:schemeClr val="bg1"/>
                        </a:solidFill>
                        <a:latin typeface="+mn-lt"/>
                      </a:endParaRPr>
                    </a:p>
                  </a:txBody>
                  <a:tcPr anchor="ctr"/>
                </a:tc>
                <a:tc>
                  <a:txBody>
                    <a:bodyPr/>
                    <a:lstStyle/>
                    <a:p>
                      <a:pPr algn="ctr" fontAlgn="b"/>
                      <a:r>
                        <a:rPr lang="en-US" sz="1200" b="1" i="0" u="none" strike="noStrike" dirty="0">
                          <a:solidFill>
                            <a:schemeClr val="bg1"/>
                          </a:solidFill>
                          <a:effectLst/>
                          <a:latin typeface="+mn-lt"/>
                        </a:rPr>
                        <a:t>ACTUAL</a:t>
                      </a:r>
                    </a:p>
                    <a:p>
                      <a:pPr algn="ctr" fontAlgn="b"/>
                      <a:r>
                        <a:rPr lang="en-US" sz="1200" b="1" i="0" u="none" strike="noStrike" dirty="0">
                          <a:solidFill>
                            <a:schemeClr val="bg1"/>
                          </a:solidFill>
                          <a:effectLst/>
                          <a:latin typeface="+mn-lt"/>
                        </a:rPr>
                        <a:t>(HUMAN/AI)</a:t>
                      </a:r>
                    </a:p>
                  </a:txBody>
                  <a:tcPr marL="6350" marR="6350" marT="6350" marB="0" anchor="ctr"/>
                </a:tc>
                <a:tc>
                  <a:txBody>
                    <a:bodyPr/>
                    <a:lstStyle/>
                    <a:p>
                      <a:pPr algn="ctr" fontAlgn="b"/>
                      <a:r>
                        <a:rPr lang="en-US" sz="1200" b="1" i="0" u="none" strike="noStrike" dirty="0" err="1">
                          <a:solidFill>
                            <a:schemeClr val="bg1"/>
                          </a:solidFill>
                          <a:effectLst/>
                          <a:latin typeface="+mn-lt"/>
                        </a:rPr>
                        <a:t>ZeroGPT</a:t>
                      </a:r>
                      <a:r>
                        <a:rPr lang="en-US" sz="1200" b="1" i="0" u="none" strike="noStrike" dirty="0">
                          <a:solidFill>
                            <a:schemeClr val="bg1"/>
                          </a:solidFill>
                          <a:effectLst/>
                          <a:latin typeface="+mn-lt"/>
                        </a:rPr>
                        <a:t> (Highlights ai-generated content)</a:t>
                      </a:r>
                    </a:p>
                  </a:txBody>
                  <a:tcPr marL="6350" marR="6350" marT="6350" marB="0" anchor="ctr"/>
                </a:tc>
                <a:tc>
                  <a:txBody>
                    <a:bodyPr/>
                    <a:lstStyle/>
                    <a:p>
                      <a:pPr algn="ctr" fontAlgn="b"/>
                      <a:r>
                        <a:rPr lang="en-US" sz="1200" b="1" i="0" u="none" strike="noStrike" dirty="0" err="1">
                          <a:solidFill>
                            <a:schemeClr val="bg1"/>
                          </a:solidFill>
                          <a:effectLst/>
                          <a:latin typeface="+mn-lt"/>
                        </a:rPr>
                        <a:t>Copyleaks</a:t>
                      </a:r>
                      <a:r>
                        <a:rPr lang="en-US" sz="1200" b="1" i="0" u="none" strike="noStrike" dirty="0">
                          <a:solidFill>
                            <a:schemeClr val="bg1"/>
                          </a:solidFill>
                          <a:effectLst/>
                          <a:latin typeface="+mn-lt"/>
                        </a:rPr>
                        <a:t> (Highlights ai-generated content)</a:t>
                      </a:r>
                    </a:p>
                  </a:txBody>
                  <a:tcPr marL="6350" marR="6350" marT="6350" marB="0" anchor="ctr"/>
                </a:tc>
                <a:tc>
                  <a:txBody>
                    <a:bodyPr/>
                    <a:lstStyle/>
                    <a:p>
                      <a:pPr algn="ctr" fontAlgn="b"/>
                      <a:r>
                        <a:rPr lang="en-US" sz="1200" b="1" i="0" u="none" strike="noStrike" dirty="0" err="1">
                          <a:solidFill>
                            <a:schemeClr val="bg1"/>
                          </a:solidFill>
                          <a:effectLst/>
                          <a:latin typeface="+mn-lt"/>
                        </a:rPr>
                        <a:t>ChatGPT</a:t>
                      </a:r>
                      <a:r>
                        <a:rPr lang="en-US" sz="1200" b="1" i="0" u="none" strike="noStrike" dirty="0">
                          <a:solidFill>
                            <a:schemeClr val="bg1"/>
                          </a:solidFill>
                          <a:effectLst/>
                          <a:latin typeface="+mn-lt"/>
                        </a:rPr>
                        <a:t> (Descriptive)</a:t>
                      </a:r>
                    </a:p>
                  </a:txBody>
                  <a:tcPr marL="6350" marR="6350" marT="6350" marB="0" anchor="ctr"/>
                </a:tc>
                <a:tc>
                  <a:txBody>
                    <a:bodyPr/>
                    <a:lstStyle/>
                    <a:p>
                      <a:pPr algn="ctr" fontAlgn="b"/>
                      <a:r>
                        <a:rPr lang="en-US" sz="1200" b="1" i="0" u="none" strike="noStrike" dirty="0">
                          <a:solidFill>
                            <a:schemeClr val="bg1"/>
                          </a:solidFill>
                          <a:effectLst/>
                          <a:latin typeface="+mn-lt"/>
                        </a:rPr>
                        <a:t>Google Bard (Descriptive)</a:t>
                      </a:r>
                    </a:p>
                  </a:txBody>
                  <a:tcPr marL="6350" marR="6350" marT="6350" marB="0" anchor="ctr"/>
                </a:tc>
                <a:tc>
                  <a:txBody>
                    <a:bodyPr/>
                    <a:lstStyle/>
                    <a:p>
                      <a:pPr algn="ctr" fontAlgn="b"/>
                      <a:r>
                        <a:rPr lang="en-US" sz="1200" b="1" i="0" u="none" strike="noStrike" dirty="0">
                          <a:solidFill>
                            <a:schemeClr val="bg1"/>
                          </a:solidFill>
                          <a:effectLst/>
                          <a:latin typeface="+mn-lt"/>
                        </a:rPr>
                        <a:t>Hugging face (Descriptive)</a:t>
                      </a:r>
                    </a:p>
                  </a:txBody>
                  <a:tcPr marL="6350" marR="6350" marT="6350" marB="0" anchor="ctr"/>
                </a:tc>
                <a:tc>
                  <a:txBody>
                    <a:bodyPr/>
                    <a:lstStyle/>
                    <a:p>
                      <a:pPr algn="ctr" fontAlgn="b"/>
                      <a:r>
                        <a:rPr lang="en-US" sz="1200" b="1" i="0" u="none" strike="noStrike" dirty="0" err="1">
                          <a:solidFill>
                            <a:schemeClr val="bg1"/>
                          </a:solidFill>
                          <a:effectLst/>
                          <a:latin typeface="+mn-lt"/>
                        </a:rPr>
                        <a:t>WriterAI</a:t>
                      </a:r>
                      <a:r>
                        <a:rPr lang="en-US" sz="1200" b="1" i="0" u="none" strike="noStrike" dirty="0">
                          <a:solidFill>
                            <a:schemeClr val="bg1"/>
                          </a:solidFill>
                          <a:effectLst/>
                          <a:latin typeface="+mn-lt"/>
                        </a:rPr>
                        <a:t> (Percentage - Human generated content)</a:t>
                      </a:r>
                    </a:p>
                  </a:txBody>
                  <a:tcPr marL="6350" marR="6350" marT="6350" marB="0" anchor="ctr"/>
                </a:tc>
                <a:tc>
                  <a:txBody>
                    <a:bodyPr/>
                    <a:lstStyle/>
                    <a:p>
                      <a:pPr algn="ctr" fontAlgn="b"/>
                      <a:r>
                        <a:rPr lang="en-US" sz="1200" b="1" i="0" u="none" strike="noStrike" dirty="0" err="1">
                          <a:solidFill>
                            <a:schemeClr val="bg1"/>
                          </a:solidFill>
                          <a:effectLst/>
                          <a:latin typeface="+mn-lt"/>
                        </a:rPr>
                        <a:t>ContentDetector</a:t>
                      </a:r>
                      <a:r>
                        <a:rPr lang="en-US" sz="1200" b="1" i="0" u="none" strike="noStrike" dirty="0">
                          <a:solidFill>
                            <a:schemeClr val="bg1"/>
                          </a:solidFill>
                          <a:effectLst/>
                          <a:latin typeface="+mn-lt"/>
                        </a:rPr>
                        <a:t> (Percentage - How artificial is your content)</a:t>
                      </a:r>
                    </a:p>
                  </a:txBody>
                  <a:tcPr marL="6350" marR="6350" marT="6350" marB="0" anchor="ctr"/>
                </a:tc>
                <a:tc>
                  <a:txBody>
                    <a:bodyPr/>
                    <a:lstStyle/>
                    <a:p>
                      <a:pPr algn="ctr" fontAlgn="b"/>
                      <a:r>
                        <a:rPr lang="en-US" sz="1200" b="1" i="0" u="none" strike="noStrike" dirty="0" err="1">
                          <a:solidFill>
                            <a:schemeClr val="bg1"/>
                          </a:solidFill>
                          <a:effectLst/>
                          <a:latin typeface="+mn-lt"/>
                        </a:rPr>
                        <a:t>CrossPlag</a:t>
                      </a:r>
                      <a:r>
                        <a:rPr lang="en-US" sz="1200" b="1" i="0" u="none" strike="noStrike" dirty="0">
                          <a:solidFill>
                            <a:schemeClr val="bg1"/>
                          </a:solidFill>
                          <a:effectLst/>
                          <a:latin typeface="+mn-lt"/>
                        </a:rPr>
                        <a:t> (Percentage - AI content index)</a:t>
                      </a:r>
                    </a:p>
                  </a:txBody>
                  <a:tcPr marL="6350" marR="6350" marT="6350" marB="0" anchor="ctr"/>
                </a:tc>
                <a:extLst>
                  <a:ext uri="{0D108BD9-81ED-4DB2-BD59-A6C34878D82A}">
                    <a16:rowId xmlns:a16="http://schemas.microsoft.com/office/drawing/2014/main" val="3231987972"/>
                  </a:ext>
                </a:extLst>
              </a:tr>
              <a:tr h="1338480">
                <a:tc>
                  <a:txBody>
                    <a:bodyPr/>
                    <a:lstStyle/>
                    <a:p>
                      <a:pPr algn="l"/>
                      <a:r>
                        <a:rPr lang="en-IN" sz="1200" b="1" dirty="0">
                          <a:latin typeface="+mn-lt"/>
                        </a:rPr>
                        <a:t>Human-generated text without errors and within the scope of the context</a:t>
                      </a:r>
                      <a:endParaRPr lang="en-US" sz="1200" b="1" dirty="0">
                        <a:latin typeface="+mn-lt"/>
                      </a:endParaRPr>
                    </a:p>
                  </a:txBody>
                  <a:tcPr anchor="ctr"/>
                </a:tc>
                <a:tc>
                  <a:txBody>
                    <a:bodyPr/>
                    <a:lstStyle/>
                    <a:p>
                      <a:pPr algn="ctr" fontAlgn="b"/>
                      <a:r>
                        <a:rPr lang="en-US" sz="1400" b="1" i="0" u="none" strike="noStrike" dirty="0">
                          <a:solidFill>
                            <a:srgbClr val="000000"/>
                          </a:solidFill>
                          <a:effectLst/>
                          <a:latin typeface="+mn-lt"/>
                        </a:rPr>
                        <a:t>30% - H</a:t>
                      </a:r>
                    </a:p>
                    <a:p>
                      <a:pPr algn="ctr" fontAlgn="b"/>
                      <a:r>
                        <a:rPr lang="en-US" sz="1400" b="1" i="0" u="none" strike="noStrike" dirty="0">
                          <a:solidFill>
                            <a:srgbClr val="000000"/>
                          </a:solidFill>
                          <a:effectLst/>
                          <a:latin typeface="+mn-lt"/>
                        </a:rPr>
                        <a:t>70% - AI</a:t>
                      </a:r>
                    </a:p>
                  </a:txBody>
                  <a:tcPr marL="6350" marR="6350" marT="6350" marB="0" anchor="ctr"/>
                </a:tc>
                <a:tc>
                  <a:txBody>
                    <a:bodyPr/>
                    <a:lstStyle/>
                    <a:p>
                      <a:pPr algn="ctr" fontAlgn="b"/>
                      <a:r>
                        <a:rPr lang="en-US" sz="1400" b="1" i="0" u="none" strike="noStrike" dirty="0">
                          <a:solidFill>
                            <a:srgbClr val="000000"/>
                          </a:solidFill>
                          <a:effectLst/>
                          <a:latin typeface="+mn-lt"/>
                        </a:rPr>
                        <a:t>Some of the ai-generated content are identified as human-generated</a:t>
                      </a:r>
                    </a:p>
                  </a:txBody>
                  <a:tcPr marL="6350" marR="6350" marT="6350" marB="0" anchor="ctr"/>
                </a:tc>
                <a:tc>
                  <a:txBody>
                    <a:bodyPr/>
                    <a:lstStyle/>
                    <a:p>
                      <a:pPr algn="ctr" fontAlgn="b"/>
                      <a:r>
                        <a:rPr lang="en-US" sz="1400" b="1" i="0" u="none" strike="noStrike" dirty="0">
                          <a:solidFill>
                            <a:srgbClr val="000000"/>
                          </a:solidFill>
                          <a:effectLst/>
                          <a:latin typeface="+mn-lt"/>
                        </a:rPr>
                        <a:t>Highlights everything</a:t>
                      </a:r>
                    </a:p>
                  </a:txBody>
                  <a:tcPr marL="6350" marR="6350" marT="6350" marB="0" anchor="ctr"/>
                </a:tc>
                <a:tc>
                  <a:txBody>
                    <a:bodyPr/>
                    <a:lstStyle/>
                    <a:p>
                      <a:pPr algn="ctr" fontAlgn="b"/>
                      <a:r>
                        <a:rPr lang="en-US" sz="1400" b="1" i="0" u="none" strike="noStrike" dirty="0">
                          <a:solidFill>
                            <a:srgbClr val="000000"/>
                          </a:solidFill>
                          <a:effectLst/>
                          <a:latin typeface="+mn-lt"/>
                        </a:rPr>
                        <a:t>Inaccurate response</a:t>
                      </a:r>
                    </a:p>
                  </a:txBody>
                  <a:tcPr marL="6350" marR="6350" marT="6350" marB="0" anchor="ctr"/>
                </a:tc>
                <a:tc>
                  <a:txBody>
                    <a:bodyPr/>
                    <a:lstStyle/>
                    <a:p>
                      <a:pPr algn="ctr" fontAlgn="b"/>
                      <a:r>
                        <a:rPr lang="en-US" sz="1400" b="1" i="0" u="none" strike="noStrike" dirty="0">
                          <a:solidFill>
                            <a:srgbClr val="000000"/>
                          </a:solidFill>
                          <a:effectLst/>
                          <a:latin typeface="+mn-lt"/>
                        </a:rPr>
                        <a:t>Inaccurate response</a:t>
                      </a:r>
                    </a:p>
                  </a:txBody>
                  <a:tcPr marL="6350" marR="6350" marT="6350" marB="0" anchor="ctr"/>
                </a:tc>
                <a:tc>
                  <a:txBody>
                    <a:bodyPr/>
                    <a:lstStyle/>
                    <a:p>
                      <a:pPr algn="ctr" fontAlgn="b"/>
                      <a:r>
                        <a:rPr lang="en-US" sz="1400" b="1" i="0" u="none" strike="noStrike">
                          <a:solidFill>
                            <a:srgbClr val="000000"/>
                          </a:solidFill>
                          <a:effectLst/>
                          <a:latin typeface="+mn-lt"/>
                        </a:rPr>
                        <a:t>Inaccurate response</a:t>
                      </a:r>
                    </a:p>
                  </a:txBody>
                  <a:tcPr marL="6350" marR="6350" marT="6350" marB="0" anchor="ctr"/>
                </a:tc>
                <a:tc>
                  <a:txBody>
                    <a:bodyPr/>
                    <a:lstStyle/>
                    <a:p>
                      <a:pPr algn="ctr" fontAlgn="b"/>
                      <a:r>
                        <a:rPr lang="en-US" sz="1400" b="1" i="0" u="none" strike="noStrike" dirty="0">
                          <a:solidFill>
                            <a:srgbClr val="000000"/>
                          </a:solidFill>
                          <a:effectLst/>
                          <a:latin typeface="+mn-lt"/>
                        </a:rPr>
                        <a:t>97% human</a:t>
                      </a:r>
                    </a:p>
                  </a:txBody>
                  <a:tcPr marL="6350" marR="6350" marT="6350" marB="0" anchor="ctr"/>
                </a:tc>
                <a:tc>
                  <a:txBody>
                    <a:bodyPr/>
                    <a:lstStyle/>
                    <a:p>
                      <a:pPr algn="ctr" fontAlgn="b"/>
                      <a:r>
                        <a:rPr lang="en-US" sz="1400" b="1" i="0" u="none" strike="noStrike" dirty="0">
                          <a:solidFill>
                            <a:srgbClr val="000000"/>
                          </a:solidFill>
                          <a:effectLst/>
                          <a:latin typeface="+mn-lt"/>
                        </a:rPr>
                        <a:t>Probability - 69.57%. </a:t>
                      </a:r>
                    </a:p>
                    <a:p>
                      <a:pPr algn="ctr" fontAlgn="b"/>
                      <a:r>
                        <a:rPr lang="en-US" sz="1400" b="1" i="0" u="none" strike="noStrike" dirty="0">
                          <a:solidFill>
                            <a:srgbClr val="000000"/>
                          </a:solidFill>
                          <a:effectLst/>
                          <a:latin typeface="+mn-lt"/>
                        </a:rPr>
                        <a:t>May have AI</a:t>
                      </a:r>
                    </a:p>
                  </a:txBody>
                  <a:tcPr marL="6350" marR="6350" marT="6350" marB="0" anchor="ctr"/>
                </a:tc>
                <a:tc>
                  <a:txBody>
                    <a:bodyPr/>
                    <a:lstStyle/>
                    <a:p>
                      <a:pPr algn="ctr" fontAlgn="b"/>
                      <a:r>
                        <a:rPr lang="en-US" sz="1400" b="1" i="0" u="none" strike="noStrike" dirty="0">
                          <a:solidFill>
                            <a:srgbClr val="000000"/>
                          </a:solidFill>
                          <a:effectLst/>
                          <a:latin typeface="+mn-lt"/>
                        </a:rPr>
                        <a:t>8% AI. </a:t>
                      </a:r>
                    </a:p>
                    <a:p>
                      <a:pPr algn="ctr" fontAlgn="b"/>
                      <a:r>
                        <a:rPr lang="en-US" sz="1400" b="1" i="0" u="none" strike="noStrike" dirty="0">
                          <a:solidFill>
                            <a:srgbClr val="000000"/>
                          </a:solidFill>
                          <a:effectLst/>
                          <a:latin typeface="+mn-lt"/>
                        </a:rPr>
                        <a:t>Written by human</a:t>
                      </a:r>
                    </a:p>
                  </a:txBody>
                  <a:tcPr marL="6350" marR="6350" marT="6350" marB="0" anchor="ctr"/>
                </a:tc>
                <a:extLst>
                  <a:ext uri="{0D108BD9-81ED-4DB2-BD59-A6C34878D82A}">
                    <a16:rowId xmlns:a16="http://schemas.microsoft.com/office/drawing/2014/main" val="2968156409"/>
                  </a:ext>
                </a:extLst>
              </a:tr>
              <a:tr h="133848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b="1" dirty="0">
                          <a:latin typeface="+mn-lt"/>
                        </a:rPr>
                        <a:t>Human generated text with errors and within the scope of the context</a:t>
                      </a:r>
                      <a:endParaRPr lang="en-US" sz="1200" b="1" dirty="0">
                        <a:latin typeface="+mn-lt"/>
                      </a:endParaRPr>
                    </a:p>
                    <a:p>
                      <a:pPr algn="l"/>
                      <a:endParaRPr lang="en-US" sz="1200" b="1" dirty="0">
                        <a:latin typeface="+mn-lt"/>
                      </a:endParaRPr>
                    </a:p>
                  </a:txBody>
                  <a:tcPr anchor="ctr"/>
                </a:tc>
                <a:tc>
                  <a:txBody>
                    <a:bodyPr/>
                    <a:lstStyle/>
                    <a:p>
                      <a:pPr algn="ctr" fontAlgn="b"/>
                      <a:r>
                        <a:rPr lang="en-US" sz="1400" b="1" i="0" u="none" strike="noStrike" dirty="0">
                          <a:solidFill>
                            <a:srgbClr val="000000"/>
                          </a:solidFill>
                          <a:effectLst/>
                          <a:latin typeface="+mn-lt"/>
                        </a:rPr>
                        <a:t>30% - H</a:t>
                      </a:r>
                    </a:p>
                    <a:p>
                      <a:pPr algn="ctr" fontAlgn="b"/>
                      <a:r>
                        <a:rPr lang="en-US" sz="1400" b="1" i="0" u="none" strike="noStrike" dirty="0">
                          <a:solidFill>
                            <a:srgbClr val="000000"/>
                          </a:solidFill>
                          <a:effectLst/>
                          <a:latin typeface="+mn-lt"/>
                        </a:rPr>
                        <a:t>70% - AI</a:t>
                      </a:r>
                    </a:p>
                  </a:txBody>
                  <a:tcPr marL="6350" marR="6350" marT="6350" marB="0" anchor="ctr"/>
                </a:tc>
                <a:tc>
                  <a:txBody>
                    <a:bodyPr/>
                    <a:lstStyle/>
                    <a:p>
                      <a:pPr algn="ctr" fontAlgn="b"/>
                      <a:r>
                        <a:rPr lang="en-US" sz="1400" b="1" i="0" u="none" strike="noStrike">
                          <a:solidFill>
                            <a:srgbClr val="000000"/>
                          </a:solidFill>
                          <a:effectLst/>
                          <a:latin typeface="+mn-lt"/>
                        </a:rPr>
                        <a:t>Some of the ai-generated content are identified as human-generated</a:t>
                      </a:r>
                    </a:p>
                  </a:txBody>
                  <a:tcPr marL="6350" marR="6350" marT="6350" marB="0" anchor="ctr"/>
                </a:tc>
                <a:tc>
                  <a:txBody>
                    <a:bodyPr/>
                    <a:lstStyle/>
                    <a:p>
                      <a:pPr algn="ctr" fontAlgn="b"/>
                      <a:r>
                        <a:rPr lang="en-US" sz="1400" b="1" i="0" u="none" strike="noStrike" dirty="0">
                          <a:solidFill>
                            <a:srgbClr val="000000"/>
                          </a:solidFill>
                          <a:effectLst/>
                          <a:latin typeface="+mn-lt"/>
                        </a:rPr>
                        <a:t>Highlights everything</a:t>
                      </a:r>
                    </a:p>
                  </a:txBody>
                  <a:tcPr marL="6350" marR="6350" marT="6350" marB="0" anchor="ctr"/>
                </a:tc>
                <a:tc>
                  <a:txBody>
                    <a:bodyPr/>
                    <a:lstStyle/>
                    <a:p>
                      <a:pPr algn="ctr" fontAlgn="b"/>
                      <a:r>
                        <a:rPr lang="en-US" sz="1400" b="1" i="0" u="none" strike="noStrike" dirty="0">
                          <a:solidFill>
                            <a:srgbClr val="000000"/>
                          </a:solidFill>
                          <a:effectLst/>
                          <a:latin typeface="+mn-lt"/>
                        </a:rPr>
                        <a:t>Inaccurate response</a:t>
                      </a:r>
                    </a:p>
                  </a:txBody>
                  <a:tcPr marL="6350" marR="6350" marT="6350" marB="0" anchor="ctr"/>
                </a:tc>
                <a:tc>
                  <a:txBody>
                    <a:bodyPr/>
                    <a:lstStyle/>
                    <a:p>
                      <a:pPr algn="ctr" fontAlgn="b"/>
                      <a:r>
                        <a:rPr lang="en-US" sz="1400" b="1" i="0" u="none" strike="noStrike" dirty="0">
                          <a:solidFill>
                            <a:srgbClr val="000000"/>
                          </a:solidFill>
                          <a:effectLst/>
                          <a:latin typeface="+mn-lt"/>
                        </a:rPr>
                        <a:t>Inaccurate response</a:t>
                      </a:r>
                    </a:p>
                  </a:txBody>
                  <a:tcPr marL="6350" marR="6350" marT="6350" marB="0" anchor="ctr"/>
                </a:tc>
                <a:tc>
                  <a:txBody>
                    <a:bodyPr/>
                    <a:lstStyle/>
                    <a:p>
                      <a:pPr algn="ctr" fontAlgn="b"/>
                      <a:r>
                        <a:rPr lang="en-US" sz="1400" b="1" i="0" u="none" strike="noStrike" dirty="0">
                          <a:solidFill>
                            <a:srgbClr val="000000"/>
                          </a:solidFill>
                          <a:effectLst/>
                          <a:latin typeface="+mn-lt"/>
                        </a:rPr>
                        <a:t>Inaccurate response</a:t>
                      </a:r>
                    </a:p>
                  </a:txBody>
                  <a:tcPr marL="6350" marR="6350" marT="6350" marB="0" anchor="ctr"/>
                </a:tc>
                <a:tc>
                  <a:txBody>
                    <a:bodyPr/>
                    <a:lstStyle/>
                    <a:p>
                      <a:pPr algn="ctr" fontAlgn="b"/>
                      <a:r>
                        <a:rPr lang="en-US" sz="1400" b="1" i="0" u="none" strike="noStrike" dirty="0">
                          <a:solidFill>
                            <a:srgbClr val="000000"/>
                          </a:solidFill>
                          <a:effectLst/>
                          <a:latin typeface="+mn-lt"/>
                        </a:rPr>
                        <a:t>100% human</a:t>
                      </a:r>
                    </a:p>
                  </a:txBody>
                  <a:tcPr marL="6350" marR="6350" marT="6350" marB="0" anchor="ctr"/>
                </a:tc>
                <a:tc>
                  <a:txBody>
                    <a:bodyPr/>
                    <a:lstStyle/>
                    <a:p>
                      <a:pPr algn="ctr" fontAlgn="b"/>
                      <a:r>
                        <a:rPr lang="en-US" sz="1400" b="1" i="0" u="none" strike="noStrike" dirty="0">
                          <a:solidFill>
                            <a:srgbClr val="000000"/>
                          </a:solidFill>
                          <a:effectLst/>
                          <a:latin typeface="+mn-lt"/>
                        </a:rPr>
                        <a:t>Probability - 85.42%. </a:t>
                      </a:r>
                    </a:p>
                    <a:p>
                      <a:pPr algn="ctr" fontAlgn="b"/>
                      <a:r>
                        <a:rPr lang="en-US" sz="1400" b="1" i="0" u="none" strike="noStrike" dirty="0">
                          <a:solidFill>
                            <a:srgbClr val="000000"/>
                          </a:solidFill>
                          <a:effectLst/>
                          <a:latin typeface="+mn-lt"/>
                        </a:rPr>
                        <a:t>Likely AI</a:t>
                      </a:r>
                    </a:p>
                  </a:txBody>
                  <a:tcPr marL="6350" marR="6350" marT="6350" marB="0" anchor="ctr"/>
                </a:tc>
                <a:tc>
                  <a:txBody>
                    <a:bodyPr/>
                    <a:lstStyle/>
                    <a:p>
                      <a:pPr algn="ctr" fontAlgn="b"/>
                      <a:r>
                        <a:rPr lang="en-US" sz="1400" b="1" i="0" u="none" strike="noStrike" dirty="0">
                          <a:solidFill>
                            <a:srgbClr val="000000"/>
                          </a:solidFill>
                          <a:effectLst/>
                          <a:latin typeface="+mn-lt"/>
                        </a:rPr>
                        <a:t>100% AI.</a:t>
                      </a:r>
                    </a:p>
                    <a:p>
                      <a:pPr algn="ctr" fontAlgn="b"/>
                      <a:r>
                        <a:rPr lang="en-US" sz="1400" b="1" i="0" u="none" strike="noStrike" dirty="0">
                          <a:solidFill>
                            <a:srgbClr val="000000"/>
                          </a:solidFill>
                          <a:effectLst/>
                          <a:latin typeface="+mn-lt"/>
                        </a:rPr>
                        <a:t>Mainly written by AI</a:t>
                      </a:r>
                    </a:p>
                  </a:txBody>
                  <a:tcPr marL="6350" marR="6350" marT="6350" marB="0" anchor="ctr"/>
                </a:tc>
                <a:extLst>
                  <a:ext uri="{0D108BD9-81ED-4DB2-BD59-A6C34878D82A}">
                    <a16:rowId xmlns:a16="http://schemas.microsoft.com/office/drawing/2014/main" val="3177503586"/>
                  </a:ext>
                </a:extLst>
              </a:tr>
              <a:tr h="1338480">
                <a:tc>
                  <a:txBody>
                    <a:bodyPr/>
                    <a:lstStyle/>
                    <a:p>
                      <a:pPr algn="l"/>
                      <a:r>
                        <a:rPr lang="en-IN" sz="1200" b="1" dirty="0">
                          <a:latin typeface="+mn-lt"/>
                        </a:rPr>
                        <a:t>Human generated text not within the scope of the context</a:t>
                      </a:r>
                      <a:endParaRPr lang="en-US" sz="1200" b="1" dirty="0">
                        <a:latin typeface="+mn-lt"/>
                      </a:endParaRPr>
                    </a:p>
                  </a:txBody>
                  <a:tcPr anchor="ctr"/>
                </a:tc>
                <a:tc>
                  <a:txBody>
                    <a:bodyPr/>
                    <a:lstStyle/>
                    <a:p>
                      <a:pPr algn="ctr" fontAlgn="b"/>
                      <a:r>
                        <a:rPr lang="en-US" sz="1400" b="1" i="0" u="none" strike="noStrike" dirty="0">
                          <a:solidFill>
                            <a:srgbClr val="000000"/>
                          </a:solidFill>
                          <a:effectLst/>
                          <a:latin typeface="+mn-lt"/>
                        </a:rPr>
                        <a:t>30% - H</a:t>
                      </a:r>
                    </a:p>
                    <a:p>
                      <a:pPr algn="ctr" fontAlgn="b"/>
                      <a:r>
                        <a:rPr lang="en-US" sz="1400" b="1" i="0" u="none" strike="noStrike" dirty="0">
                          <a:solidFill>
                            <a:srgbClr val="000000"/>
                          </a:solidFill>
                          <a:effectLst/>
                          <a:latin typeface="+mn-lt"/>
                        </a:rPr>
                        <a:t>70% - AI</a:t>
                      </a:r>
                    </a:p>
                  </a:txBody>
                  <a:tcPr marL="6350" marR="6350" marT="6350" marB="0" anchor="ctr"/>
                </a:tc>
                <a:tc>
                  <a:txBody>
                    <a:bodyPr/>
                    <a:lstStyle/>
                    <a:p>
                      <a:pPr algn="ctr" fontAlgn="b"/>
                      <a:r>
                        <a:rPr lang="en-US" sz="1400" b="1" i="0" u="none" strike="noStrike">
                          <a:solidFill>
                            <a:srgbClr val="000000"/>
                          </a:solidFill>
                          <a:effectLst/>
                          <a:latin typeface="+mn-lt"/>
                        </a:rPr>
                        <a:t>Some of the ai-generated content are identified as human-generated</a:t>
                      </a:r>
                    </a:p>
                  </a:txBody>
                  <a:tcPr marL="6350" marR="6350" marT="6350" marB="0" anchor="ctr"/>
                </a:tc>
                <a:tc>
                  <a:txBody>
                    <a:bodyPr/>
                    <a:lstStyle/>
                    <a:p>
                      <a:pPr algn="ctr" fontAlgn="b"/>
                      <a:r>
                        <a:rPr lang="en-US" sz="1400" b="1" i="0" u="none" strike="noStrike">
                          <a:solidFill>
                            <a:srgbClr val="000000"/>
                          </a:solidFill>
                          <a:effectLst/>
                          <a:latin typeface="+mn-lt"/>
                        </a:rPr>
                        <a:t>Highlights everything</a:t>
                      </a:r>
                    </a:p>
                  </a:txBody>
                  <a:tcPr marL="6350" marR="6350" marT="6350" marB="0" anchor="ctr"/>
                </a:tc>
                <a:tc>
                  <a:txBody>
                    <a:bodyPr/>
                    <a:lstStyle/>
                    <a:p>
                      <a:pPr algn="ctr" fontAlgn="b"/>
                      <a:r>
                        <a:rPr lang="en-US" sz="1400" b="1" i="0" u="none" strike="noStrike" dirty="0">
                          <a:solidFill>
                            <a:srgbClr val="000000"/>
                          </a:solidFill>
                          <a:effectLst/>
                          <a:latin typeface="+mn-lt"/>
                        </a:rPr>
                        <a:t>Inaccurate response</a:t>
                      </a:r>
                    </a:p>
                  </a:txBody>
                  <a:tcPr marL="6350" marR="6350" marT="6350" marB="0" anchor="ctr"/>
                </a:tc>
                <a:tc>
                  <a:txBody>
                    <a:bodyPr/>
                    <a:lstStyle/>
                    <a:p>
                      <a:pPr algn="ctr" fontAlgn="b"/>
                      <a:r>
                        <a:rPr lang="en-US" sz="1400" b="1" i="0" u="none" strike="noStrike">
                          <a:solidFill>
                            <a:srgbClr val="000000"/>
                          </a:solidFill>
                          <a:effectLst/>
                          <a:latin typeface="+mn-lt"/>
                        </a:rPr>
                        <a:t>Inaccurate response</a:t>
                      </a:r>
                    </a:p>
                  </a:txBody>
                  <a:tcPr marL="6350" marR="6350" marT="6350" marB="0" anchor="ctr"/>
                </a:tc>
                <a:tc>
                  <a:txBody>
                    <a:bodyPr/>
                    <a:lstStyle/>
                    <a:p>
                      <a:pPr algn="ctr" fontAlgn="b"/>
                      <a:r>
                        <a:rPr lang="en-US" sz="1400" b="1" i="0" u="none" strike="noStrike">
                          <a:solidFill>
                            <a:srgbClr val="000000"/>
                          </a:solidFill>
                          <a:effectLst/>
                          <a:latin typeface="+mn-lt"/>
                        </a:rPr>
                        <a:t>Inaccurate response</a:t>
                      </a:r>
                    </a:p>
                  </a:txBody>
                  <a:tcPr marL="6350" marR="6350" marT="6350" marB="0" anchor="ctr"/>
                </a:tc>
                <a:tc>
                  <a:txBody>
                    <a:bodyPr/>
                    <a:lstStyle/>
                    <a:p>
                      <a:pPr algn="ctr" fontAlgn="b"/>
                      <a:r>
                        <a:rPr lang="en-US" sz="1400" b="1" i="0" u="none" strike="noStrike" dirty="0">
                          <a:solidFill>
                            <a:srgbClr val="000000"/>
                          </a:solidFill>
                          <a:effectLst/>
                          <a:latin typeface="+mn-lt"/>
                        </a:rPr>
                        <a:t>98% human</a:t>
                      </a:r>
                    </a:p>
                  </a:txBody>
                  <a:tcPr marL="6350" marR="6350" marT="6350" marB="0" anchor="ctr"/>
                </a:tc>
                <a:tc>
                  <a:txBody>
                    <a:bodyPr/>
                    <a:lstStyle/>
                    <a:p>
                      <a:pPr algn="ctr" fontAlgn="b"/>
                      <a:r>
                        <a:rPr lang="en-US" sz="1400" b="1" i="0" u="none" strike="noStrike" dirty="0">
                          <a:solidFill>
                            <a:srgbClr val="000000"/>
                          </a:solidFill>
                          <a:effectLst/>
                          <a:latin typeface="+mn-lt"/>
                        </a:rPr>
                        <a:t>Probability - 70%. </a:t>
                      </a:r>
                    </a:p>
                    <a:p>
                      <a:pPr algn="ctr" fontAlgn="b"/>
                      <a:r>
                        <a:rPr lang="en-US" sz="1400" b="1" i="0" u="none" strike="noStrike" dirty="0">
                          <a:solidFill>
                            <a:srgbClr val="000000"/>
                          </a:solidFill>
                          <a:effectLst/>
                          <a:latin typeface="+mn-lt"/>
                        </a:rPr>
                        <a:t>May have AI</a:t>
                      </a:r>
                    </a:p>
                  </a:txBody>
                  <a:tcPr marL="6350" marR="6350" marT="6350" marB="0" anchor="ctr"/>
                </a:tc>
                <a:tc>
                  <a:txBody>
                    <a:bodyPr/>
                    <a:lstStyle/>
                    <a:p>
                      <a:pPr algn="ctr" fontAlgn="b"/>
                      <a:r>
                        <a:rPr lang="en-US" sz="1400" b="1" i="0" u="none" strike="noStrike" dirty="0">
                          <a:solidFill>
                            <a:srgbClr val="000000"/>
                          </a:solidFill>
                          <a:effectLst/>
                          <a:latin typeface="+mn-lt"/>
                        </a:rPr>
                        <a:t>16% AI.</a:t>
                      </a:r>
                    </a:p>
                    <a:p>
                      <a:pPr algn="ctr" fontAlgn="b"/>
                      <a:r>
                        <a:rPr lang="en-US" sz="1400" b="1" i="0" u="none" strike="noStrike" dirty="0">
                          <a:solidFill>
                            <a:srgbClr val="000000"/>
                          </a:solidFill>
                          <a:effectLst/>
                          <a:latin typeface="+mn-lt"/>
                        </a:rPr>
                        <a:t>Written by human</a:t>
                      </a:r>
                    </a:p>
                  </a:txBody>
                  <a:tcPr marL="6350" marR="6350" marT="6350" marB="0" anchor="ctr"/>
                </a:tc>
                <a:extLst>
                  <a:ext uri="{0D108BD9-81ED-4DB2-BD59-A6C34878D82A}">
                    <a16:rowId xmlns:a16="http://schemas.microsoft.com/office/drawing/2014/main" val="435008730"/>
                  </a:ext>
                </a:extLst>
              </a:tr>
            </a:tbl>
          </a:graphicData>
        </a:graphic>
      </p:graphicFrame>
    </p:spTree>
    <p:extLst>
      <p:ext uri="{BB962C8B-B14F-4D97-AF65-F5344CB8AC3E}">
        <p14:creationId xmlns:p14="http://schemas.microsoft.com/office/powerpoint/2010/main" val="5961969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272936"/>
        </a:solidFill>
        <a:effectLst/>
      </p:bgPr>
    </p:bg>
    <p:spTree>
      <p:nvGrpSpPr>
        <p:cNvPr id="1" name=""/>
        <p:cNvGrpSpPr/>
        <p:nvPr/>
      </p:nvGrpSpPr>
      <p:grpSpPr>
        <a:xfrm>
          <a:off x="0" y="0"/>
          <a:ext cx="0" cy="0"/>
          <a:chOff x="0" y="0"/>
          <a:chExt cx="0" cy="0"/>
        </a:xfrm>
      </p:grpSpPr>
      <p:sp>
        <p:nvSpPr>
          <p:cNvPr id="28" name="TextBox 27">
            <a:extLst>
              <a:ext uri="{FF2B5EF4-FFF2-40B4-BE49-F238E27FC236}">
                <a16:creationId xmlns:a16="http://schemas.microsoft.com/office/drawing/2014/main" id="{ACF61A4C-3EB3-8421-15CD-566552F2629B}"/>
              </a:ext>
            </a:extLst>
          </p:cNvPr>
          <p:cNvSpPr txBox="1"/>
          <p:nvPr/>
        </p:nvSpPr>
        <p:spPr>
          <a:xfrm>
            <a:off x="179142" y="204751"/>
            <a:ext cx="5654329" cy="646331"/>
          </a:xfrm>
          <a:prstGeom prst="rect">
            <a:avLst/>
          </a:prstGeom>
          <a:noFill/>
          <a:ln w="12700">
            <a:solidFill>
              <a:schemeClr val="bg1"/>
            </a:solidFill>
          </a:ln>
        </p:spPr>
        <p:txBody>
          <a:bodyPr wrap="square">
            <a:spAutoFit/>
          </a:bodyPr>
          <a:lstStyle/>
          <a:p>
            <a:r>
              <a:rPr lang="en-IN" b="1" dirty="0">
                <a:solidFill>
                  <a:schemeClr val="bg1"/>
                </a:solidFill>
              </a:rPr>
              <a:t>OPEN AI CLASSIFIER – CHATGPT AI-CONTENT DETECTION TOOL</a:t>
            </a:r>
            <a:endParaRPr lang="en-US" dirty="0"/>
          </a:p>
        </p:txBody>
      </p:sp>
      <p:sp>
        <p:nvSpPr>
          <p:cNvPr id="2" name="Rectangle 1">
            <a:extLst>
              <a:ext uri="{FF2B5EF4-FFF2-40B4-BE49-F238E27FC236}">
                <a16:creationId xmlns:a16="http://schemas.microsoft.com/office/drawing/2014/main" id="{5D4DCDA1-323E-D612-CBF4-AC73CCC83B04}"/>
              </a:ext>
            </a:extLst>
          </p:cNvPr>
          <p:cNvSpPr/>
          <p:nvPr/>
        </p:nvSpPr>
        <p:spPr>
          <a:xfrm>
            <a:off x="94593" y="126124"/>
            <a:ext cx="5822731" cy="6421821"/>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err="1"/>
          </a:p>
        </p:txBody>
      </p:sp>
      <p:sp>
        <p:nvSpPr>
          <p:cNvPr id="3" name="TextBox 2">
            <a:extLst>
              <a:ext uri="{FF2B5EF4-FFF2-40B4-BE49-F238E27FC236}">
                <a16:creationId xmlns:a16="http://schemas.microsoft.com/office/drawing/2014/main" id="{EEE6724C-8AFB-7A90-3067-59222666D35E}"/>
              </a:ext>
            </a:extLst>
          </p:cNvPr>
          <p:cNvSpPr txBox="1"/>
          <p:nvPr/>
        </p:nvSpPr>
        <p:spPr>
          <a:xfrm>
            <a:off x="179142" y="1110246"/>
            <a:ext cx="5527974" cy="5116978"/>
          </a:xfrm>
          <a:prstGeom prst="rect">
            <a:avLst/>
          </a:prstGeom>
          <a:noFill/>
        </p:spPr>
        <p:txBody>
          <a:bodyPr wrap="square" rtlCol="0">
            <a:spAutoFit/>
          </a:bodyPr>
          <a:lstStyle/>
          <a:p>
            <a:pPr marL="285750" indent="-285750">
              <a:lnSpc>
                <a:spcPct val="107000"/>
              </a:lnSpc>
              <a:spcAft>
                <a:spcPts val="800"/>
              </a:spcAft>
              <a:buFont typeface="Arial" panose="020B0604020202020204" pitchFamily="34" charset="0"/>
              <a:buChar char="•"/>
            </a:pPr>
            <a:r>
              <a:rPr lang="en-US" sz="1400" i="1" dirty="0">
                <a:solidFill>
                  <a:schemeClr val="bg1"/>
                </a:solidFill>
                <a:effectLst/>
                <a:latin typeface="Ubuntu" panose="020B0504030602030204" pitchFamily="34" charset="0"/>
                <a:ea typeface="Calibri" panose="020F0502020204030204" pitchFamily="34" charset="0"/>
                <a:cs typeface="Times New Roman" panose="02020603050405020304" pitchFamily="18" charset="0"/>
              </a:rPr>
              <a:t>As of July 20, 2023, the AI classifier is no longer available due to its low rate of accuracy. We are working to incorporate feedback and are currently researching more effective provenance techniques for text and have made a commitment to develop and deploy mechanisms that enable users to understand if audio or visual content is AI-generated.</a:t>
            </a:r>
            <a:endParaRPr lang="en-US" sz="1400"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r>
              <a:rPr lang="en-US" sz="1400" i="1" dirty="0">
                <a:solidFill>
                  <a:schemeClr val="bg1"/>
                </a:solidFill>
                <a:effectLst/>
                <a:latin typeface="Ubuntu" panose="020B0504030602030204" pitchFamily="34" charset="0"/>
                <a:ea typeface="Calibri" panose="020F0502020204030204" pitchFamily="34" charset="0"/>
                <a:cs typeface="Times New Roman" panose="02020603050405020304" pitchFamily="18" charset="0"/>
              </a:rPr>
              <a:t>We’ve trained a classifier to distinguish between text written by a human and text written by AIs from a variety of providers. While it is impossible to reliably detect all AI-written text, we believe good classifiers can inform mitigations for false claims that AI-generated text was written by a human: for example, running automated misinformation campaigns, using AI tools for academic dishonesty, and positioning an AI chatbot as a human.</a:t>
            </a:r>
            <a:endParaRPr lang="en-US" sz="1400"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r>
              <a:rPr lang="en-US" sz="1400" i="1" dirty="0">
                <a:solidFill>
                  <a:schemeClr val="bg1"/>
                </a:solidFill>
                <a:effectLst/>
                <a:latin typeface="Ubuntu" panose="020B0504030602030204" pitchFamily="34" charset="0"/>
                <a:ea typeface="Calibri" panose="020F0502020204030204" pitchFamily="34" charset="0"/>
                <a:cs typeface="Times New Roman" panose="02020603050405020304" pitchFamily="18" charset="0"/>
              </a:rPr>
              <a:t>Our classifier is not fully reliable. In our evaluations on a “challenge set” of English texts, our classifier correctly identifies 26% of AI-written text (true positives) as “likely AI-written,” while incorrectly labeling human-written text as AI-written 9% of the time (false positives). Our classifier’s reliability typically improves as the length of the input text increases. Compared to our previously released classifier, this new classifier is significantly more reliable on text from more recent AI systems.</a:t>
            </a:r>
          </a:p>
        </p:txBody>
      </p:sp>
      <p:sp>
        <p:nvSpPr>
          <p:cNvPr id="4" name="Rectangle 3">
            <a:extLst>
              <a:ext uri="{FF2B5EF4-FFF2-40B4-BE49-F238E27FC236}">
                <a16:creationId xmlns:a16="http://schemas.microsoft.com/office/drawing/2014/main" id="{06C8DA88-0D72-E156-1C19-71A9C1C6D224}"/>
              </a:ext>
            </a:extLst>
          </p:cNvPr>
          <p:cNvSpPr/>
          <p:nvPr/>
        </p:nvSpPr>
        <p:spPr>
          <a:xfrm>
            <a:off x="6096000" y="126124"/>
            <a:ext cx="6001407" cy="6421821"/>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err="1"/>
          </a:p>
        </p:txBody>
      </p:sp>
      <p:sp>
        <p:nvSpPr>
          <p:cNvPr id="5" name="TextBox 4">
            <a:extLst>
              <a:ext uri="{FF2B5EF4-FFF2-40B4-BE49-F238E27FC236}">
                <a16:creationId xmlns:a16="http://schemas.microsoft.com/office/drawing/2014/main" id="{0C79E86C-94CC-F50A-C17A-C211ED3A16DD}"/>
              </a:ext>
            </a:extLst>
          </p:cNvPr>
          <p:cNvSpPr txBox="1"/>
          <p:nvPr/>
        </p:nvSpPr>
        <p:spPr>
          <a:xfrm>
            <a:off x="6196314" y="204751"/>
            <a:ext cx="2774264" cy="369332"/>
          </a:xfrm>
          <a:prstGeom prst="rect">
            <a:avLst/>
          </a:prstGeom>
          <a:noFill/>
          <a:ln w="12700">
            <a:solidFill>
              <a:schemeClr val="bg1"/>
            </a:solidFill>
          </a:ln>
        </p:spPr>
        <p:txBody>
          <a:bodyPr wrap="square">
            <a:spAutoFit/>
          </a:bodyPr>
          <a:lstStyle/>
          <a:p>
            <a:r>
              <a:rPr lang="en-IN" b="1" dirty="0">
                <a:solidFill>
                  <a:schemeClr val="bg1"/>
                </a:solidFill>
              </a:rPr>
              <a:t>CONCLUSION</a:t>
            </a:r>
            <a:endParaRPr lang="en-US" dirty="0"/>
          </a:p>
        </p:txBody>
      </p:sp>
      <p:sp>
        <p:nvSpPr>
          <p:cNvPr id="6" name="TextBox 5">
            <a:extLst>
              <a:ext uri="{FF2B5EF4-FFF2-40B4-BE49-F238E27FC236}">
                <a16:creationId xmlns:a16="http://schemas.microsoft.com/office/drawing/2014/main" id="{58E51D78-2877-0855-A966-62037FBE29AF}"/>
              </a:ext>
            </a:extLst>
          </p:cNvPr>
          <p:cNvSpPr txBox="1"/>
          <p:nvPr/>
        </p:nvSpPr>
        <p:spPr>
          <a:xfrm>
            <a:off x="6206591" y="693683"/>
            <a:ext cx="5527974" cy="5765361"/>
          </a:xfrm>
          <a:prstGeom prst="rect">
            <a:avLst/>
          </a:prstGeom>
          <a:noFill/>
        </p:spPr>
        <p:txBody>
          <a:bodyPr wrap="square" rtlCol="0">
            <a:spAutoFit/>
          </a:bodyPr>
          <a:lstStyle/>
          <a:p>
            <a:pPr marL="285750" indent="-285750">
              <a:lnSpc>
                <a:spcPct val="107000"/>
              </a:lnSpc>
              <a:spcAft>
                <a:spcPts val="800"/>
              </a:spcAft>
              <a:buFont typeface="Arial" panose="020B0604020202020204" pitchFamily="34" charset="0"/>
              <a:buChar char="•"/>
            </a:pPr>
            <a:r>
              <a:rPr lang="en-IN" sz="1400" i="1" dirty="0">
                <a:solidFill>
                  <a:schemeClr val="bg1"/>
                </a:solidFill>
                <a:latin typeface="Ubuntu" panose="020B0504030602030204" pitchFamily="34" charset="0"/>
                <a:ea typeface="Calibri" panose="020F0502020204030204" pitchFamily="34" charset="0"/>
                <a:cs typeface="Times New Roman" panose="02020603050405020304" pitchFamily="18" charset="0"/>
              </a:rPr>
              <a:t>A</a:t>
            </a:r>
            <a:r>
              <a:rPr lang="en-US" sz="1400" i="1" dirty="0" err="1">
                <a:solidFill>
                  <a:schemeClr val="bg1"/>
                </a:solidFill>
                <a:latin typeface="Ubuntu" panose="020B0504030602030204" pitchFamily="34" charset="0"/>
                <a:ea typeface="Calibri" panose="020F0502020204030204" pitchFamily="34" charset="0"/>
                <a:cs typeface="Times New Roman" panose="02020603050405020304" pitchFamily="18" charset="0"/>
              </a:rPr>
              <a:t>fter</a:t>
            </a:r>
            <a:r>
              <a:rPr lang="en-US" sz="1400" i="1" dirty="0">
                <a:solidFill>
                  <a:schemeClr val="bg1"/>
                </a:solidFill>
                <a:latin typeface="Ubuntu" panose="020B0504030602030204" pitchFamily="34" charset="0"/>
                <a:ea typeface="Calibri" panose="020F0502020204030204" pitchFamily="34" charset="0"/>
                <a:cs typeface="Times New Roman" panose="02020603050405020304" pitchFamily="18" charset="0"/>
              </a:rPr>
              <a:t> multiple tests with tools available online it is observed that none of the chosen tools are providing better results</a:t>
            </a:r>
          </a:p>
          <a:p>
            <a:pPr marL="285750" indent="-285750">
              <a:lnSpc>
                <a:spcPct val="107000"/>
              </a:lnSpc>
              <a:spcAft>
                <a:spcPts val="800"/>
              </a:spcAft>
              <a:buFont typeface="Arial" panose="020B0604020202020204" pitchFamily="34" charset="0"/>
              <a:buChar char="•"/>
            </a:pPr>
            <a:r>
              <a:rPr lang="en-US" sz="1400" i="1" dirty="0">
                <a:solidFill>
                  <a:schemeClr val="bg1"/>
                </a:solidFill>
                <a:effectLst/>
                <a:latin typeface="Ubuntu" panose="020B0504030602030204" pitchFamily="34" charset="0"/>
                <a:ea typeface="Calibri" panose="020F0502020204030204" pitchFamily="34" charset="0"/>
                <a:cs typeface="Times New Roman" panose="02020603050405020304" pitchFamily="18" charset="0"/>
              </a:rPr>
              <a:t>While using GPT 3.5 </a:t>
            </a:r>
            <a:r>
              <a:rPr lang="en-US" sz="1400" i="1" dirty="0">
                <a:solidFill>
                  <a:schemeClr val="bg1"/>
                </a:solidFill>
                <a:latin typeface="Ubuntu" panose="020B0504030602030204" pitchFamily="34" charset="0"/>
                <a:ea typeface="Calibri" panose="020F0502020204030204" pitchFamily="34" charset="0"/>
                <a:cs typeface="Times New Roman" panose="02020603050405020304" pitchFamily="18" charset="0"/>
              </a:rPr>
              <a:t>with prompts, the model is giving inaccurate responses with a high rate of randomness in spite of reducing the temperature.</a:t>
            </a:r>
          </a:p>
          <a:p>
            <a:pPr marL="285750" indent="-285750">
              <a:lnSpc>
                <a:spcPct val="107000"/>
              </a:lnSpc>
              <a:spcAft>
                <a:spcPts val="800"/>
              </a:spcAft>
              <a:buFont typeface="Arial" panose="020B0604020202020204" pitchFamily="34" charset="0"/>
              <a:buChar char="•"/>
            </a:pPr>
            <a:r>
              <a:rPr lang="en-US" sz="1400" i="1" dirty="0">
                <a:solidFill>
                  <a:schemeClr val="bg1"/>
                </a:solidFill>
                <a:effectLst/>
                <a:latin typeface="Ubuntu" panose="020B0504030602030204" pitchFamily="34" charset="0"/>
                <a:ea typeface="Calibri" panose="020F0502020204030204" pitchFamily="34" charset="0"/>
                <a:cs typeface="Times New Roman" panose="02020603050405020304" pitchFamily="18" charset="0"/>
              </a:rPr>
              <a:t>When a paragraph which is generated by </a:t>
            </a:r>
            <a:r>
              <a:rPr lang="en-US" sz="1400" i="1" dirty="0" err="1">
                <a:solidFill>
                  <a:schemeClr val="bg1"/>
                </a:solidFill>
                <a:effectLst/>
                <a:latin typeface="Ubuntu" panose="020B0504030602030204" pitchFamily="34" charset="0"/>
                <a:ea typeface="Calibri" panose="020F0502020204030204" pitchFamily="34" charset="0"/>
                <a:cs typeface="Times New Roman" panose="02020603050405020304" pitchFamily="18" charset="0"/>
              </a:rPr>
              <a:t>ChatGPT</a:t>
            </a:r>
            <a:r>
              <a:rPr lang="en-US" sz="1400" i="1" dirty="0">
                <a:solidFill>
                  <a:schemeClr val="bg1"/>
                </a:solidFill>
                <a:effectLst/>
                <a:latin typeface="Ubuntu" panose="020B0504030602030204" pitchFamily="34" charset="0"/>
                <a:ea typeface="Calibri" panose="020F0502020204030204" pitchFamily="34" charset="0"/>
                <a:cs typeface="Times New Roman" panose="02020603050405020304" pitchFamily="18" charset="0"/>
              </a:rPr>
              <a:t> is given as input to the ai-content detector tools, the tool gives the response that the input is Human-generated which is incorrect</a:t>
            </a:r>
          </a:p>
          <a:p>
            <a:pPr marL="285750" indent="-285750">
              <a:lnSpc>
                <a:spcPct val="107000"/>
              </a:lnSpc>
              <a:spcAft>
                <a:spcPts val="800"/>
              </a:spcAft>
              <a:buFont typeface="Arial" panose="020B0604020202020204" pitchFamily="34" charset="0"/>
              <a:buChar char="•"/>
            </a:pPr>
            <a:r>
              <a:rPr lang="en-US" sz="1400" i="1" dirty="0">
                <a:solidFill>
                  <a:schemeClr val="bg1"/>
                </a:solidFill>
                <a:effectLst/>
                <a:latin typeface="Ubuntu" panose="020B0504030602030204" pitchFamily="34" charset="0"/>
                <a:ea typeface="Calibri" panose="020F0502020204030204" pitchFamily="34" charset="0"/>
                <a:cs typeface="Times New Roman" panose="02020603050405020304" pitchFamily="18" charset="0"/>
              </a:rPr>
              <a:t> A few of the considerations that the content could possibly be ai-generated are (suggested by Hugging Face):</a:t>
            </a:r>
          </a:p>
          <a:p>
            <a:pPr marL="742950" lvl="1" indent="-285750">
              <a:lnSpc>
                <a:spcPct val="107000"/>
              </a:lnSpc>
              <a:spcAft>
                <a:spcPts val="100"/>
              </a:spcAft>
              <a:buFont typeface="Arial" panose="020B0604020202020204" pitchFamily="34" charset="0"/>
              <a:buChar char="•"/>
            </a:pPr>
            <a:r>
              <a:rPr lang="en-US" sz="1200" i="1" dirty="0">
                <a:solidFill>
                  <a:schemeClr val="bg1"/>
                </a:solidFill>
                <a:latin typeface="Ubuntu" panose="020B0504030602030204" pitchFamily="34" charset="0"/>
                <a:ea typeface="Calibri" panose="020F0502020204030204" pitchFamily="34" charset="0"/>
                <a:cs typeface="Times New Roman" panose="02020603050405020304" pitchFamily="18" charset="0"/>
              </a:rPr>
              <a:t>Grammatical error</a:t>
            </a:r>
          </a:p>
          <a:p>
            <a:pPr marL="742950" lvl="1" indent="-285750">
              <a:lnSpc>
                <a:spcPct val="107000"/>
              </a:lnSpc>
              <a:spcAft>
                <a:spcPts val="100"/>
              </a:spcAft>
              <a:buFont typeface="Arial" panose="020B0604020202020204" pitchFamily="34" charset="0"/>
              <a:buChar char="•"/>
            </a:pPr>
            <a:r>
              <a:rPr lang="en-US" sz="1200" i="1" dirty="0">
                <a:solidFill>
                  <a:schemeClr val="bg1"/>
                </a:solidFill>
                <a:latin typeface="Ubuntu" panose="020B0504030602030204" pitchFamily="34" charset="0"/>
                <a:ea typeface="Calibri" panose="020F0502020204030204" pitchFamily="34" charset="0"/>
                <a:cs typeface="Times New Roman" panose="02020603050405020304" pitchFamily="18" charset="0"/>
              </a:rPr>
              <a:t>Out of the context</a:t>
            </a:r>
          </a:p>
          <a:p>
            <a:pPr marL="742950" lvl="1" indent="-285750">
              <a:lnSpc>
                <a:spcPct val="107000"/>
              </a:lnSpc>
              <a:spcAft>
                <a:spcPts val="100"/>
              </a:spcAft>
              <a:buFont typeface="Arial" panose="020B0604020202020204" pitchFamily="34" charset="0"/>
              <a:buChar char="•"/>
            </a:pPr>
            <a:r>
              <a:rPr lang="en-US" sz="1200" i="1" dirty="0">
                <a:solidFill>
                  <a:schemeClr val="bg1"/>
                </a:solidFill>
                <a:latin typeface="Ubuntu" panose="020B0504030602030204" pitchFamily="34" charset="0"/>
                <a:ea typeface="Calibri" panose="020F0502020204030204" pitchFamily="34" charset="0"/>
                <a:cs typeface="Times New Roman" panose="02020603050405020304" pitchFamily="18" charset="0"/>
              </a:rPr>
              <a:t>Spelling error</a:t>
            </a:r>
          </a:p>
          <a:p>
            <a:pPr marL="742950" lvl="1" indent="-285750">
              <a:lnSpc>
                <a:spcPct val="107000"/>
              </a:lnSpc>
              <a:spcAft>
                <a:spcPts val="100"/>
              </a:spcAft>
              <a:buFont typeface="Arial" panose="020B0604020202020204" pitchFamily="34" charset="0"/>
              <a:buChar char="•"/>
            </a:pPr>
            <a:r>
              <a:rPr lang="en-US" sz="1200" i="1" dirty="0">
                <a:solidFill>
                  <a:schemeClr val="bg1"/>
                </a:solidFill>
                <a:latin typeface="Ubuntu" panose="020B0504030602030204" pitchFamily="34" charset="0"/>
                <a:ea typeface="Calibri" panose="020F0502020204030204" pitchFamily="34" charset="0"/>
                <a:cs typeface="Times New Roman" panose="02020603050405020304" pitchFamily="18" charset="0"/>
              </a:rPr>
              <a:t>Unwanted use of abbreviations</a:t>
            </a:r>
          </a:p>
          <a:p>
            <a:pPr marL="742950" lvl="1" indent="-285750">
              <a:lnSpc>
                <a:spcPct val="107000"/>
              </a:lnSpc>
              <a:spcAft>
                <a:spcPts val="100"/>
              </a:spcAft>
              <a:buFont typeface="Arial" panose="020B0604020202020204" pitchFamily="34" charset="0"/>
              <a:buChar char="•"/>
            </a:pPr>
            <a:r>
              <a:rPr lang="en-US" sz="1200" i="1" dirty="0">
                <a:solidFill>
                  <a:schemeClr val="bg1"/>
                </a:solidFill>
                <a:latin typeface="Ubuntu" panose="020B0504030602030204" pitchFamily="34" charset="0"/>
                <a:ea typeface="Calibri" panose="020F0502020204030204" pitchFamily="34" charset="0"/>
                <a:cs typeface="Times New Roman" panose="02020603050405020304" pitchFamily="18" charset="0"/>
              </a:rPr>
              <a:t>Punctuation marks</a:t>
            </a:r>
          </a:p>
          <a:p>
            <a:pPr marL="742950" lvl="1" indent="-285750">
              <a:lnSpc>
                <a:spcPct val="107000"/>
              </a:lnSpc>
              <a:spcAft>
                <a:spcPts val="100"/>
              </a:spcAft>
              <a:buFont typeface="Arial" panose="020B0604020202020204" pitchFamily="34" charset="0"/>
              <a:buChar char="•"/>
            </a:pPr>
            <a:r>
              <a:rPr lang="en-US" sz="1200" i="1" dirty="0">
                <a:solidFill>
                  <a:schemeClr val="bg1"/>
                </a:solidFill>
                <a:latin typeface="Ubuntu" panose="020B0504030602030204" pitchFamily="34" charset="0"/>
                <a:ea typeface="Calibri" panose="020F0502020204030204" pitchFamily="34" charset="0"/>
                <a:cs typeface="Times New Roman" panose="02020603050405020304" pitchFamily="18" charset="0"/>
              </a:rPr>
              <a:t>Inconsistency of content flow</a:t>
            </a:r>
            <a:endParaRPr lang="en-US" sz="1200" dirty="0">
              <a:solidFill>
                <a:schemeClr val="bg1"/>
              </a:solidFill>
              <a:effectLst/>
              <a:latin typeface="Ubuntu" panose="020B0504030602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US" sz="1400" i="1" dirty="0">
                <a:solidFill>
                  <a:schemeClr val="bg1"/>
                </a:solidFill>
                <a:effectLst/>
                <a:latin typeface="Ubuntu" panose="020B0504030602030204" pitchFamily="34" charset="0"/>
                <a:ea typeface="Calibri" panose="020F0502020204030204" pitchFamily="34" charset="0"/>
                <a:cs typeface="Times New Roman" panose="02020603050405020304" pitchFamily="18" charset="0"/>
              </a:rPr>
              <a:t>In conclusion, as AI text generation evolves, so must the tools designed to detect it. </a:t>
            </a:r>
            <a:endParaRPr lang="en-US" sz="1400" i="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US" sz="1400" i="1" dirty="0">
                <a:solidFill>
                  <a:schemeClr val="bg1"/>
                </a:solidFill>
                <a:effectLst/>
                <a:latin typeface="Ubuntu" panose="020B0504030602030204" pitchFamily="34" charset="0"/>
                <a:ea typeface="Calibri" panose="020F0502020204030204" pitchFamily="34" charset="0"/>
                <a:cs typeface="Times New Roman" panose="02020603050405020304" pitchFamily="18" charset="0"/>
              </a:rPr>
              <a:t>This necessitates continuous development and regular evaluation to ensure their efficacy and reliability.</a:t>
            </a:r>
          </a:p>
          <a:p>
            <a:pPr marL="342900" lvl="0" indent="-342900">
              <a:lnSpc>
                <a:spcPct val="107000"/>
              </a:lnSpc>
              <a:spcAft>
                <a:spcPts val="800"/>
              </a:spcAft>
              <a:buFont typeface="Symbol" panose="05050102010706020507" pitchFamily="18" charset="2"/>
              <a:buChar char=""/>
            </a:pPr>
            <a:r>
              <a:rPr lang="en-US" sz="1400" i="1" dirty="0">
                <a:solidFill>
                  <a:schemeClr val="bg1"/>
                </a:solidFill>
                <a:effectLst/>
                <a:latin typeface="Ubuntu" panose="020B0504030602030204" pitchFamily="34" charset="0"/>
                <a:ea typeface="Calibri" panose="020F0502020204030204" pitchFamily="34" charset="0"/>
                <a:cs typeface="Times New Roman" panose="02020603050405020304" pitchFamily="18" charset="0"/>
              </a:rPr>
              <a:t>Furthermore, a balanced approach involving AI tools and traditional methods best upholds academic integrity in an ever-evolving digital landscape</a:t>
            </a:r>
          </a:p>
        </p:txBody>
      </p:sp>
    </p:spTree>
    <p:extLst>
      <p:ext uri="{BB962C8B-B14F-4D97-AF65-F5344CB8AC3E}">
        <p14:creationId xmlns:p14="http://schemas.microsoft.com/office/powerpoint/2010/main" val="8109761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6120597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apgemini Master 2021">
  <a:themeElements>
    <a:clrScheme name="Capgemini 2021">
      <a:dk1>
        <a:sysClr val="windowText" lastClr="000000"/>
      </a:dk1>
      <a:lt1>
        <a:srgbClr val="FFFFFF"/>
      </a:lt1>
      <a:dk2>
        <a:srgbClr val="000000"/>
      </a:dk2>
      <a:lt2>
        <a:srgbClr val="ECECEC"/>
      </a:lt2>
      <a:accent1>
        <a:srgbClr val="0070AD"/>
      </a:accent1>
      <a:accent2>
        <a:srgbClr val="12ABDB"/>
      </a:accent2>
      <a:accent3>
        <a:srgbClr val="2B0A3D"/>
      </a:accent3>
      <a:accent4>
        <a:srgbClr val="272936"/>
      </a:accent4>
      <a:accent5>
        <a:srgbClr val="0F878A"/>
      </a:accent5>
      <a:accent6>
        <a:srgbClr val="14596B"/>
      </a:accent6>
      <a:hlink>
        <a:srgbClr val="00929B"/>
      </a:hlink>
      <a:folHlink>
        <a:srgbClr val="00E6E3"/>
      </a:folHlink>
    </a:clrScheme>
    <a:fontScheme name="Capgemini 2021">
      <a:majorFont>
        <a:latin typeface="Ubuntu Medium"/>
        <a:ea typeface=""/>
        <a:cs typeface=""/>
      </a:majorFont>
      <a:minorFont>
        <a:latin typeface="Ubuntu"/>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sz="1600" dirty="0" err="1"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Présentation11" id="{18B0FA0E-52BA-4F3F-B2FD-88B4C8061DF8}" vid="{6634CB38-2CA3-42B5-9F43-E11F89D9B245}"/>
    </a:ext>
  </a:extLst>
</a:theme>
</file>

<file path=ppt/theme/theme3.xml><?xml version="1.0" encoding="utf-8"?>
<a:theme xmlns:a="http://schemas.openxmlformats.org/drawingml/2006/main" name="1_Capgemini Master 2021">
  <a:themeElements>
    <a:clrScheme name="Capgemini 2021">
      <a:dk1>
        <a:sysClr val="windowText" lastClr="000000"/>
      </a:dk1>
      <a:lt1>
        <a:srgbClr val="FFFFFF"/>
      </a:lt1>
      <a:dk2>
        <a:srgbClr val="000000"/>
      </a:dk2>
      <a:lt2>
        <a:srgbClr val="ECECEC"/>
      </a:lt2>
      <a:accent1>
        <a:srgbClr val="0070AD"/>
      </a:accent1>
      <a:accent2>
        <a:srgbClr val="12ABDB"/>
      </a:accent2>
      <a:accent3>
        <a:srgbClr val="2B0A3D"/>
      </a:accent3>
      <a:accent4>
        <a:srgbClr val="272936"/>
      </a:accent4>
      <a:accent5>
        <a:srgbClr val="0F878A"/>
      </a:accent5>
      <a:accent6>
        <a:srgbClr val="14596B"/>
      </a:accent6>
      <a:hlink>
        <a:srgbClr val="00929B"/>
      </a:hlink>
      <a:folHlink>
        <a:srgbClr val="00E6E3"/>
      </a:folHlink>
    </a:clrScheme>
    <a:fontScheme name="Capgemini 2021">
      <a:majorFont>
        <a:latin typeface="Ubuntu Medium"/>
        <a:ea typeface=""/>
        <a:cs typeface=""/>
      </a:majorFont>
      <a:minorFont>
        <a:latin typeface="Ubuntu"/>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sz="1600" dirty="0" err="1"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Présentation11" id="{18B0FA0E-52BA-4F3F-B2FD-88B4C8061DF8}" vid="{6634CB38-2CA3-42B5-9F43-E11F89D9B245}"/>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1509</TotalTime>
  <Words>1532</Words>
  <Application>Microsoft Office PowerPoint</Application>
  <PresentationFormat>Widescreen</PresentationFormat>
  <Paragraphs>170</Paragraphs>
  <Slides>7</Slides>
  <Notes>1</Notes>
  <HiddenSlides>0</HiddenSlides>
  <MMClips>0</MMClips>
  <ScaleCrop>false</ScaleCrop>
  <HeadingPairs>
    <vt:vector size="8" baseType="variant">
      <vt:variant>
        <vt:lpstr>Fonts Used</vt:lpstr>
      </vt:variant>
      <vt:variant>
        <vt:i4>8</vt:i4>
      </vt:variant>
      <vt:variant>
        <vt:lpstr>Theme</vt:lpstr>
      </vt:variant>
      <vt:variant>
        <vt:i4>3</vt:i4>
      </vt:variant>
      <vt:variant>
        <vt:lpstr>Embedded OLE Servers</vt:lpstr>
      </vt:variant>
      <vt:variant>
        <vt:i4>1</vt:i4>
      </vt:variant>
      <vt:variant>
        <vt:lpstr>Slide Titles</vt:lpstr>
      </vt:variant>
      <vt:variant>
        <vt:i4>7</vt:i4>
      </vt:variant>
    </vt:vector>
  </HeadingPairs>
  <TitlesOfParts>
    <vt:vector size="19" baseType="lpstr">
      <vt:lpstr>Arial</vt:lpstr>
      <vt:lpstr>Calibri</vt:lpstr>
      <vt:lpstr>Calibri Light</vt:lpstr>
      <vt:lpstr>Symbol</vt:lpstr>
      <vt:lpstr>Ubuntu</vt:lpstr>
      <vt:lpstr>Ubuntu Light</vt:lpstr>
      <vt:lpstr>Ubuntu Medium</vt:lpstr>
      <vt:lpstr>Wingdings</vt:lpstr>
      <vt:lpstr>1_Office Theme</vt:lpstr>
      <vt:lpstr>Capgemini Master 2021</vt:lpstr>
      <vt:lpstr>1_Capgemini Master 2021</vt:lpstr>
      <vt:lpstr>think-cell Slide</vt:lpstr>
      <vt:lpstr>AI-CONTENT DETECTION</vt:lpstr>
      <vt:lpstr>PowerPoint Presentation</vt:lpstr>
      <vt:lpstr>PowerPoint Presentation</vt:lpstr>
      <vt:lpstr>PowerPoint Presentation</vt:lpstr>
      <vt:lpstr>PowerPoint Presentation</vt:lpstr>
      <vt:lpstr>PowerPoint Presentation</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AI-CONTENT DETECTION</dc:title>
  <dc:creator>Satish, Nitin</dc:creator>
  <cp:lastModifiedBy>Satish, Nitin</cp:lastModifiedBy>
  <cp:revision>1</cp:revision>
  <dcterms:created xsi:type="dcterms:W3CDTF">2023-10-31T07:07:53Z</dcterms:created>
  <dcterms:modified xsi:type="dcterms:W3CDTF">2023-11-01T08:17:44Z</dcterms:modified>
</cp:coreProperties>
</file>