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S" userId="e2a41c72a8181500" providerId="LiveId" clId="{C407C67E-7762-42ED-8A94-179D3353F50A}"/>
    <pc:docChg chg="undo redo custSel addSld modSld">
      <pc:chgData name="Nitin S" userId="e2a41c72a8181500" providerId="LiveId" clId="{C407C67E-7762-42ED-8A94-179D3353F50A}" dt="2025-04-18T18:26:52.317" v="987" actId="14100"/>
      <pc:docMkLst>
        <pc:docMk/>
      </pc:docMkLst>
      <pc:sldChg chg="addSp delSp modSp mod">
        <pc:chgData name="Nitin S" userId="e2a41c72a8181500" providerId="LiveId" clId="{C407C67E-7762-42ED-8A94-179D3353F50A}" dt="2025-04-18T18:06:46.360" v="400" actId="2711"/>
        <pc:sldMkLst>
          <pc:docMk/>
          <pc:sldMk cId="1660336560" sldId="259"/>
        </pc:sldMkLst>
        <pc:spChg chg="mod">
          <ac:chgData name="Nitin S" userId="e2a41c72a8181500" providerId="LiveId" clId="{C407C67E-7762-42ED-8A94-179D3353F50A}" dt="2025-04-18T18:05:23.593" v="386" actId="207"/>
          <ac:spMkLst>
            <pc:docMk/>
            <pc:sldMk cId="1660336560" sldId="259"/>
            <ac:spMk id="2" creationId="{630AD750-50EF-4A92-9A3D-C7920E6998D1}"/>
          </ac:spMkLst>
        </pc:spChg>
        <pc:spChg chg="del mod">
          <ac:chgData name="Nitin S" userId="e2a41c72a8181500" providerId="LiveId" clId="{C407C67E-7762-42ED-8A94-179D3353F50A}" dt="2025-04-18T17:57:50.997" v="158" actId="478"/>
          <ac:spMkLst>
            <pc:docMk/>
            <pc:sldMk cId="1660336560" sldId="259"/>
            <ac:spMk id="3" creationId="{83FC6316-5BAD-492D-9541-7BB833E2697B}"/>
          </ac:spMkLst>
        </pc:spChg>
        <pc:spChg chg="mod">
          <ac:chgData name="Nitin S" userId="e2a41c72a8181500" providerId="LiveId" clId="{C407C67E-7762-42ED-8A94-179D3353F50A}" dt="2025-04-18T18:06:46.360" v="400" actId="2711"/>
          <ac:spMkLst>
            <pc:docMk/>
            <pc:sldMk cId="1660336560" sldId="259"/>
            <ac:spMk id="4" creationId="{92A85A35-817C-487D-B69E-5215F0D5926F}"/>
          </ac:spMkLst>
        </pc:spChg>
        <pc:spChg chg="add del mod">
          <ac:chgData name="Nitin S" userId="e2a41c72a8181500" providerId="LiveId" clId="{C407C67E-7762-42ED-8A94-179D3353F50A}" dt="2025-04-18T17:58:12.197" v="161" actId="478"/>
          <ac:spMkLst>
            <pc:docMk/>
            <pc:sldMk cId="1660336560" sldId="259"/>
            <ac:spMk id="8" creationId="{0B915E87-6ABA-47B5-9829-EFE02016EB0C}"/>
          </ac:spMkLst>
        </pc:spChg>
        <pc:graphicFrameChg chg="add mod modGraphic">
          <ac:chgData name="Nitin S" userId="e2a41c72a8181500" providerId="LiveId" clId="{C407C67E-7762-42ED-8A94-179D3353F50A}" dt="2025-04-18T17:59:02.871" v="170"/>
          <ac:graphicFrameMkLst>
            <pc:docMk/>
            <pc:sldMk cId="1660336560" sldId="259"/>
            <ac:graphicFrameMk id="6" creationId="{1443759A-D647-4FB9-8214-15D4164B4C7F}"/>
          </ac:graphicFrameMkLst>
        </pc:graphicFrameChg>
      </pc:sldChg>
      <pc:sldChg chg="addSp delSp modSp mod">
        <pc:chgData name="Nitin S" userId="e2a41c72a8181500" providerId="LiveId" clId="{C407C67E-7762-42ED-8A94-179D3353F50A}" dt="2025-04-18T18:16:04.087" v="561" actId="20577"/>
        <pc:sldMkLst>
          <pc:docMk/>
          <pc:sldMk cId="3893297537" sldId="260"/>
        </pc:sldMkLst>
        <pc:spChg chg="del">
          <ac:chgData name="Nitin S" userId="e2a41c72a8181500" providerId="LiveId" clId="{C407C67E-7762-42ED-8A94-179D3353F50A}" dt="2025-04-18T18:06:08.129" v="389" actId="478"/>
          <ac:spMkLst>
            <pc:docMk/>
            <pc:sldMk cId="3893297537" sldId="260"/>
            <ac:spMk id="2" creationId="{8B627DAD-2353-448F-A0D0-846983719E82}"/>
          </ac:spMkLst>
        </pc:spChg>
        <pc:spChg chg="mod">
          <ac:chgData name="Nitin S" userId="e2a41c72a8181500" providerId="LiveId" clId="{C407C67E-7762-42ED-8A94-179D3353F50A}" dt="2025-04-18T18:10:06.352" v="458" actId="255"/>
          <ac:spMkLst>
            <pc:docMk/>
            <pc:sldMk cId="3893297537" sldId="260"/>
            <ac:spMk id="3" creationId="{6DB0A24E-ABFE-4BEF-ACCE-40F4A119EF50}"/>
          </ac:spMkLst>
        </pc:spChg>
        <pc:spChg chg="add mod">
          <ac:chgData name="Nitin S" userId="e2a41c72a8181500" providerId="LiveId" clId="{C407C67E-7762-42ED-8A94-179D3353F50A}" dt="2025-04-18T18:06:13.253" v="399" actId="20577"/>
          <ac:spMkLst>
            <pc:docMk/>
            <pc:sldMk cId="3893297537" sldId="260"/>
            <ac:spMk id="4" creationId="{0494DD3F-5B74-4838-9E85-7BC1AFE349CE}"/>
          </ac:spMkLst>
        </pc:spChg>
        <pc:spChg chg="add mod">
          <ac:chgData name="Nitin S" userId="e2a41c72a8181500" providerId="LiveId" clId="{C407C67E-7762-42ED-8A94-179D3353F50A}" dt="2025-04-18T18:16:04.087" v="561" actId="20577"/>
          <ac:spMkLst>
            <pc:docMk/>
            <pc:sldMk cId="3893297537" sldId="260"/>
            <ac:spMk id="5" creationId="{5DB22373-8CD3-45FB-82E2-C120777B9FA5}"/>
          </ac:spMkLst>
        </pc:spChg>
        <pc:spChg chg="add del mod">
          <ac:chgData name="Nitin S" userId="e2a41c72a8181500" providerId="LiveId" clId="{C407C67E-7762-42ED-8A94-179D3353F50A}" dt="2025-04-18T18:09:09.346" v="446"/>
          <ac:spMkLst>
            <pc:docMk/>
            <pc:sldMk cId="3893297537" sldId="260"/>
            <ac:spMk id="6" creationId="{BA087881-D49F-41B6-B784-748DADFC48D1}"/>
          </ac:spMkLst>
        </pc:spChg>
        <pc:spChg chg="add del mod">
          <ac:chgData name="Nitin S" userId="e2a41c72a8181500" providerId="LiveId" clId="{C407C67E-7762-42ED-8A94-179D3353F50A}" dt="2025-04-18T18:09:09.346" v="446"/>
          <ac:spMkLst>
            <pc:docMk/>
            <pc:sldMk cId="3893297537" sldId="260"/>
            <ac:spMk id="7" creationId="{BFC26D24-1F00-42FC-9E73-F56CBE29AF52}"/>
          </ac:spMkLst>
        </pc:spChg>
        <pc:spChg chg="add del mod">
          <ac:chgData name="Nitin S" userId="e2a41c72a8181500" providerId="LiveId" clId="{C407C67E-7762-42ED-8A94-179D3353F50A}" dt="2025-04-18T18:09:09.346" v="446"/>
          <ac:spMkLst>
            <pc:docMk/>
            <pc:sldMk cId="3893297537" sldId="260"/>
            <ac:spMk id="8" creationId="{A4AC0A96-BFA1-4FFE-AFF1-57AD7A2338F7}"/>
          </ac:spMkLst>
        </pc:spChg>
        <pc:picChg chg="add mod">
          <ac:chgData name="Nitin S" userId="e2a41c72a8181500" providerId="LiveId" clId="{C407C67E-7762-42ED-8A94-179D3353F50A}" dt="2025-04-18T18:11:25.514" v="465" actId="1076"/>
          <ac:picMkLst>
            <pc:docMk/>
            <pc:sldMk cId="3893297537" sldId="260"/>
            <ac:picMk id="10" creationId="{39B5E270-BE59-4A43-BB3E-21FACA388D7B}"/>
          </ac:picMkLst>
        </pc:picChg>
      </pc:sldChg>
      <pc:sldChg chg="addSp modSp add mod">
        <pc:chgData name="Nitin S" userId="e2a41c72a8181500" providerId="LiveId" clId="{C407C67E-7762-42ED-8A94-179D3353F50A}" dt="2025-04-18T18:05:16.813" v="385" actId="207"/>
        <pc:sldMkLst>
          <pc:docMk/>
          <pc:sldMk cId="2180891619" sldId="261"/>
        </pc:sldMkLst>
        <pc:spChg chg="mod">
          <ac:chgData name="Nitin S" userId="e2a41c72a8181500" providerId="LiveId" clId="{C407C67E-7762-42ED-8A94-179D3353F50A}" dt="2025-04-18T18:05:16.813" v="385" actId="207"/>
          <ac:spMkLst>
            <pc:docMk/>
            <pc:sldMk cId="2180891619" sldId="261"/>
            <ac:spMk id="2" creationId="{630AD750-50EF-4A92-9A3D-C7920E6998D1}"/>
          </ac:spMkLst>
        </pc:spChg>
        <pc:spChg chg="add mod">
          <ac:chgData name="Nitin S" userId="e2a41c72a8181500" providerId="LiveId" clId="{C407C67E-7762-42ED-8A94-179D3353F50A}" dt="2025-04-18T18:04:50.086" v="371" actId="1076"/>
          <ac:spMkLst>
            <pc:docMk/>
            <pc:sldMk cId="2180891619" sldId="261"/>
            <ac:spMk id="3" creationId="{040F7FAE-B1F0-4B15-A97B-702BD0D38BD8}"/>
          </ac:spMkLst>
        </pc:spChg>
        <pc:spChg chg="mod">
          <ac:chgData name="Nitin S" userId="e2a41c72a8181500" providerId="LiveId" clId="{C407C67E-7762-42ED-8A94-179D3353F50A}" dt="2025-04-18T18:00:12.794" v="264" actId="255"/>
          <ac:spMkLst>
            <pc:docMk/>
            <pc:sldMk cId="2180891619" sldId="261"/>
            <ac:spMk id="4" creationId="{92A85A35-817C-487D-B69E-5215F0D5926F}"/>
          </ac:spMkLst>
        </pc:spChg>
        <pc:spChg chg="mod">
          <ac:chgData name="Nitin S" userId="e2a41c72a8181500" providerId="LiveId" clId="{C407C67E-7762-42ED-8A94-179D3353F50A}" dt="2025-04-18T18:04:27.060" v="367" actId="1076"/>
          <ac:spMkLst>
            <pc:docMk/>
            <pc:sldMk cId="2180891619" sldId="261"/>
            <ac:spMk id="5" creationId="{F6E2CFC9-B889-4A50-A6D9-B74BC9029571}"/>
          </ac:spMkLst>
        </pc:spChg>
        <pc:spChg chg="add mod">
          <ac:chgData name="Nitin S" userId="e2a41c72a8181500" providerId="LiveId" clId="{C407C67E-7762-42ED-8A94-179D3353F50A}" dt="2025-04-18T18:05:09.649" v="384" actId="20577"/>
          <ac:spMkLst>
            <pc:docMk/>
            <pc:sldMk cId="2180891619" sldId="261"/>
            <ac:spMk id="7" creationId="{1320B80D-8591-4EDC-8C94-4653B6D45CB3}"/>
          </ac:spMkLst>
        </pc:spChg>
        <pc:graphicFrameChg chg="mod modGraphic">
          <ac:chgData name="Nitin S" userId="e2a41c72a8181500" providerId="LiveId" clId="{C407C67E-7762-42ED-8A94-179D3353F50A}" dt="2025-04-18T18:04:32.444" v="368" actId="1076"/>
          <ac:graphicFrameMkLst>
            <pc:docMk/>
            <pc:sldMk cId="2180891619" sldId="261"/>
            <ac:graphicFrameMk id="6" creationId="{1443759A-D647-4FB9-8214-15D4164B4C7F}"/>
          </ac:graphicFrameMkLst>
        </pc:graphicFrameChg>
      </pc:sldChg>
      <pc:sldChg chg="addSp delSp modSp add mod">
        <pc:chgData name="Nitin S" userId="e2a41c72a8181500" providerId="LiveId" clId="{C407C67E-7762-42ED-8A94-179D3353F50A}" dt="2025-04-18T18:16:52.553" v="583"/>
        <pc:sldMkLst>
          <pc:docMk/>
          <pc:sldMk cId="1803248584" sldId="262"/>
        </pc:sldMkLst>
        <pc:spChg chg="mod">
          <ac:chgData name="Nitin S" userId="e2a41c72a8181500" providerId="LiveId" clId="{C407C67E-7762-42ED-8A94-179D3353F50A}" dt="2025-04-18T18:12:29.482" v="480"/>
          <ac:spMkLst>
            <pc:docMk/>
            <pc:sldMk cId="1803248584" sldId="262"/>
            <ac:spMk id="3" creationId="{6DB0A24E-ABFE-4BEF-ACCE-40F4A119EF50}"/>
          </ac:spMkLst>
        </pc:spChg>
        <pc:spChg chg="mod">
          <ac:chgData name="Nitin S" userId="e2a41c72a8181500" providerId="LiveId" clId="{C407C67E-7762-42ED-8A94-179D3353F50A}" dt="2025-04-18T18:11:38.644" v="468" actId="20577"/>
          <ac:spMkLst>
            <pc:docMk/>
            <pc:sldMk cId="1803248584" sldId="262"/>
            <ac:spMk id="4" creationId="{0494DD3F-5B74-4838-9E85-7BC1AFE349CE}"/>
          </ac:spMkLst>
        </pc:spChg>
        <pc:spChg chg="mod">
          <ac:chgData name="Nitin S" userId="e2a41c72a8181500" providerId="LiveId" clId="{C407C67E-7762-42ED-8A94-179D3353F50A}" dt="2025-04-18T18:16:52.553" v="583"/>
          <ac:spMkLst>
            <pc:docMk/>
            <pc:sldMk cId="1803248584" sldId="262"/>
            <ac:spMk id="5" creationId="{5DB22373-8CD3-45FB-82E2-C120777B9FA5}"/>
          </ac:spMkLst>
        </pc:spChg>
        <pc:picChg chg="add mod">
          <ac:chgData name="Nitin S" userId="e2a41c72a8181500" providerId="LiveId" clId="{C407C67E-7762-42ED-8A94-179D3353F50A}" dt="2025-04-18T18:13:48.018" v="490" actId="14100"/>
          <ac:picMkLst>
            <pc:docMk/>
            <pc:sldMk cId="1803248584" sldId="262"/>
            <ac:picMk id="6" creationId="{5AD7A81F-7E67-4735-9520-5216CE8CEAFF}"/>
          </ac:picMkLst>
        </pc:picChg>
        <pc:picChg chg="del">
          <ac:chgData name="Nitin S" userId="e2a41c72a8181500" providerId="LiveId" clId="{C407C67E-7762-42ED-8A94-179D3353F50A}" dt="2025-04-18T18:12:33.088" v="481" actId="478"/>
          <ac:picMkLst>
            <pc:docMk/>
            <pc:sldMk cId="1803248584" sldId="262"/>
            <ac:picMk id="10" creationId="{39B5E270-BE59-4A43-BB3E-21FACA388D7B}"/>
          </ac:picMkLst>
        </pc:picChg>
      </pc:sldChg>
      <pc:sldChg chg="addSp delSp modSp add mod">
        <pc:chgData name="Nitin S" userId="e2a41c72a8181500" providerId="LiveId" clId="{C407C67E-7762-42ED-8A94-179D3353F50A}" dt="2025-04-18T18:21:09.199" v="763" actId="20577"/>
        <pc:sldMkLst>
          <pc:docMk/>
          <pc:sldMk cId="172439721" sldId="263"/>
        </pc:sldMkLst>
        <pc:spChg chg="del mod">
          <ac:chgData name="Nitin S" userId="e2a41c72a8181500" providerId="LiveId" clId="{C407C67E-7762-42ED-8A94-179D3353F50A}" dt="2025-04-18T18:20:48.118" v="731"/>
          <ac:spMkLst>
            <pc:docMk/>
            <pc:sldMk cId="172439721" sldId="263"/>
            <ac:spMk id="3" creationId="{6DB0A24E-ABFE-4BEF-ACCE-40F4A119EF50}"/>
          </ac:spMkLst>
        </pc:spChg>
        <pc:spChg chg="mod">
          <ac:chgData name="Nitin S" userId="e2a41c72a8181500" providerId="LiveId" clId="{C407C67E-7762-42ED-8A94-179D3353F50A}" dt="2025-04-18T18:21:09.199" v="763" actId="20577"/>
          <ac:spMkLst>
            <pc:docMk/>
            <pc:sldMk cId="172439721" sldId="263"/>
            <ac:spMk id="4" creationId="{0494DD3F-5B74-4838-9E85-7BC1AFE349CE}"/>
          </ac:spMkLst>
        </pc:spChg>
        <pc:spChg chg="mod">
          <ac:chgData name="Nitin S" userId="e2a41c72a8181500" providerId="LiveId" clId="{C407C67E-7762-42ED-8A94-179D3353F50A}" dt="2025-04-18T18:19:21.786" v="728" actId="20577"/>
          <ac:spMkLst>
            <pc:docMk/>
            <pc:sldMk cId="172439721" sldId="263"/>
            <ac:spMk id="5" creationId="{5DB22373-8CD3-45FB-82E2-C120777B9FA5}"/>
          </ac:spMkLst>
        </pc:spChg>
        <pc:picChg chg="del">
          <ac:chgData name="Nitin S" userId="e2a41c72a8181500" providerId="LiveId" clId="{C407C67E-7762-42ED-8A94-179D3353F50A}" dt="2025-04-18T18:19:29.675" v="730" actId="478"/>
          <ac:picMkLst>
            <pc:docMk/>
            <pc:sldMk cId="172439721" sldId="263"/>
            <ac:picMk id="6" creationId="{5AD7A81F-7E67-4735-9520-5216CE8CEAFF}"/>
          </ac:picMkLst>
        </pc:picChg>
        <pc:picChg chg="add mod">
          <ac:chgData name="Nitin S" userId="e2a41c72a8181500" providerId="LiveId" clId="{C407C67E-7762-42ED-8A94-179D3353F50A}" dt="2025-04-18T18:20:54.014" v="734" actId="1076"/>
          <ac:picMkLst>
            <pc:docMk/>
            <pc:sldMk cId="172439721" sldId="263"/>
            <ac:picMk id="7" creationId="{1DA8E12B-ACE6-4DBB-A785-9289BD21D018}"/>
          </ac:picMkLst>
        </pc:picChg>
      </pc:sldChg>
      <pc:sldChg chg="addSp delSp modSp add mod">
        <pc:chgData name="Nitin S" userId="e2a41c72a8181500" providerId="LiveId" clId="{C407C67E-7762-42ED-8A94-179D3353F50A}" dt="2025-04-18T18:24:22.905" v="976" actId="1076"/>
        <pc:sldMkLst>
          <pc:docMk/>
          <pc:sldMk cId="2607541758" sldId="264"/>
        </pc:sldMkLst>
        <pc:spChg chg="add del">
          <ac:chgData name="Nitin S" userId="e2a41c72a8181500" providerId="LiveId" clId="{C407C67E-7762-42ED-8A94-179D3353F50A}" dt="2025-04-18T18:22:11.812" v="790"/>
          <ac:spMkLst>
            <pc:docMk/>
            <pc:sldMk cId="2607541758" sldId="264"/>
            <ac:spMk id="2" creationId="{3C4F2101-98A7-407D-AD32-B7E0A7F90F34}"/>
          </ac:spMkLst>
        </pc:spChg>
        <pc:spChg chg="mod">
          <ac:chgData name="Nitin S" userId="e2a41c72a8181500" providerId="LiveId" clId="{C407C67E-7762-42ED-8A94-179D3353F50A}" dt="2025-04-18T18:21:23.237" v="779" actId="20577"/>
          <ac:spMkLst>
            <pc:docMk/>
            <pc:sldMk cId="2607541758" sldId="264"/>
            <ac:spMk id="4" creationId="{0494DD3F-5B74-4838-9E85-7BC1AFE349CE}"/>
          </ac:spMkLst>
        </pc:spChg>
        <pc:spChg chg="mod">
          <ac:chgData name="Nitin S" userId="e2a41c72a8181500" providerId="LiveId" clId="{C407C67E-7762-42ED-8A94-179D3353F50A}" dt="2025-04-18T18:23:28.273" v="973" actId="20577"/>
          <ac:spMkLst>
            <pc:docMk/>
            <pc:sldMk cId="2607541758" sldId="264"/>
            <ac:spMk id="5" creationId="{5DB22373-8CD3-45FB-82E2-C120777B9FA5}"/>
          </ac:spMkLst>
        </pc:spChg>
        <pc:spChg chg="add del mod">
          <ac:chgData name="Nitin S" userId="e2a41c72a8181500" providerId="LiveId" clId="{C407C67E-7762-42ED-8A94-179D3353F50A}" dt="2025-04-18T18:24:08.316" v="975"/>
          <ac:spMkLst>
            <pc:docMk/>
            <pc:sldMk cId="2607541758" sldId="264"/>
            <ac:spMk id="6" creationId="{C7397678-A693-4685-8750-5D2A649296AF}"/>
          </ac:spMkLst>
        </pc:spChg>
        <pc:picChg chg="del">
          <ac:chgData name="Nitin S" userId="e2a41c72a8181500" providerId="LiveId" clId="{C407C67E-7762-42ED-8A94-179D3353F50A}" dt="2025-04-18T18:23:30.418" v="974" actId="478"/>
          <ac:picMkLst>
            <pc:docMk/>
            <pc:sldMk cId="2607541758" sldId="264"/>
            <ac:picMk id="7" creationId="{1DA8E12B-ACE6-4DBB-A785-9289BD21D018}"/>
          </ac:picMkLst>
        </pc:picChg>
        <pc:picChg chg="add mod">
          <ac:chgData name="Nitin S" userId="e2a41c72a8181500" providerId="LiveId" clId="{C407C67E-7762-42ED-8A94-179D3353F50A}" dt="2025-04-18T18:24:22.905" v="976" actId="1076"/>
          <ac:picMkLst>
            <pc:docMk/>
            <pc:sldMk cId="2607541758" sldId="264"/>
            <ac:picMk id="9" creationId="{A0B9277F-EF09-4528-8BBF-EBBB3C3ED498}"/>
          </ac:picMkLst>
        </pc:picChg>
      </pc:sldChg>
      <pc:sldChg chg="addSp delSp modSp add mod">
        <pc:chgData name="Nitin S" userId="e2a41c72a8181500" providerId="LiveId" clId="{C407C67E-7762-42ED-8A94-179D3353F50A}" dt="2025-04-18T18:26:52.317" v="987" actId="14100"/>
        <pc:sldMkLst>
          <pc:docMk/>
          <pc:sldMk cId="4128171141" sldId="265"/>
        </pc:sldMkLst>
        <pc:spChg chg="add mod">
          <ac:chgData name="Nitin S" userId="e2a41c72a8181500" providerId="LiveId" clId="{C407C67E-7762-42ED-8A94-179D3353F50A}" dt="2025-04-18T18:26:52.317" v="987" actId="14100"/>
          <ac:spMkLst>
            <pc:docMk/>
            <pc:sldMk cId="4128171141" sldId="265"/>
            <ac:spMk id="3" creationId="{2A95C246-6E33-4A16-97CA-F966595B719C}"/>
          </ac:spMkLst>
        </pc:spChg>
        <pc:spChg chg="mod">
          <ac:chgData name="Nitin S" userId="e2a41c72a8181500" providerId="LiveId" clId="{C407C67E-7762-42ED-8A94-179D3353F50A}" dt="2025-04-18T18:26:40.012" v="984" actId="20577"/>
          <ac:spMkLst>
            <pc:docMk/>
            <pc:sldMk cId="4128171141" sldId="265"/>
            <ac:spMk id="4" creationId="{0494DD3F-5B74-4838-9E85-7BC1AFE349CE}"/>
          </ac:spMkLst>
        </pc:spChg>
        <pc:spChg chg="del">
          <ac:chgData name="Nitin S" userId="e2a41c72a8181500" providerId="LiveId" clId="{C407C67E-7762-42ED-8A94-179D3353F50A}" dt="2025-04-18T18:26:43.865" v="985" actId="478"/>
          <ac:spMkLst>
            <pc:docMk/>
            <pc:sldMk cId="4128171141" sldId="265"/>
            <ac:spMk id="5" creationId="{5DB22373-8CD3-45FB-82E2-C120777B9FA5}"/>
          </ac:spMkLst>
        </pc:spChg>
        <pc:picChg chg="del">
          <ac:chgData name="Nitin S" userId="e2a41c72a8181500" providerId="LiveId" clId="{C407C67E-7762-42ED-8A94-179D3353F50A}" dt="2025-04-18T18:26:45.564" v="986" actId="478"/>
          <ac:picMkLst>
            <pc:docMk/>
            <pc:sldMk cId="4128171141" sldId="265"/>
            <ac:picMk id="9" creationId="{A0B9277F-EF09-4528-8BBF-EBBB3C3ED4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086" y="639097"/>
            <a:ext cx="6686986" cy="3686015"/>
          </a:xfrm>
        </p:spPr>
        <p:txBody>
          <a:bodyPr>
            <a:normAutofit/>
          </a:bodyPr>
          <a:lstStyle/>
          <a:p>
            <a:r>
              <a:rPr lang="en-US" sz="4000" dirty="0"/>
              <a:t>Facebook engagement analysis report</a:t>
            </a:r>
            <a:br>
              <a:rPr lang="en-US" sz="4000" dirty="0"/>
            </a:br>
            <a:br>
              <a:rPr lang="en-US" sz="4000" dirty="0"/>
            </a:br>
            <a:r>
              <a:rPr lang="en-US" sz="3300" dirty="0"/>
              <a:t>Data-driven insights from organizational posts</a:t>
            </a:r>
            <a:br>
              <a:rPr lang="en-US" sz="4000" dirty="0"/>
            </a:br>
            <a:r>
              <a:rPr lang="en-US" sz="1200" i="1" dirty="0"/>
              <a:t>Time series analysis to find best time to post to maximize audience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SREEMA K R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4DD3F-5B74-4838-9E85-7BC1AFE349CE}"/>
              </a:ext>
            </a:extLst>
          </p:cNvPr>
          <p:cNvSpPr txBox="1">
            <a:spLocks/>
          </p:cNvSpPr>
          <p:nvPr/>
        </p:nvSpPr>
        <p:spPr>
          <a:xfrm>
            <a:off x="227269" y="224462"/>
            <a:ext cx="10058400" cy="476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/>
                </a:solidFill>
              </a:rPr>
              <a:t>INSIGHTS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C246-6E33-4A16-97CA-F966595B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701339"/>
            <a:ext cx="10800573" cy="5167754"/>
          </a:xfrm>
        </p:spPr>
        <p:txBody>
          <a:bodyPr/>
          <a:lstStyle/>
          <a:p>
            <a:r>
              <a:rPr lang="en-US" sz="1600" dirty="0"/>
              <a:t>Exercise 3 : Average likes per category</a:t>
            </a:r>
          </a:p>
          <a:p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360F2DA-224D-44FC-B67B-B78A50FB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85054"/>
              </p:ext>
            </p:extLst>
          </p:nvPr>
        </p:nvGraphicFramePr>
        <p:xfrm>
          <a:off x="5869815" y="281902"/>
          <a:ext cx="60949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58">
                  <a:extLst>
                    <a:ext uri="{9D8B030D-6E8A-4147-A177-3AD203B41FA5}">
                      <a16:colId xmlns:a16="http://schemas.microsoft.com/office/drawing/2014/main" val="1893594845"/>
                    </a:ext>
                  </a:extLst>
                </a:gridCol>
                <a:gridCol w="3047458">
                  <a:extLst>
                    <a:ext uri="{9D8B030D-6E8A-4147-A177-3AD203B41FA5}">
                      <a16:colId xmlns:a16="http://schemas.microsoft.com/office/drawing/2014/main" val="104857361"/>
                    </a:ext>
                  </a:extLst>
                </a:gridCol>
              </a:tblGrid>
              <a:tr h="17531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Sector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286150"/>
                  </a:ext>
                </a:extLst>
              </a:tr>
              <a:tr h="175312">
                <a:tc>
                  <a:txBody>
                    <a:bodyPr/>
                    <a:lstStyle/>
                    <a:p>
                      <a:r>
                        <a:rPr lang="en-US" sz="1000" dirty="0"/>
                        <a:t>Leading category (highest total count)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Retail and Consumer Merchandise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287127"/>
                  </a:ext>
                </a:extLst>
              </a:tr>
              <a:tr h="175312">
                <a:tc>
                  <a:txBody>
                    <a:bodyPr/>
                    <a:lstStyle/>
                    <a:p>
                      <a:r>
                        <a:rPr lang="en-US" sz="1000" dirty="0"/>
                        <a:t>Least category (lowest total count)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Health/Medical/Pharmaceuticals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98688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261E284-C066-47EB-98E5-00914C691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90740"/>
              </p:ext>
            </p:extLst>
          </p:nvPr>
        </p:nvGraphicFramePr>
        <p:xfrm>
          <a:off x="434017" y="1432859"/>
          <a:ext cx="1109807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038">
                  <a:extLst>
                    <a:ext uri="{9D8B030D-6E8A-4147-A177-3AD203B41FA5}">
                      <a16:colId xmlns:a16="http://schemas.microsoft.com/office/drawing/2014/main" val="3575380380"/>
                    </a:ext>
                  </a:extLst>
                </a:gridCol>
                <a:gridCol w="5549038">
                  <a:extLst>
                    <a:ext uri="{9D8B030D-6E8A-4147-A177-3AD203B41FA5}">
                      <a16:colId xmlns:a16="http://schemas.microsoft.com/office/drawing/2014/main" val="3382555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Likes count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29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Retail and Consumer Merchandise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64201204809298.10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497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Clothing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3486614931.00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10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Website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902813191.10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382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Politician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32326.23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536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Media/News/Publishing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10960.61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46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Telecommunication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3335.31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34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Product/Service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1971.89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624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Hospital/Clinic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601.14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Government Organization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158.79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205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Health/Medical/Pharmaceuticals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95.75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578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10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6970-4A9D-4A8A-B820-58A87313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29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D750-50EF-4A92-9A3D-C7920E69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69" y="224462"/>
            <a:ext cx="10058400" cy="476876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OBJECTIVE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85A35-817C-487D-B69E-5215F0D5926F}"/>
              </a:ext>
            </a:extLst>
          </p:cNvPr>
          <p:cNvSpPr txBox="1"/>
          <p:nvPr/>
        </p:nvSpPr>
        <p:spPr>
          <a:xfrm>
            <a:off x="630315" y="701338"/>
            <a:ext cx="1052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bjective of this use case is to find the best times for a user to post on social networks in order to maximize the probability of audience responses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2CFC9-B889-4A50-A6D9-B74BC9029571}"/>
              </a:ext>
            </a:extLst>
          </p:cNvPr>
          <p:cNvSpPr txBox="1"/>
          <p:nvPr/>
        </p:nvSpPr>
        <p:spPr>
          <a:xfrm>
            <a:off x="1097280" y="1482571"/>
            <a:ext cx="467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NOTATIONS USED IN THIS USECASE</a:t>
            </a:r>
            <a:endParaRPr lang="en-IN" b="1" dirty="0">
              <a:latin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43759A-D647-4FB9-8214-15D4164B4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69613"/>
              </p:ext>
            </p:extLst>
          </p:nvPr>
        </p:nvGraphicFramePr>
        <p:xfrm>
          <a:off x="1047565" y="2108201"/>
          <a:ext cx="10194031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148">
                  <a:extLst>
                    <a:ext uri="{9D8B030D-6E8A-4147-A177-3AD203B41FA5}">
                      <a16:colId xmlns:a16="http://schemas.microsoft.com/office/drawing/2014/main" val="1771428350"/>
                    </a:ext>
                  </a:extLst>
                </a:gridCol>
                <a:gridCol w="8375883">
                  <a:extLst>
                    <a:ext uri="{9D8B030D-6E8A-4147-A177-3AD203B41FA5}">
                      <a16:colId xmlns:a16="http://schemas.microsoft.com/office/drawing/2014/main" val="498741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Notations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  <a:endParaRPr lang="en-IN" sz="1800" kern="12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73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minute 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timespan(one</a:t>
                      </a:r>
                      <a:r>
                        <a:rPr lang="en-US" sz="1800" spc="-1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bucket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size). Four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buckets 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represent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one hour</a:t>
                      </a:r>
                      <a:r>
                        <a:rPr lang="en-US" sz="1800" spc="21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0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ck(p)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umber of posts created in time bucket k in a day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Ck(p)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Estimated number of posts created by page p, in each time bucket tk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81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eactions done by users of page p in each time bucket tk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5710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Estimated number of reactions received by page p in time bucket tk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40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Probability of receiving reactions on page in each time bucket tk 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517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Ak(C)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Aggregated no of posts created by category C in each time bucket tk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07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W(p)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Fraction of reaction received by a page p in its category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00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RG(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p,k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Reaction gain of a page p at time bucket k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88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33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D750-50EF-4A92-9A3D-C7920E69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69" y="224462"/>
            <a:ext cx="10058400" cy="476876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DATASET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85A35-817C-487D-B69E-5215F0D5926F}"/>
              </a:ext>
            </a:extLst>
          </p:cNvPr>
          <p:cNvSpPr txBox="1"/>
          <p:nvPr/>
        </p:nvSpPr>
        <p:spPr>
          <a:xfrm>
            <a:off x="630315" y="701338"/>
            <a:ext cx="10525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 in this use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Summary.xlsx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Comments.xlsx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2CFC9-B889-4A50-A6D9-B74BC9029571}"/>
              </a:ext>
            </a:extLst>
          </p:cNvPr>
          <p:cNvSpPr txBox="1"/>
          <p:nvPr/>
        </p:nvSpPr>
        <p:spPr>
          <a:xfrm>
            <a:off x="630315" y="2078245"/>
            <a:ext cx="467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DATASET SCHEMA</a:t>
            </a:r>
            <a:endParaRPr lang="en-IN" b="1" dirty="0">
              <a:latin typeface="+mj-lt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43759A-D647-4FB9-8214-15D4164B4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775020"/>
              </p:ext>
            </p:extLst>
          </p:nvPr>
        </p:nvGraphicFramePr>
        <p:xfrm>
          <a:off x="710214" y="2623675"/>
          <a:ext cx="101940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148">
                  <a:extLst>
                    <a:ext uri="{9D8B030D-6E8A-4147-A177-3AD203B41FA5}">
                      <a16:colId xmlns:a16="http://schemas.microsoft.com/office/drawing/2014/main" val="1771428350"/>
                    </a:ext>
                  </a:extLst>
                </a:gridCol>
                <a:gridCol w="8375883">
                  <a:extLst>
                    <a:ext uri="{9D8B030D-6E8A-4147-A177-3AD203B41FA5}">
                      <a16:colId xmlns:a16="http://schemas.microsoft.com/office/drawing/2014/main" val="498741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spc="-5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Columns</a:t>
                      </a:r>
                      <a:endParaRPr lang="en-IN" sz="1800" kern="1200" spc="-5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73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Summary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category,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postedBy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createdTime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message,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likesCount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0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commentsText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9340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0F7FAE-B1F0-4B15-A97B-702BD0D38BD8}"/>
              </a:ext>
            </a:extLst>
          </p:cNvPr>
          <p:cNvSpPr txBox="1"/>
          <p:nvPr/>
        </p:nvSpPr>
        <p:spPr>
          <a:xfrm>
            <a:off x="630315" y="4410424"/>
            <a:ext cx="1019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US" sz="1800" b="1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18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1800" spc="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(in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US" sz="1800" spc="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18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itself)</a:t>
            </a:r>
            <a:r>
              <a:rPr lang="en-US" sz="1800" spc="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3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800" spc="1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separated</a:t>
            </a:r>
            <a:r>
              <a:rPr lang="en-US" sz="18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?#+@</a:t>
            </a:r>
            <a:r>
              <a:rPr lang="en-US" sz="1800" b="1" spc="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(and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18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3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20B80D-8591-4EDC-8C94-4653B6D45CB3}"/>
              </a:ext>
            </a:extLst>
          </p:cNvPr>
          <p:cNvSpPr txBox="1"/>
          <p:nvPr/>
        </p:nvSpPr>
        <p:spPr>
          <a:xfrm>
            <a:off x="583264" y="4028239"/>
            <a:ext cx="4673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CONSTRAINTS</a:t>
            </a:r>
            <a:endParaRPr lang="en-IN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089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A24E-ABFE-4BEF-ACCE-40F4A119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1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aggregated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 of</a:t>
            </a:r>
            <a:r>
              <a:rPr lang="en-US" sz="16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posts</a:t>
            </a:r>
            <a:r>
              <a:rPr lang="en-US" sz="1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Ck(p)</a:t>
            </a:r>
            <a:r>
              <a:rPr lang="en-US" sz="1600" spc="-1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daily</a:t>
            </a:r>
            <a:r>
              <a:rPr lang="en-US" sz="16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following</a:t>
            </a:r>
            <a:r>
              <a:rPr lang="en-US" sz="1600" spc="-1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sz="1600" spc="24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namely</a:t>
            </a:r>
            <a:r>
              <a:rPr lang="en-US" sz="1600" spc="-2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Bengaluru</a:t>
            </a:r>
            <a:r>
              <a:rPr lang="en-US" sz="1600" spc="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Traffic Police,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Kolkata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sz="1600" spc="3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police and</a:t>
            </a:r>
            <a:r>
              <a:rPr lang="en-US" sz="1600" spc="48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Hyderabad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Police.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94DD3F-5B74-4838-9E85-7BC1AFE349CE}"/>
              </a:ext>
            </a:extLst>
          </p:cNvPr>
          <p:cNvSpPr txBox="1">
            <a:spLocks/>
          </p:cNvSpPr>
          <p:nvPr/>
        </p:nvSpPr>
        <p:spPr>
          <a:xfrm>
            <a:off x="227269" y="224462"/>
            <a:ext cx="10058400" cy="476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/>
                </a:solidFill>
              </a:rPr>
              <a:t>EXERCISE 1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22373-8CD3-45FB-82E2-C120777B9FA5}"/>
              </a:ext>
            </a:extLst>
          </p:cNvPr>
          <p:cNvSpPr txBox="1"/>
          <p:nvPr/>
        </p:nvSpPr>
        <p:spPr>
          <a:xfrm>
            <a:off x="630315" y="701338"/>
            <a:ext cx="10525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posting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Facebook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Pages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using</a:t>
            </a:r>
            <a:r>
              <a:rPr lang="en-US" sz="14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4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spc="-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PostSummary</a:t>
            </a:r>
            <a:r>
              <a:rPr lang="en-US" sz="1400" b="1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</a:p>
          <a:p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CONSIDERATIONS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</a:t>
            </a:r>
            <a:r>
              <a:rPr lang="en-US" sz="14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24</a:t>
            </a:r>
            <a:r>
              <a:rPr lang="en-US" sz="14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hours</a:t>
            </a:r>
            <a:r>
              <a:rPr lang="en-US" sz="14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4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day</a:t>
            </a:r>
            <a:r>
              <a:rPr lang="en-US" sz="1400" spc="9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en-US" sz="14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96</a:t>
            </a:r>
            <a:r>
              <a:rPr lang="en-US" sz="14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buckets</a:t>
            </a:r>
            <a:r>
              <a:rPr lang="en-US" sz="1400" spc="1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</a:t>
            </a:r>
            <a:r>
              <a:rPr lang="en-US" sz="1400" spc="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US" sz="1400" spc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</a:t>
            </a:r>
            <a:r>
              <a:rPr lang="en-US" sz="14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minute</a:t>
            </a:r>
            <a:r>
              <a:rPr lang="en-US" sz="1400" spc="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1400" spc="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1400" spc="1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4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spc="10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Ck(p)</a:t>
            </a:r>
            <a:r>
              <a:rPr lang="en-US" sz="1400" spc="1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1400" spc="9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  <a:r>
              <a:rPr lang="en-US" sz="1400" spc="18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</a:t>
            </a:r>
            <a:r>
              <a:rPr lang="en-US" sz="1400" spc="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US" sz="1400" spc="27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Ck</a:t>
            </a:r>
            <a:r>
              <a:rPr lang="en-US" sz="1400" spc="1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</a:t>
            </a:r>
            <a:r>
              <a:rPr lang="en-US" sz="1400" spc="2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400" spc="2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[C1</a:t>
            </a:r>
            <a:r>
              <a:rPr lang="en-US" sz="1400" spc="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(p),…..</a:t>
            </a:r>
            <a:r>
              <a:rPr lang="en-US" sz="1400" spc="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,C96</a:t>
            </a:r>
            <a:r>
              <a:rPr lang="en-US" sz="1400" spc="7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(p)]</a:t>
            </a:r>
            <a:r>
              <a:rPr lang="en-US" sz="1400" spc="23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lang="en-US" sz="1400" spc="2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k=</a:t>
            </a:r>
            <a:r>
              <a:rPr lang="en-US" sz="1400" spc="26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1,</a:t>
            </a:r>
            <a:r>
              <a:rPr lang="en-US" sz="1400" spc="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en-US" sz="1400" spc="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3,</a:t>
            </a:r>
            <a:r>
              <a:rPr lang="en-US" sz="1400" spc="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…,96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B5E270-BE59-4A43-BB3E-21FACA388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07" y="2698812"/>
            <a:ext cx="10767841" cy="33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9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A24E-ABFE-4BEF-ACCE-40F4A119E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graphs of estimated number of reactions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Qk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(p) for daily analysis for the following four e- commerce Pages namely Flipkart, Amazon, Snapdeal and Myntra.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94DD3F-5B74-4838-9E85-7BC1AFE349CE}"/>
              </a:ext>
            </a:extLst>
          </p:cNvPr>
          <p:cNvSpPr txBox="1">
            <a:spLocks/>
          </p:cNvSpPr>
          <p:nvPr/>
        </p:nvSpPr>
        <p:spPr>
          <a:xfrm>
            <a:off x="227269" y="224462"/>
            <a:ext cx="10058400" cy="476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/>
                </a:solidFill>
              </a:rPr>
              <a:t>EXERCISE 2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22373-8CD3-45FB-82E2-C120777B9FA5}"/>
              </a:ext>
            </a:extLst>
          </p:cNvPr>
          <p:cNvSpPr txBox="1"/>
          <p:nvPr/>
        </p:nvSpPr>
        <p:spPr>
          <a:xfrm>
            <a:off x="630315" y="701338"/>
            <a:ext cx="10525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14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reactions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US" sz="1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400" spc="1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1400" spc="1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400" spc="1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1400" spc="1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US" sz="1400" spc="3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  <a:endParaRPr lang="en-US" sz="1400" spc="-5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&amp; CONSIDERATIONS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Iterate through reaction profile r(u) of users on each page p &amp; each column contains multiple comments separated by ?#+@ followed by its time stamp. You have to extract the time stamp for each comment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7A81F-7E67-4735-9520-5216CE8CE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13" y="2725251"/>
            <a:ext cx="10429486" cy="35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4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A8E12B-ACE6-4DBB-A785-9289BD21D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55" y="2084607"/>
            <a:ext cx="7448778" cy="344520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494DD3F-5B74-4838-9E85-7BC1AFE349CE}"/>
              </a:ext>
            </a:extLst>
          </p:cNvPr>
          <p:cNvSpPr txBox="1">
            <a:spLocks/>
          </p:cNvSpPr>
          <p:nvPr/>
        </p:nvSpPr>
        <p:spPr>
          <a:xfrm>
            <a:off x="227269" y="224462"/>
            <a:ext cx="10058400" cy="476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/>
                </a:solidFill>
              </a:rPr>
              <a:t>EXERCISE 3 (Generating excel)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22373-8CD3-45FB-82E2-C120777B9FA5}"/>
              </a:ext>
            </a:extLst>
          </p:cNvPr>
          <p:cNvSpPr txBox="1"/>
          <p:nvPr/>
        </p:nvSpPr>
        <p:spPr>
          <a:xfrm>
            <a:off x="630315" y="701338"/>
            <a:ext cx="10525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4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reate an excel chart to calculate the average number of likes per post for each category</a:t>
            </a:r>
          </a:p>
          <a:p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&amp; CONSIDERATIONS</a:t>
            </a: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 the average likes per post for each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an excel ‘average_likes_per_category.xlsx’ grouping likes count in post summary by category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4DD3F-5B74-4838-9E85-7BC1AFE349CE}"/>
              </a:ext>
            </a:extLst>
          </p:cNvPr>
          <p:cNvSpPr txBox="1">
            <a:spLocks/>
          </p:cNvSpPr>
          <p:nvPr/>
        </p:nvSpPr>
        <p:spPr>
          <a:xfrm>
            <a:off x="227269" y="224462"/>
            <a:ext cx="10058400" cy="476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/>
                </a:solidFill>
              </a:rPr>
              <a:t>EXERCISE 3 (Generating word cloud)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22373-8CD3-45FB-82E2-C120777B9FA5}"/>
              </a:ext>
            </a:extLst>
          </p:cNvPr>
          <p:cNvSpPr txBox="1"/>
          <p:nvPr/>
        </p:nvSpPr>
        <p:spPr>
          <a:xfrm>
            <a:off x="630315" y="701338"/>
            <a:ext cx="10525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	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en-US" sz="1400" spc="-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reate a word cloud for each organization (</a:t>
            </a:r>
            <a:r>
              <a:rPr lang="en-US" sz="1400" spc="-5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PostedBy</a:t>
            </a:r>
            <a:r>
              <a:rPr lang="en-US" sz="14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1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16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message column from post summary of each organization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folder ‘</a:t>
            </a:r>
            <a:r>
              <a:rPr lang="en-US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wordclouds_by_organization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and saved all word clouds for each organization as a separate image file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B9277F-EF09-4528-8BBF-EBBB3C3ED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372441"/>
            <a:ext cx="10058400" cy="2768559"/>
          </a:xfrm>
        </p:spPr>
      </p:pic>
    </p:spTree>
    <p:extLst>
      <p:ext uri="{BB962C8B-B14F-4D97-AF65-F5344CB8AC3E}">
        <p14:creationId xmlns:p14="http://schemas.microsoft.com/office/powerpoint/2010/main" val="260754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4DD3F-5B74-4838-9E85-7BC1AFE349CE}"/>
              </a:ext>
            </a:extLst>
          </p:cNvPr>
          <p:cNvSpPr txBox="1">
            <a:spLocks/>
          </p:cNvSpPr>
          <p:nvPr/>
        </p:nvSpPr>
        <p:spPr>
          <a:xfrm>
            <a:off x="227269" y="224462"/>
            <a:ext cx="10058400" cy="476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/>
                </a:solidFill>
              </a:rPr>
              <a:t>INSIGHTS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C246-6E33-4A16-97CA-F966595B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701339"/>
            <a:ext cx="10800573" cy="5167754"/>
          </a:xfrm>
        </p:spPr>
        <p:txBody>
          <a:bodyPr/>
          <a:lstStyle/>
          <a:p>
            <a:r>
              <a:rPr lang="en-US" sz="1600" dirty="0"/>
              <a:t>Exercise 1 : Engagement analysis of the traffic pages</a:t>
            </a:r>
          </a:p>
          <a:p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360F2DA-224D-44FC-B67B-B78A50FB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97804"/>
              </p:ext>
            </p:extLst>
          </p:nvPr>
        </p:nvGraphicFramePr>
        <p:xfrm>
          <a:off x="5869816" y="520734"/>
          <a:ext cx="60949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58">
                  <a:extLst>
                    <a:ext uri="{9D8B030D-6E8A-4147-A177-3AD203B41FA5}">
                      <a16:colId xmlns:a16="http://schemas.microsoft.com/office/drawing/2014/main" val="1893594845"/>
                    </a:ext>
                  </a:extLst>
                </a:gridCol>
                <a:gridCol w="3047458">
                  <a:extLst>
                    <a:ext uri="{9D8B030D-6E8A-4147-A177-3AD203B41FA5}">
                      <a16:colId xmlns:a16="http://schemas.microsoft.com/office/drawing/2014/main" val="104857361"/>
                    </a:ext>
                  </a:extLst>
                </a:gridCol>
              </a:tblGrid>
              <a:tr h="17531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Traffic page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286150"/>
                  </a:ext>
                </a:extLst>
              </a:tr>
              <a:tr h="175312">
                <a:tc>
                  <a:txBody>
                    <a:bodyPr/>
                    <a:lstStyle/>
                    <a:p>
                      <a:r>
                        <a:rPr lang="en-US" sz="1000" dirty="0"/>
                        <a:t>Leading category (highest total count)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Bengaluru Traffic Police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287127"/>
                  </a:ext>
                </a:extLst>
              </a:tr>
              <a:tr h="175312">
                <a:tc>
                  <a:txBody>
                    <a:bodyPr/>
                    <a:lstStyle/>
                    <a:p>
                      <a:r>
                        <a:rPr lang="en-US" sz="1000" dirty="0"/>
                        <a:t>Least category (lowest total count)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Kolkata Traffic Police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9868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92D2F7-9461-48C5-B922-1B73A6BBF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5767"/>
              </p:ext>
            </p:extLst>
          </p:nvPr>
        </p:nvGraphicFramePr>
        <p:xfrm>
          <a:off x="334981" y="1662857"/>
          <a:ext cx="11501912" cy="4493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39">
                  <a:extLst>
                    <a:ext uri="{9D8B030D-6E8A-4147-A177-3AD203B41FA5}">
                      <a16:colId xmlns:a16="http://schemas.microsoft.com/office/drawing/2014/main" val="4287344524"/>
                    </a:ext>
                  </a:extLst>
                </a:gridCol>
                <a:gridCol w="1437739">
                  <a:extLst>
                    <a:ext uri="{9D8B030D-6E8A-4147-A177-3AD203B41FA5}">
                      <a16:colId xmlns:a16="http://schemas.microsoft.com/office/drawing/2014/main" val="2095177412"/>
                    </a:ext>
                  </a:extLst>
                </a:gridCol>
                <a:gridCol w="2875478">
                  <a:extLst>
                    <a:ext uri="{9D8B030D-6E8A-4147-A177-3AD203B41FA5}">
                      <a16:colId xmlns:a16="http://schemas.microsoft.com/office/drawing/2014/main" val="3951349677"/>
                    </a:ext>
                  </a:extLst>
                </a:gridCol>
                <a:gridCol w="2875478">
                  <a:extLst>
                    <a:ext uri="{9D8B030D-6E8A-4147-A177-3AD203B41FA5}">
                      <a16:colId xmlns:a16="http://schemas.microsoft.com/office/drawing/2014/main" val="394108829"/>
                    </a:ext>
                  </a:extLst>
                </a:gridCol>
                <a:gridCol w="2875478">
                  <a:extLst>
                    <a:ext uri="{9D8B030D-6E8A-4147-A177-3AD203B41FA5}">
                      <a16:colId xmlns:a16="http://schemas.microsoft.com/office/drawing/2014/main" val="2442015190"/>
                    </a:ext>
                  </a:extLst>
                </a:gridCol>
              </a:tblGrid>
              <a:tr h="293074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Bengaluru Traffic Police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Hyderabad Traffic Police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Kolkata Traffic Police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5105898"/>
                  </a:ext>
                </a:extLst>
              </a:tr>
              <a:tr h="293074"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Max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97  (Bucket 13 : 03:00 AM - 03:15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45 (Bucket 39 : 09:30 AM - 09:45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 (Bucket 56 : 01:45 PM - 02:00 PM)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258822"/>
                  </a:ext>
                </a:extLst>
              </a:tr>
              <a:tr h="293074"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Min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(Bucket 1 : 12:00 AM - 12:15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(Bucket 1 : 12:00 AM - 12:15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(Bucket 1 : 12:00 AM - 12:15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378177"/>
                  </a:ext>
                </a:extLst>
              </a:tr>
              <a:tr h="293074"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Average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16.91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14.92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4.66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2668938"/>
                  </a:ext>
                </a:extLst>
              </a:tr>
              <a:tr h="293074">
                <a:tc rowSpan="5">
                  <a:txBody>
                    <a:bodyPr/>
                    <a:lstStyle/>
                    <a:p>
                      <a:r>
                        <a:rPr lang="en-IN" sz="1200" dirty="0"/>
                        <a:t>Count Ranges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49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474424"/>
                  </a:ext>
                </a:extLst>
              </a:tr>
              <a:tr h="293074"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to 10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164603"/>
                  </a:ext>
                </a:extLst>
              </a:tr>
              <a:tr h="293074"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 to 25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27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8148782"/>
                  </a:ext>
                </a:extLst>
              </a:tr>
              <a:tr h="2930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 to 50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0431658"/>
                  </a:ext>
                </a:extLst>
              </a:tr>
              <a:tr h="293074"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&gt; 50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007194"/>
                  </a:ext>
                </a:extLst>
              </a:tr>
              <a:tr h="1563064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Time slots with 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12:00 AM - 12:15 AM, 12:15 AM - 12:30 AM, 12:45 AM - 01:00 AM, 01:15 AM - 01:30 AM, 01:30 AM - 01:45 AM, 03:45 PM - 04:00 PM, 05:30 PM - 05:45 PM, 05:45 PM - 06:00 PM, 06:00 PM - 06:15 PM, 06:15 PM - 06:30 PM, 06:30 PM - 06:45 PM, 06:45 PM - 07:00 PM, 07:00 PM - 07:15 PM, 07:30 PM - 07:45 PM, 07:45 PM - 08:00 PM, 08:00 PM - 08:15 PM, 08:15 PM - 08:30 PM, 08:30 PM - 08:45 PM, 08:45 PM - 09:00 PM, 09:00 PM - 09:15 PM, 09:15 PM - 09:30 PM, 09:30 PM - 09:45 PM, 09:45 PM - 10:00 PM, 10:15 PM - 10:30 PM, 10:30 PM - 10:45 PM, 10:45 PM - 11:00 PM, 11:00 PM - 11:15 PM, 11:15 PM - 11:30 PM, 11:30 PM - 11:45 PM, 11:45 PM - 12:00 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600" dirty="0"/>
                        <a:t>12:00 AM - 12:15 AM, 12:15 AM - 12:30 AM, 12:30 AM - 12:45 AM, 12:45 AM - 01:00 AM, 01:15 AM - 01:30 AM, 01:45 AM - 02:00 AM, 09:30 PM - 09:45 PM, 09:45 PM - 10:00 PM, 10:45 PM - 11:00 PM, 11:30 PM - 11:45 PM</a:t>
                      </a:r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600" dirty="0"/>
                        <a:t>12:00 AM - 12:15 AM, 12:15 AM - 12:30 AM, 12:30 AM - 12:45 AM, 12:45 AM - 01:00 AM, 01:00 AM - 01:15 AM, 01:15 AM - 01:30 AM, 01:30 AM - 01:45 AM, 01:45 AM - 02:00 AM, 02:00 AM - 02:15 AM, 02:15 AM - 02:30 AM, 02:30 AM - 02:45 AM, 02:45 AM - 03:00 AM, 03:00 AM - 03:15 AM, 04:30 AM - 04:45 AM, 04:45 AM - 05:00 AM, 03:30 PM - 03:45 PM, 03:45 PM - 04:00 PM, 04:00 PM - 04:15 PM, 04:15 PM - 04:30 PM, 04:30 PM - 04:45 PM, 04:45 PM - 05:00 PM, 05:00 PM - 05:15 PM, 05:15 PM - 05:30 PM, 05:30 PM - 05:45 PM, 05:45 PM - 06:00 PM, 06:00 PM - 06:15 PM, 06:15 PM - 06:30 PM, 06:30 PM - 06:45 PM, 06:45 PM - 07:00 PM, 07:00 PM - 07:15 PM, 07:15 PM - 07:30 PM, 07:30 PM - 07:45 PM, 07:45 PM - 08:00 PM, 08:00 PM - 08:15 PM, 08:15 PM - 08:30 PM, 08:30 PM - 08:45 PM, 08:45 PM - 09:00 PM, 09:00 PM - 09:15 PM, 09:15 PM - 09:30 PM, 09:30 PM - 09:45 PM, 09:45 PM - 10:00 PM, 10:00 PM - 10:15 PM, 10:15 PM - 10:30 PM, 10:30 PM - 10:45 PM, 10:45 PM - 11:00 PM, 11:00 PM - 11:15 PM, 11:15 PM - 11:30 PM, 11:30 PM - 11:45 PM, 11:45 PM – 12:00AM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3215519"/>
                  </a:ext>
                </a:extLst>
              </a:tr>
              <a:tr h="293074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Time slots with &gt;50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00" dirty="0"/>
                        <a:t>02:30 AM - 02:45 AM, 02:45 AM - 03:00 AM, 03:00 AM - 03:15 AM, 03:15 AM - 03:30 AM, 12:30 PM - 12:45 PM, 12:45 PM - 01:00 PM</a:t>
                      </a:r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71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171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94DD3F-5B74-4838-9E85-7BC1AFE349CE}"/>
              </a:ext>
            </a:extLst>
          </p:cNvPr>
          <p:cNvSpPr txBox="1">
            <a:spLocks/>
          </p:cNvSpPr>
          <p:nvPr/>
        </p:nvSpPr>
        <p:spPr>
          <a:xfrm>
            <a:off x="227269" y="224462"/>
            <a:ext cx="10058400" cy="4768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chemeClr val="tx1"/>
                </a:solidFill>
              </a:rPr>
              <a:t>INSIGHTS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5C246-6E33-4A16-97CA-F966595B7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701339"/>
            <a:ext cx="10800573" cy="5167754"/>
          </a:xfrm>
        </p:spPr>
        <p:txBody>
          <a:bodyPr/>
          <a:lstStyle/>
          <a:p>
            <a:r>
              <a:rPr lang="en-US" sz="1600" dirty="0"/>
              <a:t>Exercise 2 : Engagement analysis of the ecommerce pages</a:t>
            </a:r>
          </a:p>
          <a:p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A360F2DA-224D-44FC-B67B-B78A50FB2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90893"/>
              </p:ext>
            </p:extLst>
          </p:nvPr>
        </p:nvGraphicFramePr>
        <p:xfrm>
          <a:off x="5869815" y="281902"/>
          <a:ext cx="609491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7458">
                  <a:extLst>
                    <a:ext uri="{9D8B030D-6E8A-4147-A177-3AD203B41FA5}">
                      <a16:colId xmlns:a16="http://schemas.microsoft.com/office/drawing/2014/main" val="1893594845"/>
                    </a:ext>
                  </a:extLst>
                </a:gridCol>
                <a:gridCol w="3047458">
                  <a:extLst>
                    <a:ext uri="{9D8B030D-6E8A-4147-A177-3AD203B41FA5}">
                      <a16:colId xmlns:a16="http://schemas.microsoft.com/office/drawing/2014/main" val="104857361"/>
                    </a:ext>
                  </a:extLst>
                </a:gridCol>
              </a:tblGrid>
              <a:tr h="175312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Ecommerce page</a:t>
                      </a:r>
                      <a:endParaRPr lang="en-IN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286150"/>
                  </a:ext>
                </a:extLst>
              </a:tr>
              <a:tr h="175312">
                <a:tc>
                  <a:txBody>
                    <a:bodyPr/>
                    <a:lstStyle/>
                    <a:p>
                      <a:r>
                        <a:rPr lang="en-US" sz="1000" dirty="0"/>
                        <a:t>Leading category (highest total count)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Snapdeal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9287127"/>
                  </a:ext>
                </a:extLst>
              </a:tr>
              <a:tr h="175312">
                <a:tc>
                  <a:txBody>
                    <a:bodyPr/>
                    <a:lstStyle/>
                    <a:p>
                      <a:r>
                        <a:rPr lang="en-US" sz="1000" dirty="0"/>
                        <a:t>Least category (lowest total count)</a:t>
                      </a:r>
                      <a:endParaRPr lang="en-IN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/>
                        <a:t>Amazon India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98688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92D2F7-9461-48C5-B922-1B73A6BBF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10593"/>
              </p:ext>
            </p:extLst>
          </p:nvPr>
        </p:nvGraphicFramePr>
        <p:xfrm>
          <a:off x="334983" y="1070862"/>
          <a:ext cx="11629750" cy="4918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975">
                  <a:extLst>
                    <a:ext uri="{9D8B030D-6E8A-4147-A177-3AD203B41FA5}">
                      <a16:colId xmlns:a16="http://schemas.microsoft.com/office/drawing/2014/main" val="4287344524"/>
                    </a:ext>
                  </a:extLst>
                </a:gridCol>
                <a:gridCol w="1162975">
                  <a:extLst>
                    <a:ext uri="{9D8B030D-6E8A-4147-A177-3AD203B41FA5}">
                      <a16:colId xmlns:a16="http://schemas.microsoft.com/office/drawing/2014/main" val="2095177412"/>
                    </a:ext>
                  </a:extLst>
                </a:gridCol>
                <a:gridCol w="2325950">
                  <a:extLst>
                    <a:ext uri="{9D8B030D-6E8A-4147-A177-3AD203B41FA5}">
                      <a16:colId xmlns:a16="http://schemas.microsoft.com/office/drawing/2014/main" val="3951349677"/>
                    </a:ext>
                  </a:extLst>
                </a:gridCol>
                <a:gridCol w="2325950">
                  <a:extLst>
                    <a:ext uri="{9D8B030D-6E8A-4147-A177-3AD203B41FA5}">
                      <a16:colId xmlns:a16="http://schemas.microsoft.com/office/drawing/2014/main" val="4164081742"/>
                    </a:ext>
                  </a:extLst>
                </a:gridCol>
                <a:gridCol w="2325950">
                  <a:extLst>
                    <a:ext uri="{9D8B030D-6E8A-4147-A177-3AD203B41FA5}">
                      <a16:colId xmlns:a16="http://schemas.microsoft.com/office/drawing/2014/main" val="394108829"/>
                    </a:ext>
                  </a:extLst>
                </a:gridCol>
                <a:gridCol w="2325950">
                  <a:extLst>
                    <a:ext uri="{9D8B030D-6E8A-4147-A177-3AD203B41FA5}">
                      <a16:colId xmlns:a16="http://schemas.microsoft.com/office/drawing/2014/main" val="2442015190"/>
                    </a:ext>
                  </a:extLst>
                </a:gridCol>
              </a:tblGrid>
              <a:tr h="262333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Category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Amazon India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Flipkart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Myntra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Snapdeal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5105898"/>
                  </a:ext>
                </a:extLst>
              </a:tr>
              <a:tr h="409243"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Max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  (Bucket 62 : 03:15 PM - 03:30 PM)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25 (Bucket 30 : 07:15 AM - 07:30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145 (Bucket 27 : 06:30 AM - 06:45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 (Bucket 19 : 04:30 AM - 04:45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5258822"/>
                  </a:ext>
                </a:extLst>
              </a:tr>
              <a:tr h="409243"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Min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(Bucket 1 : 12:00 AM - 12:15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(Bucket 2 : 12:15 AM - 12:30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(Bucket 1 : 12:00 AM - 12:15 AM)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(Bucket 90 : 10:15 PM - 10:30 PM)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7378177"/>
                  </a:ext>
                </a:extLst>
              </a:tr>
              <a:tr h="262333">
                <a:tc gridSpan="2">
                  <a:txBody>
                    <a:bodyPr/>
                    <a:lstStyle/>
                    <a:p>
                      <a:r>
                        <a:rPr lang="en-IN" sz="1200" dirty="0"/>
                        <a:t>Average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3.82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7.15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26.39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31.40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2668938"/>
                  </a:ext>
                </a:extLst>
              </a:tr>
              <a:tr h="262333">
                <a:tc rowSpan="5">
                  <a:txBody>
                    <a:bodyPr/>
                    <a:lstStyle/>
                    <a:p>
                      <a:r>
                        <a:rPr lang="en-IN" sz="1200" dirty="0"/>
                        <a:t>Count Ranges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474424"/>
                  </a:ext>
                </a:extLst>
              </a:tr>
              <a:tr h="262333"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 to 10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0164603"/>
                  </a:ext>
                </a:extLst>
              </a:tr>
              <a:tr h="409243"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 to 25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8148782"/>
                  </a:ext>
                </a:extLst>
              </a:tr>
              <a:tr h="40924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26 to 50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39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0431658"/>
                  </a:ext>
                </a:extLst>
              </a:tr>
              <a:tr h="262333">
                <a:tc vMerge="1"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&gt; 50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007194"/>
                  </a:ext>
                </a:extLst>
              </a:tr>
              <a:tr h="895542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Time slots with 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600" dirty="0"/>
                        <a:t>12:00 AM - 12:15 AM, 12:15 AM - 12:30 AM, 12:30 AM - 12:45 AM, 01:30 AM - 01:45 AM, 02:30 AM - 02:45 AM, 03:00 AM - 03:15 AM, 03:15 AM - 03:30 AM, 03:45 PM - 04:00 PM, 08:15 PM - 08:30 PM, 08:45 PM - 09:00 PM, 09:00 PM - 09:15 PM, 09:45 PM - 10:00 PM, 10:15 PM - 10:30 PM, 10:30 PM - 10:45 PM, 10:45 PM - 11:00 PM, 11:00 PM - 11:15 PM, 11:15 PM - 11:30 PM, 11:45 PM - 12:00 AM</a:t>
                      </a:r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600" dirty="0"/>
                        <a:t>12:15 AM - 12:30 AM, 01:45 AM - 02:00 AM, 02:00 AM - 02:15 AM, 02:30 AM - 02:45 AM, 02:45 AM - 03:00 AM, 04:15 AM - 04:30 AM, 08:45 PM - 09:00 PM, 09:15 PM - 09:30 PM, 10:30 PM - 10:45 PM, 10:45 PM - 11:00 PM, 11:00 PM - 11:15 PM, 11:15 PM - 11:30 PM, 11:30 PM - 11:45 PM</a:t>
                      </a:r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10:15 PM - 10:30 PM, 10:45 PM - 11:00 PM, 11:15 PM - 11:30 PM, 11:30 PM - 11:45 PM, 11:45 PM - 12:00 AM</a:t>
                      </a:r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3215519"/>
                  </a:ext>
                </a:extLst>
              </a:tr>
              <a:tr h="327395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Time slots with &gt;50 counts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en-I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None</a:t>
                      </a:r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600" dirty="0"/>
                        <a:t>06:30 AM - 06:45 AM, 06:45 AM - 07:00 AM, 07:15 AM - 07:30 AM, 09:30 AM - 09:45 AM, 10:30 AM - 10:45 AM, 11:30 AM - 11:45 AM, 11:45 AM - 12:00 PM, 12:00 PM - 12:15 PM, 03:30 PM - 03:45 PM, 04:30 PM - 04:45 PM, 05:00 PM - 05:15 PM</a:t>
                      </a:r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sz="600" dirty="0"/>
                        <a:t>04:30 AM - 04:45 AM, 05:00 AM - 05:15 AM, 05:30 AM - 05:45 AM, 05:45 AM - 06:00 AM, 06:30 AM - 06:45 AM, 07:30 AM - 07:45 AM, 08:00 AM - 08:15 AM, 08:15 AM - 08:30 AM, 08:30 AM - 08:45 AM, 08:45 AM - 09:00 AM, 09:30 AM - 09:45 AM, 10:30 AM - 10:45 AM, 10:45 AM - 11:00 AM, 11:00 AM - 11:15 AM, 11:15 AM - 11:30 AM, 11:30 AM - 11:45 AM, 12:00 PM - 12:15 PM, 12:30 PM - 12:45 PM, 01:30 PM - 01:45 PM, 05:30 PM - 05:45 PM</a:t>
                      </a:r>
                      <a:endParaRPr lang="en-IN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719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248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{99AB3112-7A49-48AE-8E5E-5A2BAEE74C60}tf56160789_win32</Template>
  <TotalTime>159</TotalTime>
  <Words>1983</Words>
  <Application>Microsoft Office PowerPoint</Application>
  <PresentationFormat>Widescreen</PresentationFormat>
  <Paragraphs>206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Times New Roman</vt:lpstr>
      <vt:lpstr>Custom</vt:lpstr>
      <vt:lpstr>Facebook engagement analysis report  Data-driven insights from organizational posts Time series analysis to find best time to post to maximize audience response</vt:lpstr>
      <vt:lpstr>OBJECTIVE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Facebook engagement analysis report  Data-driven insights from organizational posts Time series analysis to find best time to post to maximize audience response</dc:title>
  <dc:creator>Nitin S</dc:creator>
  <cp:lastModifiedBy>Nitin S</cp:lastModifiedBy>
  <cp:revision>11</cp:revision>
  <dcterms:created xsi:type="dcterms:W3CDTF">2025-04-18T17:42:13Z</dcterms:created>
  <dcterms:modified xsi:type="dcterms:W3CDTF">2025-04-19T03:39:44Z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