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b1a439c5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b1a439c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0353b8a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0353b8a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a439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a439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1a439c5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1a439c5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1a439c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1a439c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b1a439c5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b1a439c5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b1a439c5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b1a439c5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1a439c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b1a439c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1a439c5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b1a439c5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0353b8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0353b8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r>
              <a:rPr lang="es"/>
              <a:t> EA1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157300"/>
            <a:ext cx="34707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s" sz="1522"/>
              <a:t>Integrantes:</a:t>
            </a:r>
            <a:endParaRPr b="1"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Agustin Duran </a:t>
            </a:r>
            <a:endParaRPr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Javier Matamala</a:t>
            </a:r>
            <a:endParaRPr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" sz="1522"/>
              <a:t>. Marc Matheus</a:t>
            </a:r>
            <a:endParaRPr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s" sz="1522"/>
              <a:t>Sección: </a:t>
            </a:r>
            <a:r>
              <a:rPr lang="es" sz="1522"/>
              <a:t>006V</a:t>
            </a:r>
            <a:endParaRPr sz="2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para la Gestión de Carro de Compras y Pedidos en Ferremas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Modelos de Datos: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  - Producto: Código, Marca, Nombre, Precio, Stock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Carro: Fecha de Creación, Relación con Productos a través de CarroProducto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CarroProducto: Carro, Producto, Cantidad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Pedido: Fecha de Creación, Total, Pagado, Relación con Productos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Serializadores: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ProductoSerializer: Serializa los datos de los productos.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CarroProductoSerializer: Serializa los datos de la relación entre carro y producto.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- CarroSerializer: Serializa los datos del carro incluyendo los productos agregados.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- PedidoSerializer: Serializa los datos del pedido.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Disponibles: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0" y="1384700"/>
            <a:ext cx="91440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Lista de todos los endpoints con su propósito y método HTTP.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 /productos/: Obtener la lista de productos.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POST /productos/: Crear un nuevo producto.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GET/PUT/DELETE /productos/&lt;codigo&gt;/: Obtener, actualizar o eliminar un producto específico.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POST /carro/productos/: Agregar productos al carro.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GET /carro/detalle/: Ver detalles del carro.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 - DELETE /carro/productos/&lt;producto_codigo&gt;/: Eliminar un producto del carro.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  - POST /carro/finalizar/: Pagar y finalizar el pedido.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La distribuidora de productos de ferretería y construcción "FERREMAS" ha experimentado desafíos debido a la falta de una plataforma de comercio electrónico, agravada por la pandemia de COVID-19. Esta presentación abordará cómo la implementación de una plataforma en línea puede optimizar los procesos de negocio y mejorar la experiencia del cliente.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"FERREMAS" enfrenta una disminución en las ventas debido a la falta de una plataforma de comercio electrónico y las restricciones de la pandemia. La falta de opciones de venta en línea limita su alcance y capacidad para adaptarse a las nuevas demandas del mercado.</a:t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2469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3019325"/>
            <a:ext cx="70389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implementación de una plataforma de comercio electrónico permitirá a "FERREMAS" expandir su alcance y adaptarse a las necesidades cambiantes del mercado. Esto mejorará la experiencia del cliente al ofrecer opciones de compra convenientes y seguras.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269900"/>
            <a:ext cx="7038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Proceso</a:t>
            </a:r>
            <a:r>
              <a:rPr lang="es" sz="2300"/>
              <a:t>: </a:t>
            </a:r>
            <a:r>
              <a:rPr lang="es" sz="2300"/>
              <a:t>Gestión</a:t>
            </a:r>
            <a:r>
              <a:rPr lang="es" sz="2300"/>
              <a:t> de inventario</a:t>
            </a:r>
            <a:endParaRPr sz="23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874400"/>
            <a:ext cx="70389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17"/>
              <a:t>Descripción: Registro, seguimiento y mantenimiento de productos en sucursales físicas.</a:t>
            </a:r>
            <a:endParaRPr sz="13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17"/>
              <a:t>Mejora Propuesta: Implementar sistema centralizado para sincronizar inventario físico y catálogo virtual.</a:t>
            </a:r>
            <a:endParaRPr sz="1317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00" y="2411600"/>
            <a:ext cx="5980300" cy="2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Procesamiento de Pedidos en Línea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Gestión y cumplimiento de pedidos en plataforma de comercio electrónico.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de seguimiento de envíos en tiempo real.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345300"/>
            <a:ext cx="72199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Procesamiento de Pedidos Físicos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Gestión de pedidos en sucursales físicas.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de gestión de relaciones con el cliente (CRM).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25" y="2319500"/>
            <a:ext cx="5573950" cy="28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Proceso: Gestión de Pagos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Registro y gestión de transacciones financieras.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Propuesta: Implementar sistema integrado de pasarelas de pago en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505575"/>
            <a:ext cx="5734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 de WebService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Servicio de Sincronización de Inventario: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Función:</a:t>
            </a:r>
            <a:r>
              <a:rPr lang="es"/>
              <a:t> Sincroniza en tiempo real el inventario físico en las sucursales con el catálogo virtual en línea para mantener la información de disponibilidad de productos actualizada y precisa.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Participación en el Proceso de Negocio / Actividad: </a:t>
            </a:r>
            <a:r>
              <a:rPr lang="es"/>
              <a:t>Integra con la gestión de inventario, tanto en las sucursales físicas como en la actualización del catálogo en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Servicio de Seguimiento de Envíos: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Función: </a:t>
            </a:r>
            <a:r>
              <a:rPr lang="es"/>
              <a:t>Proporciona información en tiempo real sobre el estado de los envíos realizados a través de la plataforma de comercio electrónico para ofrecer visibilidad completa a los clientes sobre el progreso de sus pedidos.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Participación en el Proceso de Negocio / Actividad:</a:t>
            </a:r>
            <a:r>
              <a:rPr lang="es"/>
              <a:t> Asociado con el procesamiento de pedidos en línea, proporcionando actualizaciones de estado de envío a los clientes.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WebService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021150"/>
            <a:ext cx="7038900" cy="4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Servicio de Gestión de Relaciones con el Cliente (CRM):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Función:</a:t>
            </a:r>
            <a:r>
              <a:rPr lang="es"/>
              <a:t> Facilita la gestión de relaciones con los clientes almacenando información sobre interacciones pasadas, preferencias de compra y datos de contacto para mejorar la atención al cliente y proporcionar una experiencia personalizada.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Participación en el Proceso de Negocio / Actividad: </a:t>
            </a:r>
            <a:r>
              <a:rPr lang="es"/>
              <a:t>Relacionado con el procesamiento de pedidos físicos, permitiendo a los empleados acceder a la información del cliente y proporcionar recomendaciones de productos.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Servicio de Pasarelas de Pago en Línea: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Función: </a:t>
            </a:r>
            <a:r>
              <a:rPr lang="es"/>
              <a:t>Facilita transacciones financieras seguras y rápidas a través de diversos métodos de pago en línea para simplificar el proceso de pago para los clientes y garantizar la integridad de las transacciones.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Participación en el Proceso de Negocio / Actividad:</a:t>
            </a:r>
            <a:r>
              <a:rPr lang="es"/>
              <a:t> Asociado con la gestión de pagos, permitiendo que los clientes realicen pagos de manera conveniente a través de la plataforma de comercio electrónico.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