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b1a439c5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b1a439c5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0353b8a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0353b8a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1a439c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1a439c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1a439c5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1a439c5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b1a439c5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b1a439c5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b1a439c5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b1a439c5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b1a439c5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b1a439c5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b1a439c5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b1a439c5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b1a439c5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b1a439c5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0353b8a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0353b8a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EA1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3157300"/>
            <a:ext cx="34707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 b="1"/>
              <a:t>Integrantes:</a:t>
            </a:r>
            <a:endParaRPr sz="1522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522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/>
              <a:t>. Agustin Duran </a:t>
            </a:r>
            <a:endParaRPr sz="152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/>
              <a:t>. Javier Matamala</a:t>
            </a:r>
            <a:endParaRPr sz="152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/>
              <a:t>. Marc Matheus</a:t>
            </a:r>
            <a:endParaRPr sz="152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52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 b="1"/>
              <a:t>Sección: </a:t>
            </a:r>
            <a:r>
              <a:rPr lang="es" sz="1522"/>
              <a:t>006V</a:t>
            </a:r>
            <a:endParaRPr sz="2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para la Gestión de Carro de Compras y Pedidos en Ferremas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297500" y="1021150"/>
            <a:ext cx="70389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/>
              <a:t>Modelos de Datos: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  - Producto: Código, Marca, Nombre, Precio, Stock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Carro: Fecha de Creación, Relación con Productos a través de CarroProducto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CarroProducto: Carro, Producto, Cantidad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Pedido: Fecha de Creación, Total, Pagado, Relación con Productos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/>
              <a:t>Serializadores: 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ProductoSerializer: Serializa los datos de los productos.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CarroProductoSerializer: Serializa los datos de la relación entre carro y producto.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CarroSerializer: Serializa los datos del carro incluyendo los productos agregados.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- PedidoSerializer: Serializa los datos del pedido.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Disponibles: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0" y="1384700"/>
            <a:ext cx="9144000" cy="3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Lista de todos los endpoints con su propósito y método HTTP.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GET /productos/: Obtener la lista de productos.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POST /productos/: Crear un nuevo producto.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GET/PUT/DELETE /productos/&lt;codigo&gt;/: Obtener, actualizar o eliminar un producto específico.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POST /carro/productos/: Agregar productos al carro.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GET /carro/detalle/: Ver detalles del carro.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DELETE /carro/productos/&lt;producto_codigo&gt;/: Eliminar un producto del carro.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  - POST /carro/finalizar/: Pagar y finalizar el pedido.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494F9-6FAD-3464-7A02-B283E56C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Proceso de pruebas unitarias y de integracion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36132-3D7C-0F0B-BED0-4E378FB3D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fabricaron 32 pruebas en total</a:t>
            </a:r>
          </a:p>
          <a:p>
            <a:pPr marL="146050" indent="0">
              <a:buNone/>
            </a:pPr>
            <a:endParaRPr lang="es-CL" dirty="0"/>
          </a:p>
          <a:p>
            <a:r>
              <a:rPr lang="es-CL" dirty="0"/>
              <a:t>16 pruebas de integracion: </a:t>
            </a:r>
            <a:br>
              <a:rPr lang="es-CL" dirty="0"/>
            </a:br>
            <a:r>
              <a:rPr lang="es-CL" dirty="0"/>
              <a:t>Componentes:</a:t>
            </a:r>
          </a:p>
          <a:p>
            <a:r>
              <a:rPr lang="es-CL" dirty="0" err="1"/>
              <a:t>Authentication</a:t>
            </a:r>
            <a:r>
              <a:rPr lang="es-CL" dirty="0"/>
              <a:t>, </a:t>
            </a:r>
            <a:r>
              <a:rPr lang="es-CL" dirty="0" err="1"/>
              <a:t>Cart</a:t>
            </a:r>
            <a:r>
              <a:rPr lang="es-CL" dirty="0"/>
              <a:t>, </a:t>
            </a:r>
            <a:r>
              <a:rPr lang="es-CL" dirty="0" err="1"/>
              <a:t>Products</a:t>
            </a:r>
            <a:r>
              <a:rPr lang="es-CL" dirty="0"/>
              <a:t>, </a:t>
            </a:r>
            <a:r>
              <a:rPr lang="es-CL" dirty="0" err="1"/>
              <a:t>Users</a:t>
            </a:r>
            <a:r>
              <a:rPr lang="es-CL" dirty="0"/>
              <a:t> </a:t>
            </a:r>
            <a:br>
              <a:rPr lang="es-CL" dirty="0"/>
            </a:br>
            <a:endParaRPr lang="es-CL" dirty="0"/>
          </a:p>
          <a:p>
            <a:r>
              <a:rPr lang="es-CL" dirty="0"/>
              <a:t>16 pruebas unitarias:</a:t>
            </a:r>
            <a:br>
              <a:rPr lang="es-CL" dirty="0"/>
            </a:br>
            <a:r>
              <a:rPr lang="es-CL" dirty="0"/>
              <a:t>Componentes:</a:t>
            </a:r>
          </a:p>
          <a:p>
            <a:r>
              <a:rPr lang="es-CL" dirty="0" err="1"/>
              <a:t>Authentication</a:t>
            </a:r>
            <a:r>
              <a:rPr lang="es-CL" dirty="0"/>
              <a:t>, </a:t>
            </a:r>
            <a:r>
              <a:rPr lang="es-CL" dirty="0" err="1"/>
              <a:t>Cart</a:t>
            </a:r>
            <a:r>
              <a:rPr lang="es-CL" dirty="0"/>
              <a:t>, </a:t>
            </a:r>
            <a:r>
              <a:rPr lang="es-CL" dirty="0" err="1"/>
              <a:t>Products</a:t>
            </a:r>
            <a:r>
              <a:rPr lang="es-CL" dirty="0"/>
              <a:t>, </a:t>
            </a:r>
            <a:r>
              <a:rPr lang="es-CL" dirty="0" err="1"/>
              <a:t>Orders</a:t>
            </a:r>
            <a:r>
              <a:rPr lang="es-CL" dirty="0"/>
              <a:t>, </a:t>
            </a:r>
            <a:r>
              <a:rPr lang="es-CL" dirty="0" err="1"/>
              <a:t>Users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226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528C-5357-44C5-5987-10FAAE6D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 de ejecución y éxito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50E0E0-E8E6-0629-58CE-300BBFE3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7850"/>
            <a:ext cx="9144000" cy="3835650"/>
          </a:xfrm>
        </p:spPr>
        <p:txBody>
          <a:bodyPr>
            <a:normAutofit fontScale="55000" lnSpcReduction="20000"/>
          </a:bodyPr>
          <a:lstStyle/>
          <a:p>
            <a:pPr marL="146050" indent="0">
              <a:buNone/>
            </a:pPr>
            <a:r>
              <a:rPr lang="es-CL" dirty="0">
                <a:latin typeface="+mn-lt"/>
              </a:rPr>
              <a:t>(</a:t>
            </a:r>
            <a:r>
              <a:rPr lang="es-CL" dirty="0" err="1">
                <a:latin typeface="+mn-lt"/>
              </a:rPr>
              <a:t>venv</a:t>
            </a:r>
            <a:r>
              <a:rPr lang="es-CL" dirty="0">
                <a:latin typeface="+mn-lt"/>
              </a:rPr>
              <a:t>) PS E:\Duoc\Django\Prueba\ferremas&gt; </a:t>
            </a:r>
            <a:r>
              <a:rPr lang="es-CL" dirty="0" err="1">
                <a:latin typeface="+mn-lt"/>
              </a:rPr>
              <a:t>pytest</a:t>
            </a:r>
            <a:endParaRPr lang="es-CL" dirty="0">
              <a:latin typeface="+mn-lt"/>
            </a:endParaRPr>
          </a:p>
          <a:p>
            <a:pPr marL="146050" indent="0">
              <a:buNone/>
            </a:pPr>
            <a:r>
              <a:rPr lang="es-CL" dirty="0">
                <a:latin typeface="+mn-lt"/>
              </a:rPr>
              <a:t>=================================================================== test </a:t>
            </a:r>
            <a:r>
              <a:rPr lang="es-CL" dirty="0" err="1">
                <a:latin typeface="+mn-lt"/>
              </a:rPr>
              <a:t>session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starts</a:t>
            </a:r>
            <a:r>
              <a:rPr lang="es-CL" dirty="0">
                <a:latin typeface="+mn-lt"/>
              </a:rPr>
              <a:t> ====================================================================</a:t>
            </a:r>
          </a:p>
          <a:p>
            <a:pPr marL="146050" indent="0">
              <a:buNone/>
            </a:pPr>
            <a:r>
              <a:rPr lang="es-CL" dirty="0" err="1">
                <a:latin typeface="+mn-lt"/>
              </a:rPr>
              <a:t>platform</a:t>
            </a:r>
            <a:r>
              <a:rPr lang="es-CL" dirty="0">
                <a:latin typeface="+mn-lt"/>
              </a:rPr>
              <a:t> win32 -- Python 3.11.3, pytest-8.2.2, pluggy-1.5.0</a:t>
            </a:r>
          </a:p>
          <a:p>
            <a:pPr marL="146050" indent="0">
              <a:buNone/>
            </a:pPr>
            <a:r>
              <a:rPr lang="es-CL" dirty="0" err="1">
                <a:latin typeface="+mn-lt"/>
              </a:rPr>
              <a:t>django</a:t>
            </a:r>
            <a:r>
              <a:rPr lang="es-CL" dirty="0">
                <a:latin typeface="+mn-lt"/>
              </a:rPr>
              <a:t>: </a:t>
            </a:r>
            <a:r>
              <a:rPr lang="es-CL" dirty="0" err="1">
                <a:latin typeface="+mn-lt"/>
              </a:rPr>
              <a:t>version</a:t>
            </a:r>
            <a:r>
              <a:rPr lang="es-CL" dirty="0">
                <a:latin typeface="+mn-lt"/>
              </a:rPr>
              <a:t>: 3.2.10, </a:t>
            </a:r>
            <a:r>
              <a:rPr lang="es-CL" dirty="0" err="1">
                <a:latin typeface="+mn-lt"/>
              </a:rPr>
              <a:t>settings</a:t>
            </a:r>
            <a:r>
              <a:rPr lang="es-CL" dirty="0">
                <a:latin typeface="+mn-lt"/>
              </a:rPr>
              <a:t>: </a:t>
            </a:r>
            <a:r>
              <a:rPr lang="es-CL" dirty="0" err="1">
                <a:latin typeface="+mn-lt"/>
              </a:rPr>
              <a:t>ferremas.settings_test</a:t>
            </a:r>
            <a:r>
              <a:rPr lang="es-CL" dirty="0">
                <a:latin typeface="+mn-lt"/>
              </a:rPr>
              <a:t> (</a:t>
            </a:r>
            <a:r>
              <a:rPr lang="es-CL" dirty="0" err="1">
                <a:latin typeface="+mn-lt"/>
              </a:rPr>
              <a:t>from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ini</a:t>
            </a:r>
            <a:r>
              <a:rPr lang="es-CL" dirty="0">
                <a:latin typeface="+mn-lt"/>
              </a:rPr>
              <a:t>)</a:t>
            </a:r>
          </a:p>
          <a:p>
            <a:pPr marL="146050" indent="0">
              <a:buNone/>
            </a:pPr>
            <a:r>
              <a:rPr lang="es-CL" dirty="0" err="1">
                <a:latin typeface="+mn-lt"/>
              </a:rPr>
              <a:t>rootdir</a:t>
            </a:r>
            <a:r>
              <a:rPr lang="es-CL" dirty="0">
                <a:latin typeface="+mn-lt"/>
              </a:rPr>
              <a:t>: E:\Duoc\Django\Prueba\ferremas</a:t>
            </a:r>
          </a:p>
          <a:p>
            <a:pPr marL="146050" indent="0">
              <a:buNone/>
            </a:pPr>
            <a:r>
              <a:rPr lang="es-CL" dirty="0" err="1">
                <a:latin typeface="+mn-lt"/>
              </a:rPr>
              <a:t>configfile</a:t>
            </a:r>
            <a:r>
              <a:rPr lang="es-CL" dirty="0">
                <a:latin typeface="+mn-lt"/>
              </a:rPr>
              <a:t>: pytest.ini</a:t>
            </a:r>
          </a:p>
          <a:p>
            <a:pPr marL="146050" indent="0">
              <a:buNone/>
            </a:pPr>
            <a:r>
              <a:rPr lang="es-CL" dirty="0" err="1">
                <a:latin typeface="+mn-lt"/>
              </a:rPr>
              <a:t>plugins</a:t>
            </a:r>
            <a:r>
              <a:rPr lang="es-CL" dirty="0">
                <a:latin typeface="+mn-lt"/>
              </a:rPr>
              <a:t>: django-4.8.0</a:t>
            </a:r>
          </a:p>
          <a:p>
            <a:pPr marL="146050" indent="0">
              <a:buNone/>
            </a:pPr>
            <a:r>
              <a:rPr lang="es-CL" dirty="0" err="1">
                <a:latin typeface="+mn-lt"/>
              </a:rPr>
              <a:t>collected</a:t>
            </a:r>
            <a:r>
              <a:rPr lang="es-CL" dirty="0">
                <a:latin typeface="+mn-lt"/>
              </a:rPr>
              <a:t> 32 </a:t>
            </a:r>
            <a:r>
              <a:rPr lang="es-CL" dirty="0" err="1">
                <a:latin typeface="+mn-lt"/>
              </a:rPr>
              <a:t>items</a:t>
            </a:r>
            <a:endParaRPr lang="es-CL" dirty="0">
              <a:latin typeface="+mn-lt"/>
            </a:endParaRPr>
          </a:p>
          <a:p>
            <a:pPr marL="146050" indent="0">
              <a:buNone/>
            </a:pPr>
            <a:endParaRPr lang="es-CL" dirty="0">
              <a:latin typeface="+mn-lt"/>
            </a:endParaRP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apps\authentication\tests\integration\test_auth_integration.py ...                                                                                    [  9%]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apps\authentication\tests\units\test_auth_unit.py ....                                                                                                       [ 21%]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apps\cart\tests\integration\test_integration_cart.py ....                                                                                                    [ 34%]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apps\cart\tests\unit\test_unit_cart.py ....                                                                                                                         [ 46%]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apps\orders\tests\unit\test_orders_unit.py ..                                                                                                                   [ 53%]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apps\products\tests\integration\test_integration_product.py ......                                                                                    [ 71%]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apps\products\tests\unit\test_unit_product.py ....                                                                                                           [ 84%]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apps\users\tests\integration\test_integration_user.py ...                                                                                                [ 93%] 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apps\users\tests\unit\test_unit_user.py ..                                                                                                                      [100%] </a:t>
            </a:r>
          </a:p>
          <a:p>
            <a:pPr marL="146050" indent="0">
              <a:buNone/>
            </a:pPr>
            <a:endParaRPr lang="es-CL" dirty="0">
              <a:latin typeface="+mn-lt"/>
            </a:endParaRPr>
          </a:p>
          <a:p>
            <a:pPr marL="146050" indent="0">
              <a:buNone/>
            </a:pPr>
            <a:r>
              <a:rPr lang="es-CL" dirty="0">
                <a:latin typeface="+mn-lt"/>
              </a:rPr>
              <a:t>===================================================================== </a:t>
            </a:r>
            <a:r>
              <a:rPr lang="es-CL" dirty="0" err="1">
                <a:latin typeface="+mn-lt"/>
              </a:rPr>
              <a:t>warnings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summary</a:t>
            </a:r>
            <a:r>
              <a:rPr lang="es-CL" dirty="0">
                <a:latin typeface="+mn-lt"/>
              </a:rPr>
              <a:t> ===================================================================== 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..\venv\Lib\site-packages\django\http\request.py:1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  E:\Duoc\Django\Prueba\venv\Lib\site-packages\django\http\request.py:1: </a:t>
            </a:r>
            <a:r>
              <a:rPr lang="es-CL" dirty="0" err="1">
                <a:latin typeface="+mn-lt"/>
              </a:rPr>
              <a:t>DeprecationWarning</a:t>
            </a:r>
            <a:r>
              <a:rPr lang="es-CL" dirty="0">
                <a:latin typeface="+mn-lt"/>
              </a:rPr>
              <a:t>: '</a:t>
            </a:r>
            <a:r>
              <a:rPr lang="es-CL" dirty="0" err="1">
                <a:latin typeface="+mn-lt"/>
              </a:rPr>
              <a:t>cgi</a:t>
            </a:r>
            <a:r>
              <a:rPr lang="es-CL" dirty="0">
                <a:latin typeface="+mn-lt"/>
              </a:rPr>
              <a:t>' </a:t>
            </a:r>
            <a:r>
              <a:rPr lang="es-CL" dirty="0" err="1">
                <a:latin typeface="+mn-lt"/>
              </a:rPr>
              <a:t>is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deprecated</a:t>
            </a:r>
            <a:r>
              <a:rPr lang="es-CL" dirty="0">
                <a:latin typeface="+mn-lt"/>
              </a:rPr>
              <a:t> and </a:t>
            </a:r>
            <a:r>
              <a:rPr lang="es-CL" dirty="0" err="1">
                <a:latin typeface="+mn-lt"/>
              </a:rPr>
              <a:t>slated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for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removal</a:t>
            </a:r>
            <a:r>
              <a:rPr lang="es-CL" dirty="0">
                <a:latin typeface="+mn-lt"/>
              </a:rPr>
              <a:t> in Python 3.13       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    </a:t>
            </a:r>
            <a:r>
              <a:rPr lang="es-CL" dirty="0" err="1">
                <a:latin typeface="+mn-lt"/>
              </a:rPr>
              <a:t>import</a:t>
            </a:r>
            <a:r>
              <a:rPr lang="es-CL" dirty="0">
                <a:latin typeface="+mn-lt"/>
              </a:rPr>
              <a:t> </a:t>
            </a:r>
            <a:r>
              <a:rPr lang="es-CL" dirty="0" err="1">
                <a:latin typeface="+mn-lt"/>
              </a:rPr>
              <a:t>cgi</a:t>
            </a:r>
            <a:endParaRPr lang="es-CL" dirty="0">
              <a:latin typeface="+mn-lt"/>
            </a:endParaRPr>
          </a:p>
          <a:p>
            <a:pPr marL="146050" indent="0">
              <a:buNone/>
            </a:pPr>
            <a:endParaRPr lang="es-CL" dirty="0">
              <a:latin typeface="+mn-lt"/>
            </a:endParaRPr>
          </a:p>
          <a:p>
            <a:pPr marL="146050" indent="0">
              <a:buNone/>
            </a:pPr>
            <a:r>
              <a:rPr lang="es-CL" dirty="0">
                <a:latin typeface="+mn-lt"/>
              </a:rPr>
              <a:t>..\venv\Lib\site-packages\django\utils\encoding.py:266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  E:\Duoc\Django\Prueba\venv\Lib\site-packages\django\utils\encoding.py:266: </a:t>
            </a:r>
            <a:r>
              <a:rPr lang="es-CL" dirty="0" err="1">
                <a:latin typeface="+mn-lt"/>
              </a:rPr>
              <a:t>DeprecationWarning</a:t>
            </a:r>
            <a:r>
              <a:rPr lang="es-CL" dirty="0">
                <a:latin typeface="+mn-lt"/>
              </a:rPr>
              <a:t>: Use </a:t>
            </a:r>
            <a:r>
              <a:rPr lang="es-CL" dirty="0" err="1">
                <a:latin typeface="+mn-lt"/>
              </a:rPr>
              <a:t>setlocale</a:t>
            </a:r>
            <a:r>
              <a:rPr lang="es-CL" dirty="0">
                <a:latin typeface="+mn-lt"/>
              </a:rPr>
              <a:t>(), </a:t>
            </a:r>
            <a:r>
              <a:rPr lang="es-CL" dirty="0" err="1">
                <a:latin typeface="+mn-lt"/>
              </a:rPr>
              <a:t>getencoding</a:t>
            </a:r>
            <a:r>
              <a:rPr lang="es-CL" dirty="0">
                <a:latin typeface="+mn-lt"/>
              </a:rPr>
              <a:t>() and </a:t>
            </a:r>
            <a:r>
              <a:rPr lang="es-CL" dirty="0" err="1">
                <a:latin typeface="+mn-lt"/>
              </a:rPr>
              <a:t>getlocale</a:t>
            </a:r>
            <a:r>
              <a:rPr lang="es-CL" dirty="0">
                <a:latin typeface="+mn-lt"/>
              </a:rPr>
              <a:t>() </a:t>
            </a:r>
            <a:r>
              <a:rPr lang="es-CL" dirty="0" err="1">
                <a:latin typeface="+mn-lt"/>
              </a:rPr>
              <a:t>instead</a:t>
            </a:r>
            <a:r>
              <a:rPr lang="es-CL" dirty="0">
                <a:latin typeface="+mn-lt"/>
              </a:rPr>
              <a:t>      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    </a:t>
            </a:r>
            <a:r>
              <a:rPr lang="es-CL" dirty="0" err="1">
                <a:latin typeface="+mn-lt"/>
              </a:rPr>
              <a:t>encoding</a:t>
            </a:r>
            <a:r>
              <a:rPr lang="es-CL" dirty="0">
                <a:latin typeface="+mn-lt"/>
              </a:rPr>
              <a:t> = </a:t>
            </a:r>
            <a:r>
              <a:rPr lang="es-CL" dirty="0" err="1">
                <a:latin typeface="+mn-lt"/>
              </a:rPr>
              <a:t>locale.getdefaultlocale</a:t>
            </a:r>
            <a:r>
              <a:rPr lang="es-CL" dirty="0">
                <a:latin typeface="+mn-lt"/>
              </a:rPr>
              <a:t>()[1] </a:t>
            </a:r>
            <a:r>
              <a:rPr lang="es-CL" dirty="0" err="1">
                <a:latin typeface="+mn-lt"/>
              </a:rPr>
              <a:t>or</a:t>
            </a:r>
            <a:r>
              <a:rPr lang="es-CL" dirty="0">
                <a:latin typeface="+mn-lt"/>
              </a:rPr>
              <a:t> '</a:t>
            </a:r>
            <a:r>
              <a:rPr lang="es-CL" dirty="0" err="1">
                <a:latin typeface="+mn-lt"/>
              </a:rPr>
              <a:t>ascii</a:t>
            </a:r>
            <a:r>
              <a:rPr lang="es-CL" dirty="0">
                <a:latin typeface="+mn-lt"/>
              </a:rPr>
              <a:t>'</a:t>
            </a:r>
          </a:p>
          <a:p>
            <a:pPr marL="146050" indent="0">
              <a:buNone/>
            </a:pPr>
            <a:endParaRPr lang="es-CL" dirty="0">
              <a:latin typeface="+mn-lt"/>
            </a:endParaRPr>
          </a:p>
          <a:p>
            <a:pPr marL="146050" indent="0">
              <a:buNone/>
            </a:pPr>
            <a:r>
              <a:rPr lang="es-CL" dirty="0">
                <a:latin typeface="+mn-lt"/>
              </a:rPr>
              <a:t>-- </a:t>
            </a:r>
            <a:r>
              <a:rPr lang="es-CL" dirty="0" err="1">
                <a:latin typeface="+mn-lt"/>
              </a:rPr>
              <a:t>Docs</a:t>
            </a:r>
            <a:r>
              <a:rPr lang="es-CL" dirty="0">
                <a:latin typeface="+mn-lt"/>
              </a:rPr>
              <a:t>: https://docs.pytest.org/en/stable/how-to/capture-warnings.html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============================================================== 32 </a:t>
            </a:r>
            <a:r>
              <a:rPr lang="es-CL" dirty="0" err="1">
                <a:latin typeface="+mn-lt"/>
              </a:rPr>
              <a:t>passed</a:t>
            </a:r>
            <a:r>
              <a:rPr lang="es-CL" dirty="0">
                <a:latin typeface="+mn-lt"/>
              </a:rPr>
              <a:t>, 2 </a:t>
            </a:r>
            <a:r>
              <a:rPr lang="es-CL" dirty="0" err="1">
                <a:latin typeface="+mn-lt"/>
              </a:rPr>
              <a:t>warnings</a:t>
            </a:r>
            <a:r>
              <a:rPr lang="es-CL" dirty="0">
                <a:latin typeface="+mn-lt"/>
              </a:rPr>
              <a:t> in 6.01s ============================================================== </a:t>
            </a:r>
          </a:p>
          <a:p>
            <a:pPr marL="146050" indent="0">
              <a:buNone/>
            </a:pPr>
            <a:r>
              <a:rPr lang="es-CL" dirty="0">
                <a:latin typeface="+mn-lt"/>
              </a:rPr>
              <a:t>(</a:t>
            </a:r>
            <a:r>
              <a:rPr lang="es-CL" dirty="0" err="1">
                <a:latin typeface="+mn-lt"/>
              </a:rPr>
              <a:t>venv</a:t>
            </a:r>
            <a:r>
              <a:rPr lang="es-CL" dirty="0">
                <a:latin typeface="+mn-lt"/>
              </a:rPr>
              <a:t>) PS E:\Duoc\Django\Prueba\ferremas&gt;</a:t>
            </a:r>
          </a:p>
        </p:txBody>
      </p:sp>
    </p:spTree>
    <p:extLst>
      <p:ext uri="{BB962C8B-B14F-4D97-AF65-F5344CB8AC3E}">
        <p14:creationId xmlns:p14="http://schemas.microsoft.com/office/powerpoint/2010/main" val="23836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La distribuidora de productos de ferretería y construcción "FERREMAS" ha experimentado desafíos debido a la falta de una plataforma de comercio electrónico, agravada por la pandemia de COVID-19. Esta presentación abordará cómo la implementación de una plataforma en línea puede optimizar los procesos de negocio y mejorar la experiencia del cliente.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"FERREMAS" enfrenta una disminución en las ventas debido a la falta de una plataforma de comercio electrónico y las restricciones de la pandemia. La falta de opciones de venta en línea limita su alcance y capacidad para adaptarse a las nuevas demandas del mercado.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24695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3019325"/>
            <a:ext cx="70389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implementación de una plataforma de comercio electrónico permitirá a "FERREMAS" expandir su alcance y adaptarse a las necesidades cambiantes del mercado. Esto mejorará la experiencia del cliente al ofrecer opciones de compra convenientes y seguras.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269900"/>
            <a:ext cx="70389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Proceso: Gestión de inventario</a:t>
            </a:r>
            <a:endParaRPr sz="230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874400"/>
            <a:ext cx="70389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17"/>
              <a:t>Descripción: Registro, seguimiento y mantenimiento de productos en sucursales físicas.</a:t>
            </a:r>
            <a:endParaRPr sz="1317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17"/>
              <a:t>Mejora Propuesta: Implementar sistema centralizado para sincronizar inventario físico y catálogo virtual.</a:t>
            </a:r>
            <a:endParaRPr sz="1317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00" y="2411600"/>
            <a:ext cx="5980300" cy="2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Proceso: Procesamiento de Pedidos en Línea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Gestión y cumplimiento de pedidos en plataforma de comercio electrónico.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Propuesta: Implementar sistema de seguimiento de envíos en tiempo real.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345300"/>
            <a:ext cx="72199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Proceso: Procesamiento de Pedidos Físicos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Gestión de pedidos en sucursales físicas.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Propuesta: Implementar sistema de gestión de relaciones con el cliente (CRM).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25" y="2319500"/>
            <a:ext cx="5573950" cy="28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Proceso: Gestión de Pagos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Registro y gestión de transacciones financieras.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Propuesta: Implementar sistema integrado de pasarelas de pago en línea.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505575"/>
            <a:ext cx="57340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WebService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021150"/>
            <a:ext cx="70389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Servicio de Sincronización de Inventario: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Función:</a:t>
            </a:r>
            <a:r>
              <a:rPr lang="es"/>
              <a:t> Sincroniza en tiempo real el inventario físico en las sucursales con el catálogo virtual en línea para mantener la información de disponibilidad de productos actualizada y precisa.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Participación en el Proceso de Negocio / Actividad: </a:t>
            </a:r>
            <a:r>
              <a:rPr lang="es"/>
              <a:t>Integra con la gestión de inventario, tanto en las sucursales físicas como en la actualización del catálogo en línea.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Servicio de Seguimiento de Envíos: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Función: </a:t>
            </a:r>
            <a:r>
              <a:rPr lang="es"/>
              <a:t>Proporciona información en tiempo real sobre el estado de los envíos realizados a través de la plataforma de comercio electrónico para ofrecer visibilidad completa a los clientes sobre el progreso de sus pedidos.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Participación en el Proceso de Negocio / Actividad:</a:t>
            </a:r>
            <a:r>
              <a:rPr lang="es"/>
              <a:t> Asociado con el procesamiento de pedidos en línea, proporcionando actualizaciones de estado de envío a los clientes.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WebService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021150"/>
            <a:ext cx="70389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Servicio de Gestión de Relaciones con el Cliente (CRM):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Función:</a:t>
            </a:r>
            <a:r>
              <a:rPr lang="es"/>
              <a:t> Facilita la gestión de relaciones con los clientes almacenando información sobre interacciones pasadas, preferencias de compra y datos de contacto para mejorar la atención al cliente y proporcionar una experiencia personalizada.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Participación en el Proceso de Negocio / Actividad: </a:t>
            </a:r>
            <a:r>
              <a:rPr lang="es"/>
              <a:t>Relacionado con el procesamiento de pedidos físicos, permitiendo a los empleados acceder a la información del cliente y proporcionar recomendaciones de productos.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Servicio de Pasarelas de Pago en Línea: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Función: </a:t>
            </a:r>
            <a:r>
              <a:rPr lang="es"/>
              <a:t>Facilita transacciones financieras seguras y rápidas a través de diversos métodos de pago en línea para simplificar el proceso de pago para los clientes y garantizar la integridad de las transacciones.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Participación en el Proceso de Negocio / Actividad:</a:t>
            </a:r>
            <a:r>
              <a:rPr lang="es"/>
              <a:t> Asociado con la gestión de pagos, permitiendo que los clientes realicen pagos de manera conveniente a través de la plataforma de comercio electrónico.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Presentación en pantalla (16:9)</PresentationFormat>
  <Paragraphs>102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Focus</vt:lpstr>
      <vt:lpstr>Evaluación EA1</vt:lpstr>
      <vt:lpstr>Introduccion</vt:lpstr>
      <vt:lpstr>Problema</vt:lpstr>
      <vt:lpstr>Proceso: Gestión de inventario</vt:lpstr>
      <vt:lpstr>Proceso: Procesamiento de Pedidos en Línea</vt:lpstr>
      <vt:lpstr>Proceso: Procesamiento de Pedidos Físicos</vt:lpstr>
      <vt:lpstr>Proceso: Gestión de Pagos</vt:lpstr>
      <vt:lpstr>Definición de WebService</vt:lpstr>
      <vt:lpstr>Definición de WebService</vt:lpstr>
      <vt:lpstr>API para la Gestión de Carro de Compras y Pedidos en Ferremas</vt:lpstr>
      <vt:lpstr>Endpoints Disponibles:</vt:lpstr>
      <vt:lpstr>Proceso de pruebas unitarias y de integracion</vt:lpstr>
      <vt:lpstr>Evidencia de ejecución y éxito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Agustín Duran</cp:lastModifiedBy>
  <cp:revision>1</cp:revision>
  <dcterms:modified xsi:type="dcterms:W3CDTF">2024-06-30T07:24:12Z</dcterms:modified>
</cp:coreProperties>
</file>