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Sora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5" roundtripDataSignature="AMtx7mhp65iRFIUBMedp5oh3wFK/ggBo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E5C458D-68F1-40DF-99D8-03E040943D1A}">
  <a:tblStyle styleId="{5E5C458D-68F1-40DF-99D8-03E040943D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ra-bold.fntdata"/><Relationship Id="rId22" Type="http://schemas.openxmlformats.org/officeDocument/2006/relationships/font" Target="fonts/OpenSans-bold.fntdata"/><Relationship Id="rId21" Type="http://schemas.openxmlformats.org/officeDocument/2006/relationships/font" Target="fonts/OpenSans-regular.fntdata"/><Relationship Id="rId24" Type="http://schemas.openxmlformats.org/officeDocument/2006/relationships/font" Target="fonts/OpenSans-boldItalic.fntdata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Sora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2" name="Google Shape;7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3" name="Google Shape;154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9" name="Google Shape;15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2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4" name="Google Shape;167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3" name="Google Shape;10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9" name="Google Shape;10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0" name="Google Shape;10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7" name="Google Shape;114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8" name="Google Shape;13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7" name="Google Shape;14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39c7cf595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39c7cf595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0" name="Google Shape;147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4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0" name="Google Shape;10;p4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" name="Google Shape;11;p4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" name="Google Shape;12;p4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3" name="Google Shape;13;p4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4" name="Google Shape;14;p4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" name="Google Shape;15;p4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" name="Google Shape;16;p4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7" name="Google Shape;17;p4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18" name="Google Shape;18;p42"/>
          <p:cNvSpPr txBox="1"/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9" name="Google Shape;19;p42"/>
          <p:cNvSpPr txBox="1"/>
          <p:nvPr>
            <p:ph idx="1" type="subTitle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5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45" name="Google Shape;145;p5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46" name="Google Shape;146;p5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7" name="Google Shape;147;p5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48" name="Google Shape;148;p5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49" name="Google Shape;149;p5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0" name="Google Shape;150;p5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1" name="Google Shape;151;p5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52" name="Google Shape;152;p5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153" name="Google Shape;153;p52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3"/>
          <p:cNvSpPr txBox="1"/>
          <p:nvPr>
            <p:ph type="title"/>
          </p:nvPr>
        </p:nvSpPr>
        <p:spPr>
          <a:xfrm>
            <a:off x="3758050" y="1937075"/>
            <a:ext cx="323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6" name="Google Shape;156;p53"/>
          <p:cNvSpPr txBox="1"/>
          <p:nvPr>
            <p:ph idx="1" type="subTitle"/>
          </p:nvPr>
        </p:nvSpPr>
        <p:spPr>
          <a:xfrm>
            <a:off x="3758050" y="2433575"/>
            <a:ext cx="32331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57" name="Google Shape;157;p5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58" name="Google Shape;158;p5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59" name="Google Shape;159;p5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5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61" name="Google Shape;161;p5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62" name="Google Shape;162;p5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63" name="Google Shape;163;p5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4" name="Google Shape;164;p5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65" name="Google Shape;165;p5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/>
          <p:nvPr>
            <p:ph type="title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8" name="Google Shape;168;p44"/>
          <p:cNvSpPr txBox="1"/>
          <p:nvPr>
            <p:ph idx="2" type="title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9" name="Google Shape;169;p44"/>
          <p:cNvSpPr txBox="1"/>
          <p:nvPr>
            <p:ph idx="3" type="title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0" name="Google Shape;170;p44"/>
          <p:cNvSpPr txBox="1"/>
          <p:nvPr>
            <p:ph idx="4" type="title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1" name="Google Shape;171;p44"/>
          <p:cNvSpPr txBox="1"/>
          <p:nvPr>
            <p:ph idx="5" type="title"/>
          </p:nvPr>
        </p:nvSpPr>
        <p:spPr>
          <a:xfrm>
            <a:off x="4698355" y="1404675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2" name="Google Shape;172;p44"/>
          <p:cNvSpPr txBox="1"/>
          <p:nvPr>
            <p:ph idx="6" type="title"/>
          </p:nvPr>
        </p:nvSpPr>
        <p:spPr>
          <a:xfrm>
            <a:off x="4698355" y="3066688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3" name="Google Shape;173;p44"/>
          <p:cNvSpPr txBox="1"/>
          <p:nvPr>
            <p:ph idx="1" type="subTitle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4" name="Google Shape;174;p44"/>
          <p:cNvSpPr txBox="1"/>
          <p:nvPr>
            <p:ph idx="7" type="subTitle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5" name="Google Shape;175;p44"/>
          <p:cNvSpPr txBox="1"/>
          <p:nvPr>
            <p:ph idx="8" type="subTitle"/>
          </p:nvPr>
        </p:nvSpPr>
        <p:spPr>
          <a:xfrm>
            <a:off x="4698355" y="185226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6" name="Google Shape;176;p44"/>
          <p:cNvSpPr txBox="1"/>
          <p:nvPr>
            <p:ph idx="9" type="subTitle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7" name="Google Shape;177;p44"/>
          <p:cNvSpPr txBox="1"/>
          <p:nvPr>
            <p:ph idx="13" type="subTitle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8" name="Google Shape;178;p44"/>
          <p:cNvSpPr txBox="1"/>
          <p:nvPr>
            <p:ph idx="14" type="subTitle"/>
          </p:nvPr>
        </p:nvSpPr>
        <p:spPr>
          <a:xfrm>
            <a:off x="4698355" y="351424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79" name="Google Shape;179;p4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80" name="Google Shape;180;p4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81" name="Google Shape;181;p4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2" name="Google Shape;182;p4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83" name="Google Shape;183;p4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84" name="Google Shape;184;p4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85" name="Google Shape;185;p4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6" name="Google Shape;186;p4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87" name="Google Shape;187;p4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188" name="Google Shape;188;p44"/>
          <p:cNvSpPr txBox="1"/>
          <p:nvPr>
            <p:ph idx="15"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4"/>
          <p:cNvSpPr txBox="1"/>
          <p:nvPr>
            <p:ph type="title"/>
          </p:nvPr>
        </p:nvSpPr>
        <p:spPr>
          <a:xfrm>
            <a:off x="3982663" y="53950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" name="Google Shape;191;p54"/>
          <p:cNvSpPr txBox="1"/>
          <p:nvPr>
            <p:ph idx="1" type="subTitle"/>
          </p:nvPr>
        </p:nvSpPr>
        <p:spPr>
          <a:xfrm>
            <a:off x="3982625" y="171992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2" name="Google Shape;192;p54"/>
          <p:cNvSpPr txBox="1"/>
          <p:nvPr/>
        </p:nvSpPr>
        <p:spPr>
          <a:xfrm>
            <a:off x="3982500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b="0" i="0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i="0" lang="en" sz="10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i="0" lang="en" sz="1000" u="sng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i="0" lang="en" sz="1000" u="sng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000" u="sng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i="0" sz="1000" u="sng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93" name="Google Shape;193;p5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94" name="Google Shape;194;p5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95" name="Google Shape;195;p5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6" name="Google Shape;196;p5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97" name="Google Shape;197;p5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98" name="Google Shape;198;p5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99" name="Google Shape;199;p5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0" name="Google Shape;200;p5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01" name="Google Shape;201;p5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04" name="Google Shape;204;p5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05" name="Google Shape;205;p5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06" name="Google Shape;206;p5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7" name="Google Shape;207;p5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08" name="Google Shape;208;p5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09" name="Google Shape;209;p5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10" name="Google Shape;210;p5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1" name="Google Shape;211;p5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12" name="Google Shape;212;p5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9"/>
          <p:cNvSpPr txBox="1"/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5" name="Google Shape;215;p59"/>
          <p:cNvSpPr txBox="1"/>
          <p:nvPr>
            <p:ph idx="1" type="subTitle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16" name="Google Shape;216;p5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17" name="Google Shape;217;p5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18" name="Google Shape;218;p5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9" name="Google Shape;219;p5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20" name="Google Shape;220;p5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21" name="Google Shape;221;p5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22" name="Google Shape;222;p5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3" name="Google Shape;223;p5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24" name="Google Shape;224;p5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7" name="Google Shape;227;p6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6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1" name="Google Shape;231;p6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2" name="Google Shape;232;p6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3" name="Google Shape;233;p6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34" name="Google Shape;234;p6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35" name="Google Shape;235;p6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6" name="Google Shape;236;p6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7" name="Google Shape;237;p6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38" name="Google Shape;238;p6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grpSp>
        <p:nvGrpSpPr>
          <p:cNvPr id="239" name="Google Shape;239;p62"/>
          <p:cNvGrpSpPr/>
          <p:nvPr/>
        </p:nvGrpSpPr>
        <p:grpSpPr>
          <a:xfrm>
            <a:off x="518845" y="755087"/>
            <a:ext cx="3381109" cy="3633336"/>
            <a:chOff x="1742895" y="795775"/>
            <a:chExt cx="3381109" cy="3633336"/>
          </a:xfrm>
        </p:grpSpPr>
        <p:sp>
          <p:nvSpPr>
            <p:cNvPr id="240" name="Google Shape;240;p62"/>
            <p:cNvSpPr/>
            <p:nvPr/>
          </p:nvSpPr>
          <p:spPr>
            <a:xfrm>
              <a:off x="1913656" y="3200832"/>
              <a:ext cx="38942" cy="38942"/>
            </a:xfrm>
            <a:custGeom>
              <a:rect b="b" l="l" r="r" t="t"/>
              <a:pathLst>
                <a:path extrusionOk="0" h="660" w="66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62"/>
            <p:cNvSpPr/>
            <p:nvPr/>
          </p:nvSpPr>
          <p:spPr>
            <a:xfrm>
              <a:off x="1910411" y="3196997"/>
              <a:ext cx="46022" cy="46081"/>
            </a:xfrm>
            <a:custGeom>
              <a:rect b="b" l="l" r="r" t="t"/>
              <a:pathLst>
                <a:path extrusionOk="0" h="781" w="78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2" name="Google Shape;242;p62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243" name="Google Shape;243;p62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rect b="b" l="l" r="r" t="t"/>
                <a:pathLst>
                  <a:path extrusionOk="0" h="2645" w="5474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62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rect b="b" l="l" r="r" t="t"/>
                <a:pathLst>
                  <a:path extrusionOk="0" h="1661" w="3415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62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rect b="b" l="l" r="r" t="t"/>
                <a:pathLst>
                  <a:path extrusionOk="0" h="6272" w="8304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62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rect b="b" l="l" r="r" t="t"/>
                <a:pathLst>
                  <a:path extrusionOk="0" h="1643" w="1643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62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rect b="b" l="l" r="r" t="t"/>
                <a:pathLst>
                  <a:path extrusionOk="0" h="2051" w="206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62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rect b="b" l="l" r="r" t="t"/>
                <a:pathLst>
                  <a:path extrusionOk="0" h="882" w="882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62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rect b="b" l="l" r="r" t="t"/>
                <a:pathLst>
                  <a:path extrusionOk="0" h="567" w="567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62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rect b="b" l="l" r="r" t="t"/>
                <a:pathLst>
                  <a:path extrusionOk="0" h="13787" w="13796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62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rect b="b" l="l" r="r" t="t"/>
                <a:pathLst>
                  <a:path extrusionOk="0" h="11235" w="16244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62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rect b="b" l="l" r="r" t="t"/>
                <a:pathLst>
                  <a:path extrusionOk="0" h="11346" w="16374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62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rect b="b" l="l" r="r" t="t"/>
                <a:pathLst>
                  <a:path extrusionOk="0" h="9083" w="1387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62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62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rect b="b" l="l" r="r" t="t"/>
                <a:pathLst>
                  <a:path extrusionOk="0" h="3044" w="113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62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rect b="b" l="l" r="r" t="t"/>
                <a:pathLst>
                  <a:path extrusionOk="0" h="363" w="362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62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62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rect b="b" l="l" r="r" t="t"/>
                <a:pathLst>
                  <a:path extrusionOk="0" h="1568" w="2168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62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62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rect b="b" l="l" r="r" t="t"/>
                <a:pathLst>
                  <a:path extrusionOk="0" h="456" w="412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62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rect b="b" l="l" r="r" t="t"/>
                <a:pathLst>
                  <a:path extrusionOk="0" h="576" w="424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62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62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62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rect b="b" l="l" r="r" t="t"/>
                <a:pathLst>
                  <a:path extrusionOk="0" h="6486" w="7552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62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62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62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rect b="b" l="l" r="r" t="t"/>
                <a:pathLst>
                  <a:path extrusionOk="0" h="288" w="3981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62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62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rect b="b" l="l" r="r" t="t"/>
                <a:pathLst>
                  <a:path extrusionOk="0" h="521" w="3471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62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62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62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rect b="b" l="l" r="r" t="t"/>
                <a:pathLst>
                  <a:path extrusionOk="0" h="196" w="186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62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62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62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62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rect b="b" l="l" r="r" t="t"/>
                <a:pathLst>
                  <a:path extrusionOk="0" h="2154" w="2153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62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rect b="b" l="l" r="r" t="t"/>
                <a:pathLst>
                  <a:path extrusionOk="0" h="2264" w="2265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62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rect b="b" l="l" r="r" t="t"/>
                <a:pathLst>
                  <a:path extrusionOk="0" h="484" w="956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62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62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rect b="b" l="l" r="r" t="t"/>
                <a:pathLst>
                  <a:path extrusionOk="0" h="549" w="548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62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rect b="b" l="l" r="r" t="t"/>
                <a:pathLst>
                  <a:path extrusionOk="0" h="659" w="66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62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rect b="b" l="l" r="r" t="t"/>
                <a:pathLst>
                  <a:path extrusionOk="0" h="492" w="1587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62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rect b="b" l="l" r="r" t="t"/>
                <a:pathLst>
                  <a:path extrusionOk="0" h="604" w="1707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62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rect b="b" l="l" r="r" t="t"/>
                <a:pathLst>
                  <a:path extrusionOk="0" h="9600" w="964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62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rect b="b" l="l" r="r" t="t"/>
                <a:pathLst>
                  <a:path extrusionOk="0" h="9714" w="9751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62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rect b="b" l="l" r="r" t="t"/>
                <a:pathLst>
                  <a:path extrusionOk="0" h="11235" w="16253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62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rect b="b" l="l" r="r" t="t"/>
                <a:pathLst>
                  <a:path extrusionOk="0" h="11356" w="16365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62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rect b="b" l="l" r="r" t="t"/>
                <a:pathLst>
                  <a:path extrusionOk="0" h="9074" w="13879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62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62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rect b="b" l="l" r="r" t="t"/>
                <a:pathLst>
                  <a:path extrusionOk="0" h="3043" w="12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62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rect b="b" l="l" r="r" t="t"/>
                <a:pathLst>
                  <a:path extrusionOk="0" h="363" w="373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62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62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rect b="b" l="l" r="r" t="t"/>
                <a:pathLst>
                  <a:path extrusionOk="0" h="1568" w="21689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62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62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rect b="b" l="l" r="r" t="t"/>
                <a:pathLst>
                  <a:path extrusionOk="0" h="456" w="4119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62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rect b="b" l="l" r="r" t="t"/>
                <a:pathLst>
                  <a:path extrusionOk="0" h="567" w="4231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62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rect b="b" l="l" r="r" t="t"/>
                <a:pathLst>
                  <a:path extrusionOk="0" h="6365" w="7431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62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rect b="b" l="l" r="r" t="t"/>
                <a:pathLst>
                  <a:path extrusionOk="0" h="6365" w="7432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62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rect b="b" l="l" r="r" t="t"/>
                <a:pathLst>
                  <a:path extrusionOk="0" h="6476" w="7552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62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62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62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rect b="b" l="l" r="r" t="t"/>
                <a:pathLst>
                  <a:path extrusionOk="0" h="288" w="399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62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62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rect b="b" l="l" r="r" t="t"/>
                <a:pathLst>
                  <a:path extrusionOk="0" h="511" w="3471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62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62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62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62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62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62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62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rect b="b" l="l" r="r" t="t"/>
                <a:pathLst>
                  <a:path extrusionOk="0" h="2144" w="2153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62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rect b="b" l="l" r="r" t="t"/>
                <a:pathLst>
                  <a:path extrusionOk="0" h="2274" w="2265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62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rect b="b" l="l" r="r" t="t"/>
                <a:pathLst>
                  <a:path extrusionOk="0" h="483" w="956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62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62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rect b="b" l="l" r="r" t="t"/>
                <a:pathLst>
                  <a:path extrusionOk="0" h="539" w="539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62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rect b="b" l="l" r="r" t="t"/>
                <a:pathLst>
                  <a:path extrusionOk="0" h="660" w="66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62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rect b="b" l="l" r="r" t="t"/>
                <a:pathLst>
                  <a:path extrusionOk="0" h="492" w="1588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62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rect b="b" l="l" r="r" t="t"/>
                <a:pathLst>
                  <a:path extrusionOk="0" h="613" w="1698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62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rect b="b" l="l" r="r" t="t"/>
                <a:pathLst>
                  <a:path extrusionOk="0" h="8897" w="1220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62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rect b="b" l="l" r="r" t="t"/>
                <a:pathLst>
                  <a:path extrusionOk="0" h="1503" w="1220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62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rect b="b" l="l" r="r" t="t"/>
                <a:pathLst>
                  <a:path extrusionOk="0" h="1615" w="12321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62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62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62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rect b="b" l="l" r="r" t="t"/>
                <a:pathLst>
                  <a:path extrusionOk="0" h="576" w="576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62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rect b="b" l="l" r="r" t="t"/>
                <a:pathLst>
                  <a:path extrusionOk="0" h="7339" w="1220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62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rect b="b" l="l" r="r" t="t"/>
                <a:pathLst>
                  <a:path extrusionOk="0" h="7450" w="12321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62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rect b="b" l="l" r="r" t="t"/>
                <a:pathLst>
                  <a:path extrusionOk="0" h="4157" w="2701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62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rect b="b" l="l" r="r" t="t"/>
                <a:pathLst>
                  <a:path extrusionOk="0" h="4287" w="2812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62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rect b="b" l="l" r="r" t="t"/>
                <a:pathLst>
                  <a:path extrusionOk="0" h="4036" w="2608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62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rect b="b" l="l" r="r" t="t"/>
                <a:pathLst>
                  <a:path extrusionOk="0" h="4148" w="2738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62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rect b="b" l="l" r="r" t="t"/>
                <a:pathLst>
                  <a:path extrusionOk="0" h="4092" w="2598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62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rect b="b" l="l" r="r" t="t"/>
                <a:pathLst>
                  <a:path extrusionOk="0" h="4219" w="2728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62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rect b="b" l="l" r="r" t="t"/>
                <a:pathLst>
                  <a:path extrusionOk="0" h="121" w="5734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62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rect b="b" l="l" r="r" t="t"/>
                <a:pathLst>
                  <a:path extrusionOk="0" h="122" w="2088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62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rect b="b" l="l" r="r" t="t"/>
                <a:pathLst>
                  <a:path extrusionOk="0" h="122" w="2515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62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rect b="b" l="l" r="r" t="t"/>
                <a:pathLst>
                  <a:path extrusionOk="0" h="113" w="3721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62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rect b="b" l="l" r="r" t="t"/>
                <a:pathLst>
                  <a:path extrusionOk="0" h="112" w="578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62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rect b="b" l="l" r="r" t="t"/>
                <a:pathLst>
                  <a:path extrusionOk="0" h="113" w="1912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62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rect b="b" l="l" r="r" t="t"/>
                <a:pathLst>
                  <a:path extrusionOk="0" h="113" w="3387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62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rect b="b" l="l" r="r" t="t"/>
                <a:pathLst>
                  <a:path extrusionOk="0" h="354" w="2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62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rect b="b" l="l" r="r" t="t"/>
                <a:pathLst>
                  <a:path extrusionOk="0" h="6625" w="9306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62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rect b="b" l="l" r="r" t="t"/>
                <a:pathLst>
                  <a:path extrusionOk="0" h="6754" w="9427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62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rect b="b" l="l" r="r" t="t"/>
                <a:pathLst>
                  <a:path extrusionOk="0" h="1114" w="9305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62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rect b="b" l="l" r="r" t="t"/>
                <a:pathLst>
                  <a:path extrusionOk="0" h="1235" w="9417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62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rect b="b" l="l" r="r" t="t"/>
                <a:pathLst>
                  <a:path extrusionOk="0" h="456" w="456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62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rect b="b" l="l" r="r" t="t"/>
                <a:pathLst>
                  <a:path extrusionOk="0" h="456" w="465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62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rect b="b" l="l" r="r" t="t"/>
                <a:pathLst>
                  <a:path extrusionOk="0" h="456" w="464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62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rect b="b" l="l" r="r" t="t"/>
                <a:pathLst>
                  <a:path extrusionOk="0" h="5465" w="9305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62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rect b="b" l="l" r="r" t="t"/>
                <a:pathLst>
                  <a:path extrusionOk="0" h="5585" w="9426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62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rect b="b" l="l" r="r" t="t"/>
                <a:pathLst>
                  <a:path extrusionOk="0" h="113" w="3944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62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rect b="b" l="l" r="r" t="t"/>
                <a:pathLst>
                  <a:path extrusionOk="0" h="122" w="1458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62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rect b="b" l="l" r="r" t="t"/>
                <a:pathLst>
                  <a:path extrusionOk="0" h="122" w="1754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62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rect b="b" l="l" r="r" t="t"/>
                <a:pathLst>
                  <a:path extrusionOk="0" h="112" w="2571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62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rect b="b" l="l" r="r" t="t"/>
                <a:pathLst>
                  <a:path extrusionOk="0" h="112" w="3981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62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rect b="b" l="l" r="r" t="t"/>
                <a:pathLst>
                  <a:path extrusionOk="0" h="121" w="1337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62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rect b="b" l="l" r="r" t="t"/>
                <a:pathLst>
                  <a:path extrusionOk="0" h="121" w="2348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62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rect b="b" l="l" r="r" t="t"/>
                <a:pathLst>
                  <a:path extrusionOk="0" h="2821" w="2821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62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rect b="b" l="l" r="r" t="t"/>
                <a:pathLst>
                  <a:path extrusionOk="0" h="2942" w="2932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62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rect b="b" l="l" r="r" t="t"/>
                <a:pathLst>
                  <a:path extrusionOk="0" h="2822" w="2821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62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rect b="b" l="l" r="r" t="t"/>
                <a:pathLst>
                  <a:path extrusionOk="0" h="2941" w="2933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62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rect b="b" l="l" r="r" t="t"/>
                <a:pathLst>
                  <a:path extrusionOk="0" h="4194" w="4713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62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rect b="b" l="l" r="r" t="t"/>
                <a:pathLst>
                  <a:path extrusionOk="0" h="4305" w="4305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62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rect b="b" l="l" r="r" t="t"/>
                <a:pathLst>
                  <a:path extrusionOk="0" h="4193" w="4509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62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rect b="b" l="l" r="r" t="t"/>
                <a:pathLst>
                  <a:path extrusionOk="0" h="4306" w="4314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62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rect b="b" l="l" r="r" t="t"/>
                <a:pathLst>
                  <a:path extrusionOk="0" h="4306" w="1365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62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rect b="b" l="l" r="r" t="t"/>
                <a:pathLst>
                  <a:path extrusionOk="0" h="112" w="3962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62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rect b="b" l="l" r="r" t="t"/>
                <a:pathLst>
                  <a:path extrusionOk="0" h="121" w="3962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8" name="Google Shape;368;p62"/>
            <p:cNvSpPr/>
            <p:nvPr/>
          </p:nvSpPr>
          <p:spPr>
            <a:xfrm>
              <a:off x="1925692" y="2196479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9" name="Google Shape;369;p62"/>
            <p:cNvGrpSpPr/>
            <p:nvPr/>
          </p:nvGrpSpPr>
          <p:grpSpPr>
            <a:xfrm>
              <a:off x="3729110" y="795775"/>
              <a:ext cx="1239905" cy="584116"/>
              <a:chOff x="6947135" y="2460525"/>
              <a:chExt cx="1239905" cy="584116"/>
            </a:xfrm>
          </p:grpSpPr>
          <p:sp>
            <p:nvSpPr>
              <p:cNvPr id="370" name="Google Shape;370;p62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rect b="b" l="l" r="r" t="t"/>
                <a:pathLst>
                  <a:path extrusionOk="0" h="493" w="3823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62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rect b="b" l="l" r="r" t="t"/>
                <a:pathLst>
                  <a:path extrusionOk="0" h="604" w="3944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62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rect b="b" l="l" r="r" t="t"/>
                <a:pathLst>
                  <a:path extrusionOk="0" h="317" w="219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62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62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rect b="b" l="l" r="r" t="t"/>
                <a:pathLst>
                  <a:path extrusionOk="0" h="316" w="219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62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62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rect b="b" l="l" r="r" t="t"/>
                <a:pathLst>
                  <a:path extrusionOk="0" h="1606" w="3711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62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rect b="b" l="l" r="r" t="t"/>
                <a:pathLst>
                  <a:path extrusionOk="0" h="1715" w="3841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62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rect b="b" l="l" r="r" t="t"/>
                <a:pathLst>
                  <a:path extrusionOk="0" h="604" w="613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62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rect b="b" l="l" r="r" t="t"/>
                <a:pathLst>
                  <a:path extrusionOk="0" h="719" w="725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62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rect b="b" l="l" r="r" t="t"/>
                <a:pathLst>
                  <a:path extrusionOk="0" h="6927" w="7432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62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rect b="b" l="l" r="r" t="t"/>
                <a:pathLst>
                  <a:path extrusionOk="0" h="7049" w="7404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62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rect b="b" l="l" r="r" t="t"/>
                <a:pathLst>
                  <a:path extrusionOk="0" h="6931" w="7877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62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rect b="b" l="l" r="r" t="t"/>
                <a:pathLst>
                  <a:path extrusionOk="0" h="7046" w="7552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62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rect b="b" l="l" r="r" t="t"/>
                <a:pathLst>
                  <a:path extrusionOk="0" h="1697" w="1689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62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rect b="b" l="l" r="r" t="t"/>
                <a:pathLst>
                  <a:path extrusionOk="0" h="3768" w="3285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62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rect b="b" l="l" r="r" t="t"/>
                <a:pathLst>
                  <a:path extrusionOk="0" h="3878" w="3405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62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rect b="b" l="l" r="r" t="t"/>
                <a:pathLst>
                  <a:path extrusionOk="0" h="400" w="2005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62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rect b="b" l="l" r="r" t="t"/>
                <a:pathLst>
                  <a:path extrusionOk="0" h="521" w="2126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62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rect b="b" l="l" r="r" t="t"/>
                <a:pathLst>
                  <a:path extrusionOk="0" h="697" w="696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62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rect b="b" l="l" r="r" t="t"/>
                <a:pathLst>
                  <a:path extrusionOk="0" h="817" w="817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62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rect b="b" l="l" r="r" t="t"/>
                <a:pathLst>
                  <a:path extrusionOk="0" h="280" w="288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62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rect b="b" l="l" r="r" t="t"/>
                <a:pathLst>
                  <a:path extrusionOk="0" h="400" w="40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62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62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rect b="b" l="l" r="r" t="t"/>
                <a:pathLst>
                  <a:path extrusionOk="0" h="122" w="855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62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62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62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62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rect b="b" l="l" r="r" t="t"/>
                <a:pathLst>
                  <a:path extrusionOk="0" h="112" w="2236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62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62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1" name="Google Shape;401;p62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402" name="Google Shape;402;p62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rect b="b" l="l" r="r" t="t"/>
                <a:pathLst>
                  <a:path extrusionOk="0" h="1875" w="1875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62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rect b="b" l="l" r="r" t="t"/>
                <a:pathLst>
                  <a:path extrusionOk="0" h="762" w="113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62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rect b="b" l="l" r="r" t="t"/>
                <a:pathLst>
                  <a:path extrusionOk="0" h="752" w="113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62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62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62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62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rect b="b" l="l" r="r" t="t"/>
                <a:pathLst>
                  <a:path extrusionOk="0" h="569" w="586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62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rect b="b" l="l" r="r" t="t"/>
                <a:pathLst>
                  <a:path extrusionOk="0" h="446" w="455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62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rect b="b" l="l" r="r" t="t"/>
                <a:pathLst>
                  <a:path extrusionOk="0" h="571" w="585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62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rect b="b" l="l" r="r" t="t"/>
                <a:pathLst>
                  <a:path extrusionOk="0" h="446" w="456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62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rect b="b" l="l" r="r" t="t"/>
                <a:pathLst>
                  <a:path extrusionOk="0" h="571" w="586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62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62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rect b="b" l="l" r="r" t="t"/>
                <a:pathLst>
                  <a:path extrusionOk="0" h="569" w="585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62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rect b="b" l="l" r="r" t="t"/>
                <a:pathLst>
                  <a:path extrusionOk="0" h="688" w="678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62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rect b="b" l="l" r="r" t="t"/>
                <a:pathLst>
                  <a:path extrusionOk="0" h="2070" w="1698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62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rect b="b" l="l" r="r" t="t"/>
                <a:pathLst>
                  <a:path extrusionOk="0" h="2183" w="1717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62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rect b="b" l="l" r="r" t="t"/>
                <a:pathLst>
                  <a:path extrusionOk="0" h="1548" w="2069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62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rect b="b" l="l" r="r" t="t"/>
                <a:pathLst>
                  <a:path extrusionOk="0" h="1661" w="2181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62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rect b="b" l="l" r="r" t="t"/>
                <a:pathLst>
                  <a:path extrusionOk="0" h="3562" w="2097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62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rect b="b" l="l" r="r" t="t"/>
                <a:pathLst>
                  <a:path extrusionOk="0" h="3681" w="2218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62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rect b="b" l="l" r="r" t="t"/>
                <a:pathLst>
                  <a:path extrusionOk="0" h="5724" w="130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62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rect b="b" l="l" r="r" t="t"/>
                <a:pathLst>
                  <a:path extrusionOk="0" h="5836" w="1411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62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rect b="b" l="l" r="r" t="t"/>
                <a:pathLst>
                  <a:path extrusionOk="0" h="3628" w="1291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62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rect b="b" l="l" r="r" t="t"/>
                <a:pathLst>
                  <a:path extrusionOk="0" h="3740" w="1401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62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rect b="b" l="l" r="r" t="t"/>
                <a:pathLst>
                  <a:path extrusionOk="0" h="2051" w="1299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62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rect b="b" l="l" r="r" t="t"/>
                <a:pathLst>
                  <a:path extrusionOk="0" h="2153" w="1402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62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62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62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62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62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62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62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62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62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rect b="b" l="l" r="r" t="t"/>
                <a:pathLst>
                  <a:path extrusionOk="0" h="6736" w="1299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62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rect b="b" l="l" r="r" t="t"/>
                <a:pathLst>
                  <a:path extrusionOk="0" h="6829" w="1384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62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rect b="b" l="l" r="r" t="t"/>
                <a:pathLst>
                  <a:path extrusionOk="0" h="6587" w="130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62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rect b="b" l="l" r="r" t="t"/>
                <a:pathLst>
                  <a:path extrusionOk="0" h="6699" w="1402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62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62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62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62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62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rect b="b" l="l" r="r" t="t"/>
                <a:pathLst>
                  <a:path extrusionOk="0" h="836" w="130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62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rect b="b" l="l" r="r" t="t"/>
                <a:pathLst>
                  <a:path extrusionOk="0" h="947" w="1402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62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62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62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62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62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rect b="b" l="l" r="r" t="t"/>
                <a:pathLst>
                  <a:path extrusionOk="0" h="1597" w="3712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62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rect b="b" l="l" r="r" t="t"/>
                <a:pathLst>
                  <a:path extrusionOk="0" h="1711" w="3842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62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rect b="b" l="l" r="r" t="t"/>
                <a:pathLst>
                  <a:path extrusionOk="0" h="604" w="604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62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rect b="b" l="l" r="r" t="t"/>
                <a:pathLst>
                  <a:path extrusionOk="0" h="723" w="734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62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rect b="b" l="l" r="r" t="t"/>
                <a:pathLst>
                  <a:path extrusionOk="0" h="6930" w="7422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62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rect b="b" l="l" r="r" t="t"/>
                <a:pathLst>
                  <a:path extrusionOk="0" h="7045" w="7404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62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rect b="b" l="l" r="r" t="t"/>
                <a:pathLst>
                  <a:path extrusionOk="0" h="6928" w="7877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62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rect b="b" l="l" r="r" t="t"/>
                <a:pathLst>
                  <a:path extrusionOk="0" h="7047" w="7394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62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rect b="b" l="l" r="r" t="t"/>
                <a:pathLst>
                  <a:path extrusionOk="0" h="1696" w="169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62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rect b="b" l="l" r="r" t="t"/>
                <a:pathLst>
                  <a:path extrusionOk="0" h="484" w="3823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62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rect b="b" l="l" r="r" t="t"/>
                <a:pathLst>
                  <a:path extrusionOk="0" h="604" w="3943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62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rect b="b" l="l" r="r" t="t"/>
                <a:pathLst>
                  <a:path extrusionOk="0" h="325" w="220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62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62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62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62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rect b="b" l="l" r="r" t="t"/>
                <a:pathLst>
                  <a:path extrusionOk="0" h="1448" w="1959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62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rect b="b" l="l" r="r" t="t"/>
                <a:pathLst>
                  <a:path extrusionOk="0" h="1578" w="2069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62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rect b="b" l="l" r="r" t="t"/>
                <a:pathLst>
                  <a:path extrusionOk="0" h="2422" w="2905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62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rect b="b" l="l" r="r" t="t"/>
                <a:pathLst>
                  <a:path extrusionOk="0" h="2543" w="3016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62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rect b="b" l="l" r="r" t="t"/>
                <a:pathLst>
                  <a:path extrusionOk="0" h="1012" w="529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62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rect b="b" l="l" r="r" t="t"/>
                <a:pathLst>
                  <a:path extrusionOk="0" h="1124" w="65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1" name="Google Shape;471;p62"/>
            <p:cNvGrpSpPr/>
            <p:nvPr/>
          </p:nvGrpSpPr>
          <p:grpSpPr>
            <a:xfrm flipH="1">
              <a:off x="3725956" y="3512636"/>
              <a:ext cx="1329442" cy="916475"/>
              <a:chOff x="713230" y="2963286"/>
              <a:chExt cx="1329442" cy="916475"/>
            </a:xfrm>
          </p:grpSpPr>
          <p:sp>
            <p:nvSpPr>
              <p:cNvPr id="472" name="Google Shape;472;p62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rect b="b" l="l" r="r" t="t"/>
                <a:pathLst>
                  <a:path extrusionOk="0" h="762" w="121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62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rect b="b" l="l" r="r" t="t"/>
                <a:pathLst>
                  <a:path extrusionOk="0" h="753" w="121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62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rect b="b" l="l" r="r" t="t"/>
                <a:pathLst>
                  <a:path extrusionOk="0" h="122" w="762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62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rect b="b" l="l" r="r" t="t"/>
                <a:pathLst>
                  <a:path extrusionOk="0" h="122" w="753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62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62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rect b="b" l="l" r="r" t="t"/>
                <a:pathLst>
                  <a:path extrusionOk="0" h="572" w="586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62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62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rect b="b" l="l" r="r" t="t"/>
                <a:pathLst>
                  <a:path extrusionOk="0" h="578" w="585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62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62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rect b="b" l="l" r="r" t="t"/>
                <a:pathLst>
                  <a:path extrusionOk="0" h="578" w="586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62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62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rect b="b" l="l" r="r" t="t"/>
                <a:pathLst>
                  <a:path extrusionOk="0" h="572" w="585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62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rect b="b" l="l" r="r" t="t"/>
                <a:pathLst>
                  <a:path extrusionOk="0" h="910" w="901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62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rect b="b" l="l" r="r" t="t"/>
                <a:pathLst>
                  <a:path extrusionOk="0" h="493" w="3823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62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rect b="b" l="l" r="r" t="t"/>
                <a:pathLst>
                  <a:path extrusionOk="0" h="604" w="3935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62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62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rect b="b" l="l" r="r" t="t"/>
                <a:pathLst>
                  <a:path extrusionOk="0" h="428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62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62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62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rect b="b" l="l" r="r" t="t"/>
                <a:pathLst>
                  <a:path extrusionOk="0" h="6926" w="7422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62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rect b="b" l="l" r="r" t="t"/>
                <a:pathLst>
                  <a:path extrusionOk="0" h="7047" w="7246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62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rect b="b" l="l" r="r" t="t"/>
                <a:pathLst>
                  <a:path extrusionOk="0" h="6929" w="7905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62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rect b="b" l="l" r="r" t="t"/>
                <a:pathLst>
                  <a:path extrusionOk="0" h="7044" w="7404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62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rect b="b" l="l" r="r" t="t"/>
                <a:pathLst>
                  <a:path extrusionOk="0" h="1522" w="1495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62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rect b="b" l="l" r="r" t="t"/>
                <a:pathLst>
                  <a:path extrusionOk="0" h="1696" w="1689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62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rect b="b" l="l" r="r" t="t"/>
                <a:pathLst>
                  <a:path extrusionOk="0" h="604" w="604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62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rect b="b" l="l" r="r" t="t"/>
                <a:pathLst>
                  <a:path extrusionOk="0" h="973" w="193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62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62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62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rect b="b" l="l" r="r" t="t"/>
                <a:pathLst>
                  <a:path extrusionOk="0" h="1216" w="1217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62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rect b="b" l="l" r="r" t="t"/>
                <a:pathLst>
                  <a:path extrusionOk="0" h="973" w="194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62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62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62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rect b="b" l="l" r="r" t="t"/>
                <a:pathLst>
                  <a:path extrusionOk="0" h="1216" w="1216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62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rect b="b" l="l" r="r" t="t"/>
                <a:pathLst>
                  <a:path extrusionOk="0" h="1100" w="2191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62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rect b="b" l="l" r="r" t="t"/>
                <a:pathLst>
                  <a:path extrusionOk="0" h="1216" w="2301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62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rect b="b" l="l" r="r" t="t"/>
                <a:pathLst>
                  <a:path extrusionOk="0" h="1253" w="1244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62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rect b="b" l="l" r="r" t="t"/>
                <a:pathLst>
                  <a:path extrusionOk="0" h="1365" w="1365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62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rect b="b" l="l" r="r" t="t"/>
                <a:pathLst>
                  <a:path extrusionOk="0" h="718" w="725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62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rect b="b" l="l" r="r" t="t"/>
                <a:pathLst>
                  <a:path extrusionOk="0" h="1711" w="3841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6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14" name="Google Shape;514;p6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5" name="Google Shape;515;p6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6" name="Google Shape;516;p6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517" name="Google Shape;517;p6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518" name="Google Shape;518;p6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19" name="Google Shape;519;p6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0" name="Google Shape;520;p6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521" name="Google Shape;521;p6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grpSp>
        <p:nvGrpSpPr>
          <p:cNvPr id="522" name="Google Shape;522;p63"/>
          <p:cNvGrpSpPr/>
          <p:nvPr/>
        </p:nvGrpSpPr>
        <p:grpSpPr>
          <a:xfrm>
            <a:off x="5441862" y="1343334"/>
            <a:ext cx="2955371" cy="2456833"/>
            <a:chOff x="5475412" y="1860275"/>
            <a:chExt cx="2955371" cy="2456833"/>
          </a:xfrm>
        </p:grpSpPr>
        <p:sp>
          <p:nvSpPr>
            <p:cNvPr id="523" name="Google Shape;523;p63"/>
            <p:cNvSpPr/>
            <p:nvPr/>
          </p:nvSpPr>
          <p:spPr>
            <a:xfrm>
              <a:off x="5581433" y="2425462"/>
              <a:ext cx="115169" cy="115739"/>
            </a:xfrm>
            <a:custGeom>
              <a:rect b="b" l="l" r="r" t="t"/>
              <a:pathLst>
                <a:path extrusionOk="0" h="2033" w="2023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63"/>
            <p:cNvSpPr/>
            <p:nvPr/>
          </p:nvSpPr>
          <p:spPr>
            <a:xfrm>
              <a:off x="8233235" y="2755955"/>
              <a:ext cx="67690" cy="67633"/>
            </a:xfrm>
            <a:custGeom>
              <a:rect b="b" l="l" r="r" t="t"/>
              <a:pathLst>
                <a:path extrusionOk="0" h="1188" w="1189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63"/>
            <p:cNvSpPr/>
            <p:nvPr/>
          </p:nvSpPr>
          <p:spPr>
            <a:xfrm>
              <a:off x="5475412" y="3604065"/>
              <a:ext cx="119382" cy="119439"/>
            </a:xfrm>
            <a:custGeom>
              <a:rect b="b" l="l" r="r" t="t"/>
              <a:pathLst>
                <a:path extrusionOk="0" h="2098" w="2097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63"/>
            <p:cNvSpPr/>
            <p:nvPr/>
          </p:nvSpPr>
          <p:spPr>
            <a:xfrm>
              <a:off x="8311913" y="3834088"/>
              <a:ext cx="118870" cy="118870"/>
            </a:xfrm>
            <a:custGeom>
              <a:rect b="b" l="l" r="r" t="t"/>
              <a:pathLst>
                <a:path extrusionOk="0" h="2088" w="2088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63"/>
            <p:cNvSpPr/>
            <p:nvPr/>
          </p:nvSpPr>
          <p:spPr>
            <a:xfrm>
              <a:off x="8015063" y="1953753"/>
              <a:ext cx="6945" cy="42811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63"/>
            <p:cNvSpPr/>
            <p:nvPr/>
          </p:nvSpPr>
          <p:spPr>
            <a:xfrm>
              <a:off x="8015063" y="2047230"/>
              <a:ext cx="6945" cy="43381"/>
            </a:xfrm>
            <a:custGeom>
              <a:rect b="b" l="l" r="r" t="t"/>
              <a:pathLst>
                <a:path extrusionOk="0" h="762" w="122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63"/>
            <p:cNvSpPr/>
            <p:nvPr/>
          </p:nvSpPr>
          <p:spPr>
            <a:xfrm>
              <a:off x="8044097" y="2018709"/>
              <a:ext cx="42868" cy="6376"/>
            </a:xfrm>
            <a:custGeom>
              <a:rect b="b" l="l" r="r" t="t"/>
              <a:pathLst>
                <a:path extrusionOk="0" h="112" w="753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63"/>
            <p:cNvSpPr/>
            <p:nvPr/>
          </p:nvSpPr>
          <p:spPr>
            <a:xfrm>
              <a:off x="7950107" y="2018709"/>
              <a:ext cx="43381" cy="6376"/>
            </a:xfrm>
            <a:custGeom>
              <a:rect b="b" l="l" r="r" t="t"/>
              <a:pathLst>
                <a:path extrusionOk="0" h="112" w="762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63"/>
            <p:cNvSpPr/>
            <p:nvPr/>
          </p:nvSpPr>
          <p:spPr>
            <a:xfrm>
              <a:off x="797230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63"/>
            <p:cNvSpPr/>
            <p:nvPr/>
          </p:nvSpPr>
          <p:spPr>
            <a:xfrm>
              <a:off x="7969121" y="2039032"/>
              <a:ext cx="32792" cy="32564"/>
            </a:xfrm>
            <a:custGeom>
              <a:rect b="b" l="l" r="r" t="t"/>
              <a:pathLst>
                <a:path extrusionOk="0" h="572" w="576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63"/>
            <p:cNvSpPr/>
            <p:nvPr/>
          </p:nvSpPr>
          <p:spPr>
            <a:xfrm>
              <a:off x="803885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63"/>
            <p:cNvSpPr/>
            <p:nvPr/>
          </p:nvSpPr>
          <p:spPr>
            <a:xfrm>
              <a:off x="8035159" y="1972653"/>
              <a:ext cx="33304" cy="32393"/>
            </a:xfrm>
            <a:custGeom>
              <a:rect b="b" l="l" r="r" t="t"/>
              <a:pathLst>
                <a:path extrusionOk="0" h="569" w="585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63"/>
            <p:cNvSpPr/>
            <p:nvPr/>
          </p:nvSpPr>
          <p:spPr>
            <a:xfrm>
              <a:off x="797230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63"/>
            <p:cNvSpPr/>
            <p:nvPr/>
          </p:nvSpPr>
          <p:spPr>
            <a:xfrm>
              <a:off x="7969121" y="1972653"/>
              <a:ext cx="32792" cy="32393"/>
            </a:xfrm>
            <a:custGeom>
              <a:rect b="b" l="l" r="r" t="t"/>
              <a:pathLst>
                <a:path extrusionOk="0" h="569" w="576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63"/>
            <p:cNvSpPr/>
            <p:nvPr/>
          </p:nvSpPr>
          <p:spPr>
            <a:xfrm>
              <a:off x="803885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63"/>
            <p:cNvSpPr/>
            <p:nvPr/>
          </p:nvSpPr>
          <p:spPr>
            <a:xfrm>
              <a:off x="8035159" y="2039032"/>
              <a:ext cx="33304" cy="32564"/>
            </a:xfrm>
            <a:custGeom>
              <a:rect b="b" l="l" r="r" t="t"/>
              <a:pathLst>
                <a:path extrusionOk="0" h="572" w="585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63"/>
            <p:cNvSpPr/>
            <p:nvPr/>
          </p:nvSpPr>
          <p:spPr>
            <a:xfrm>
              <a:off x="8355158" y="2208282"/>
              <a:ext cx="51294" cy="51294"/>
            </a:xfrm>
            <a:custGeom>
              <a:rect b="b" l="l" r="r" t="t"/>
              <a:pathLst>
                <a:path extrusionOk="0" h="901" w="901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63"/>
            <p:cNvSpPr/>
            <p:nvPr/>
          </p:nvSpPr>
          <p:spPr>
            <a:xfrm>
              <a:off x="5739149" y="2773380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63"/>
            <p:cNvSpPr/>
            <p:nvPr/>
          </p:nvSpPr>
          <p:spPr>
            <a:xfrm>
              <a:off x="6637773" y="1860275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63"/>
            <p:cNvSpPr/>
            <p:nvPr/>
          </p:nvSpPr>
          <p:spPr>
            <a:xfrm>
              <a:off x="6622459" y="2287528"/>
              <a:ext cx="584671" cy="391621"/>
            </a:xfrm>
            <a:custGeom>
              <a:rect b="b" l="l" r="r" t="t"/>
              <a:pathLst>
                <a:path extrusionOk="0" h="6879" w="1027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63"/>
            <p:cNvSpPr/>
            <p:nvPr/>
          </p:nvSpPr>
          <p:spPr>
            <a:xfrm>
              <a:off x="6619783" y="2282746"/>
              <a:ext cx="591560" cy="399876"/>
            </a:xfrm>
            <a:custGeom>
              <a:rect b="b" l="l" r="r" t="t"/>
              <a:pathLst>
                <a:path extrusionOk="0" h="7024" w="10391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63"/>
            <p:cNvSpPr/>
            <p:nvPr/>
          </p:nvSpPr>
          <p:spPr>
            <a:xfrm>
              <a:off x="6175621" y="2313943"/>
              <a:ext cx="289489" cy="289432"/>
            </a:xfrm>
            <a:custGeom>
              <a:rect b="b" l="l" r="r" t="t"/>
              <a:pathLst>
                <a:path extrusionOk="0" h="5084" w="5085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63"/>
            <p:cNvSpPr/>
            <p:nvPr/>
          </p:nvSpPr>
          <p:spPr>
            <a:xfrm>
              <a:off x="6172490" y="2310755"/>
              <a:ext cx="295808" cy="295808"/>
            </a:xfrm>
            <a:custGeom>
              <a:rect b="b" l="l" r="r" t="t"/>
              <a:pathLst>
                <a:path extrusionOk="0" h="5196" w="5196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63"/>
            <p:cNvSpPr/>
            <p:nvPr/>
          </p:nvSpPr>
          <p:spPr>
            <a:xfrm>
              <a:off x="6359445" y="2342407"/>
              <a:ext cx="77653" cy="77709"/>
            </a:xfrm>
            <a:custGeom>
              <a:rect b="b" l="l" r="r" t="t"/>
              <a:pathLst>
                <a:path extrusionOk="0" h="1365" w="1364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63"/>
            <p:cNvSpPr/>
            <p:nvPr/>
          </p:nvSpPr>
          <p:spPr>
            <a:xfrm>
              <a:off x="6356257" y="2338764"/>
              <a:ext cx="84029" cy="84541"/>
            </a:xfrm>
            <a:custGeom>
              <a:rect b="b" l="l" r="r" t="t"/>
              <a:pathLst>
                <a:path extrusionOk="0" h="1485" w="1476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63"/>
            <p:cNvSpPr/>
            <p:nvPr/>
          </p:nvSpPr>
          <p:spPr>
            <a:xfrm>
              <a:off x="6631966" y="2285421"/>
              <a:ext cx="584671" cy="391223"/>
            </a:xfrm>
            <a:custGeom>
              <a:rect b="b" l="l" r="r" t="t"/>
              <a:pathLst>
                <a:path extrusionOk="0" h="6872" w="1027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63"/>
            <p:cNvSpPr/>
            <p:nvPr/>
          </p:nvSpPr>
          <p:spPr>
            <a:xfrm>
              <a:off x="6629290" y="2280127"/>
              <a:ext cx="591047" cy="399819"/>
            </a:xfrm>
            <a:custGeom>
              <a:rect b="b" l="l" r="r" t="t"/>
              <a:pathLst>
                <a:path extrusionOk="0" h="7023" w="10382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63"/>
            <p:cNvSpPr/>
            <p:nvPr/>
          </p:nvSpPr>
          <p:spPr>
            <a:xfrm>
              <a:off x="7338003" y="2218302"/>
              <a:ext cx="81410" cy="321711"/>
            </a:xfrm>
            <a:custGeom>
              <a:rect b="b" l="l" r="r" t="t"/>
              <a:pathLst>
                <a:path extrusionOk="0" h="5651" w="143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63"/>
            <p:cNvSpPr/>
            <p:nvPr/>
          </p:nvSpPr>
          <p:spPr>
            <a:xfrm>
              <a:off x="7334359" y="2214658"/>
              <a:ext cx="88241" cy="328543"/>
            </a:xfrm>
            <a:custGeom>
              <a:rect b="b" l="l" r="r" t="t"/>
              <a:pathLst>
                <a:path extrusionOk="0" h="5771" w="155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63"/>
            <p:cNvSpPr/>
            <p:nvPr/>
          </p:nvSpPr>
          <p:spPr>
            <a:xfrm>
              <a:off x="7468997" y="2075239"/>
              <a:ext cx="81922" cy="464777"/>
            </a:xfrm>
            <a:custGeom>
              <a:rect b="b" l="l" r="r" t="t"/>
              <a:pathLst>
                <a:path extrusionOk="0" h="8164" w="1439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63"/>
            <p:cNvSpPr/>
            <p:nvPr/>
          </p:nvSpPr>
          <p:spPr>
            <a:xfrm>
              <a:off x="7465297" y="2072051"/>
              <a:ext cx="88811" cy="471153"/>
            </a:xfrm>
            <a:custGeom>
              <a:rect b="b" l="l" r="r" t="t"/>
              <a:pathLst>
                <a:path extrusionOk="0" h="8276" w="156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63"/>
            <p:cNvSpPr/>
            <p:nvPr/>
          </p:nvSpPr>
          <p:spPr>
            <a:xfrm>
              <a:off x="7587296" y="2272214"/>
              <a:ext cx="81922" cy="267799"/>
            </a:xfrm>
            <a:custGeom>
              <a:rect b="b" l="l" r="r" t="t"/>
              <a:pathLst>
                <a:path extrusionOk="0" h="4704" w="1439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63"/>
            <p:cNvSpPr/>
            <p:nvPr/>
          </p:nvSpPr>
          <p:spPr>
            <a:xfrm>
              <a:off x="7583596" y="2269026"/>
              <a:ext cx="88811" cy="274175"/>
            </a:xfrm>
            <a:custGeom>
              <a:rect b="b" l="l" r="r" t="t"/>
              <a:pathLst>
                <a:path extrusionOk="0" h="4816" w="156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63"/>
            <p:cNvSpPr/>
            <p:nvPr/>
          </p:nvSpPr>
          <p:spPr>
            <a:xfrm>
              <a:off x="6112258" y="2077573"/>
              <a:ext cx="375055" cy="118642"/>
            </a:xfrm>
            <a:custGeom>
              <a:rect b="b" l="l" r="r" t="t"/>
              <a:pathLst>
                <a:path extrusionOk="0" h="2084" w="6588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63"/>
            <p:cNvSpPr/>
            <p:nvPr/>
          </p:nvSpPr>
          <p:spPr>
            <a:xfrm>
              <a:off x="6086412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63"/>
            <p:cNvSpPr/>
            <p:nvPr/>
          </p:nvSpPr>
          <p:spPr>
            <a:xfrm>
              <a:off x="6083224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63"/>
            <p:cNvSpPr/>
            <p:nvPr/>
          </p:nvSpPr>
          <p:spPr>
            <a:xfrm>
              <a:off x="6314016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63"/>
            <p:cNvSpPr/>
            <p:nvPr/>
          </p:nvSpPr>
          <p:spPr>
            <a:xfrm>
              <a:off x="6310315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63"/>
            <p:cNvSpPr/>
            <p:nvPr/>
          </p:nvSpPr>
          <p:spPr>
            <a:xfrm>
              <a:off x="6194635" y="2159722"/>
              <a:ext cx="59776" cy="59207"/>
            </a:xfrm>
            <a:custGeom>
              <a:rect b="b" l="l" r="r" t="t"/>
              <a:pathLst>
                <a:path extrusionOk="0" h="1040" w="105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63"/>
            <p:cNvSpPr/>
            <p:nvPr/>
          </p:nvSpPr>
          <p:spPr>
            <a:xfrm>
              <a:off x="6191504" y="2156022"/>
              <a:ext cx="66039" cy="66039"/>
            </a:xfrm>
            <a:custGeom>
              <a:rect b="b" l="l" r="r" t="t"/>
              <a:pathLst>
                <a:path extrusionOk="0" h="1160" w="116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63"/>
            <p:cNvSpPr/>
            <p:nvPr/>
          </p:nvSpPr>
          <p:spPr>
            <a:xfrm>
              <a:off x="6449223" y="2065163"/>
              <a:ext cx="362872" cy="228745"/>
            </a:xfrm>
            <a:custGeom>
              <a:rect b="b" l="l" r="r" t="t"/>
              <a:pathLst>
                <a:path extrusionOk="0" h="4018" w="6374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63"/>
            <p:cNvSpPr/>
            <p:nvPr/>
          </p:nvSpPr>
          <p:spPr>
            <a:xfrm>
              <a:off x="6446035" y="2062032"/>
              <a:ext cx="369760" cy="235064"/>
            </a:xfrm>
            <a:custGeom>
              <a:rect b="b" l="l" r="r" t="t"/>
              <a:pathLst>
                <a:path extrusionOk="0" h="4129" w="6495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63"/>
            <p:cNvSpPr/>
            <p:nvPr/>
          </p:nvSpPr>
          <p:spPr>
            <a:xfrm>
              <a:off x="6930332" y="1988081"/>
              <a:ext cx="278900" cy="261821"/>
            </a:xfrm>
            <a:custGeom>
              <a:rect b="b" l="l" r="r" t="t"/>
              <a:pathLst>
                <a:path extrusionOk="0" h="4599" w="4899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63"/>
            <p:cNvSpPr/>
            <p:nvPr/>
          </p:nvSpPr>
          <p:spPr>
            <a:xfrm>
              <a:off x="6927144" y="1984893"/>
              <a:ext cx="285276" cy="268368"/>
            </a:xfrm>
            <a:custGeom>
              <a:rect b="b" l="l" r="r" t="t"/>
              <a:pathLst>
                <a:path extrusionOk="0" h="4714" w="5011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63"/>
            <p:cNvSpPr/>
            <p:nvPr/>
          </p:nvSpPr>
          <p:spPr>
            <a:xfrm>
              <a:off x="6987888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63"/>
            <p:cNvSpPr/>
            <p:nvPr/>
          </p:nvSpPr>
          <p:spPr>
            <a:xfrm>
              <a:off x="7051250" y="2066757"/>
              <a:ext cx="40762" cy="40705"/>
            </a:xfrm>
            <a:custGeom>
              <a:rect b="b" l="l" r="r" t="t"/>
              <a:pathLst>
                <a:path extrusionOk="0" h="715" w="716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63"/>
            <p:cNvSpPr/>
            <p:nvPr/>
          </p:nvSpPr>
          <p:spPr>
            <a:xfrm>
              <a:off x="7114100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63"/>
            <p:cNvSpPr/>
            <p:nvPr/>
          </p:nvSpPr>
          <p:spPr>
            <a:xfrm>
              <a:off x="5743641" y="2204582"/>
              <a:ext cx="264098" cy="247873"/>
            </a:xfrm>
            <a:custGeom>
              <a:rect b="b" l="l" r="r" t="t"/>
              <a:pathLst>
                <a:path extrusionOk="0" h="4354" w="4639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63"/>
            <p:cNvSpPr/>
            <p:nvPr/>
          </p:nvSpPr>
          <p:spPr>
            <a:xfrm>
              <a:off x="5740453" y="2201451"/>
              <a:ext cx="270474" cy="254079"/>
            </a:xfrm>
            <a:custGeom>
              <a:rect b="b" l="l" r="r" t="t"/>
              <a:pathLst>
                <a:path extrusionOk="0" h="4463" w="4751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63"/>
            <p:cNvSpPr/>
            <p:nvPr/>
          </p:nvSpPr>
          <p:spPr>
            <a:xfrm>
              <a:off x="5914201" y="2279045"/>
              <a:ext cx="39168" cy="39168"/>
            </a:xfrm>
            <a:custGeom>
              <a:rect b="b" l="l" r="r" t="t"/>
              <a:pathLst>
                <a:path extrusionOk="0" h="688" w="688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63"/>
            <p:cNvSpPr/>
            <p:nvPr/>
          </p:nvSpPr>
          <p:spPr>
            <a:xfrm>
              <a:off x="5854027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63"/>
            <p:cNvSpPr/>
            <p:nvPr/>
          </p:nvSpPr>
          <p:spPr>
            <a:xfrm>
              <a:off x="5794878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63"/>
            <p:cNvSpPr/>
            <p:nvPr/>
          </p:nvSpPr>
          <p:spPr>
            <a:xfrm>
              <a:off x="7974415" y="2277337"/>
              <a:ext cx="216049" cy="210413"/>
            </a:xfrm>
            <a:custGeom>
              <a:rect b="b" l="l" r="r" t="t"/>
              <a:pathLst>
                <a:path extrusionOk="0" h="3696" w="3795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63"/>
            <p:cNvSpPr/>
            <p:nvPr/>
          </p:nvSpPr>
          <p:spPr>
            <a:xfrm>
              <a:off x="7970715" y="2274035"/>
              <a:ext cx="219750" cy="216846"/>
            </a:xfrm>
            <a:custGeom>
              <a:rect b="b" l="l" r="r" t="t"/>
              <a:pathLst>
                <a:path extrusionOk="0" h="3809" w="386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63"/>
            <p:cNvSpPr/>
            <p:nvPr/>
          </p:nvSpPr>
          <p:spPr>
            <a:xfrm>
              <a:off x="7946406" y="2402126"/>
              <a:ext cx="113063" cy="113120"/>
            </a:xfrm>
            <a:custGeom>
              <a:rect b="b" l="l" r="r" t="t"/>
              <a:pathLst>
                <a:path extrusionOk="0" h="1987" w="1986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63"/>
            <p:cNvSpPr/>
            <p:nvPr/>
          </p:nvSpPr>
          <p:spPr>
            <a:xfrm>
              <a:off x="7942706" y="2398938"/>
              <a:ext cx="119952" cy="119952"/>
            </a:xfrm>
            <a:custGeom>
              <a:rect b="b" l="l" r="r" t="t"/>
              <a:pathLst>
                <a:path extrusionOk="0" h="2107" w="2107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63"/>
            <p:cNvSpPr/>
            <p:nvPr/>
          </p:nvSpPr>
          <p:spPr>
            <a:xfrm>
              <a:off x="7741005" y="2150215"/>
              <a:ext cx="160030" cy="159518"/>
            </a:xfrm>
            <a:custGeom>
              <a:rect b="b" l="l" r="r" t="t"/>
              <a:pathLst>
                <a:path extrusionOk="0" h="2802" w="2811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63"/>
            <p:cNvSpPr/>
            <p:nvPr/>
          </p:nvSpPr>
          <p:spPr>
            <a:xfrm>
              <a:off x="7737817" y="2147027"/>
              <a:ext cx="166406" cy="166406"/>
            </a:xfrm>
            <a:custGeom>
              <a:rect b="b" l="l" r="r" t="t"/>
              <a:pathLst>
                <a:path extrusionOk="0" h="2923" w="2923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63"/>
            <p:cNvSpPr/>
            <p:nvPr/>
          </p:nvSpPr>
          <p:spPr>
            <a:xfrm>
              <a:off x="7784272" y="2170538"/>
              <a:ext cx="116763" cy="82719"/>
            </a:xfrm>
            <a:custGeom>
              <a:rect b="b" l="l" r="r" t="t"/>
              <a:pathLst>
                <a:path extrusionOk="0" h="1453" w="2051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63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63"/>
            <p:cNvSpPr/>
            <p:nvPr/>
          </p:nvSpPr>
          <p:spPr>
            <a:xfrm>
              <a:off x="6902835" y="3774116"/>
              <a:ext cx="96212" cy="96212"/>
            </a:xfrm>
            <a:custGeom>
              <a:rect b="b" l="l" r="r" t="t"/>
              <a:pathLst>
                <a:path extrusionOk="0" h="1690" w="169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63"/>
            <p:cNvSpPr/>
            <p:nvPr/>
          </p:nvSpPr>
          <p:spPr>
            <a:xfrm>
              <a:off x="5894162" y="2528850"/>
              <a:ext cx="2115690" cy="1276541"/>
            </a:xfrm>
            <a:custGeom>
              <a:rect b="b" l="l" r="r" t="t"/>
              <a:pathLst>
                <a:path extrusionOk="0" h="22423" w="37163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63"/>
            <p:cNvSpPr/>
            <p:nvPr/>
          </p:nvSpPr>
          <p:spPr>
            <a:xfrm>
              <a:off x="5890974" y="2525662"/>
              <a:ext cx="2122066" cy="1282861"/>
            </a:xfrm>
            <a:custGeom>
              <a:rect b="b" l="l" r="r" t="t"/>
              <a:pathLst>
                <a:path extrusionOk="0" h="22534" w="37275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63"/>
            <p:cNvSpPr/>
            <p:nvPr/>
          </p:nvSpPr>
          <p:spPr>
            <a:xfrm>
              <a:off x="5995041" y="2636047"/>
              <a:ext cx="1891272" cy="1092771"/>
            </a:xfrm>
            <a:custGeom>
              <a:rect b="b" l="l" r="r" t="t"/>
              <a:pathLst>
                <a:path extrusionOk="0" h="19195" w="33221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63"/>
            <p:cNvSpPr/>
            <p:nvPr/>
          </p:nvSpPr>
          <p:spPr>
            <a:xfrm>
              <a:off x="5991341" y="2632916"/>
              <a:ext cx="1898103" cy="1099603"/>
            </a:xfrm>
            <a:custGeom>
              <a:rect b="b" l="l" r="r" t="t"/>
              <a:pathLst>
                <a:path extrusionOk="0" h="19315" w="33341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63"/>
            <p:cNvSpPr/>
            <p:nvPr/>
          </p:nvSpPr>
          <p:spPr>
            <a:xfrm>
              <a:off x="6933520" y="2560559"/>
              <a:ext cx="36492" cy="35980"/>
            </a:xfrm>
            <a:custGeom>
              <a:rect b="b" l="l" r="r" t="t"/>
              <a:pathLst>
                <a:path extrusionOk="0" h="632" w="641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63"/>
            <p:cNvSpPr/>
            <p:nvPr/>
          </p:nvSpPr>
          <p:spPr>
            <a:xfrm>
              <a:off x="6930332" y="2556859"/>
              <a:ext cx="43381" cy="43324"/>
            </a:xfrm>
            <a:custGeom>
              <a:rect b="b" l="l" r="r" t="t"/>
              <a:pathLst>
                <a:path extrusionOk="0" h="761" w="762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63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63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63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63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63"/>
            <p:cNvSpPr/>
            <p:nvPr/>
          </p:nvSpPr>
          <p:spPr>
            <a:xfrm>
              <a:off x="5893081" y="3731363"/>
              <a:ext cx="2115747" cy="206542"/>
            </a:xfrm>
            <a:custGeom>
              <a:rect b="b" l="l" r="r" t="t"/>
              <a:pathLst>
                <a:path extrusionOk="0" h="3628" w="37164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63"/>
            <p:cNvSpPr/>
            <p:nvPr/>
          </p:nvSpPr>
          <p:spPr>
            <a:xfrm>
              <a:off x="5889950" y="3727662"/>
              <a:ext cx="2122066" cy="213431"/>
            </a:xfrm>
            <a:custGeom>
              <a:rect b="b" l="l" r="r" t="t"/>
              <a:pathLst>
                <a:path extrusionOk="0" h="3749" w="37275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63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63"/>
            <p:cNvSpPr/>
            <p:nvPr/>
          </p:nvSpPr>
          <p:spPr>
            <a:xfrm>
              <a:off x="6431802" y="4215089"/>
              <a:ext cx="1038346" cy="98318"/>
            </a:xfrm>
            <a:custGeom>
              <a:rect b="b" l="l" r="r" t="t"/>
              <a:pathLst>
                <a:path extrusionOk="0" h="1727" w="18239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63"/>
            <p:cNvSpPr/>
            <p:nvPr/>
          </p:nvSpPr>
          <p:spPr>
            <a:xfrm>
              <a:off x="6428614" y="4211958"/>
              <a:ext cx="1044666" cy="105150"/>
            </a:xfrm>
            <a:custGeom>
              <a:rect b="b" l="l" r="r" t="t"/>
              <a:pathLst>
                <a:path extrusionOk="0" h="1847" w="1835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63"/>
            <p:cNvSpPr/>
            <p:nvPr/>
          </p:nvSpPr>
          <p:spPr>
            <a:xfrm>
              <a:off x="6691628" y="4215089"/>
              <a:ext cx="519202" cy="49188"/>
            </a:xfrm>
            <a:custGeom>
              <a:rect b="b" l="l" r="r" t="t"/>
              <a:pathLst>
                <a:path extrusionOk="0" h="864" w="912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63"/>
            <p:cNvSpPr/>
            <p:nvPr/>
          </p:nvSpPr>
          <p:spPr>
            <a:xfrm>
              <a:off x="6687927" y="4211958"/>
              <a:ext cx="526033" cy="56019"/>
            </a:xfrm>
            <a:custGeom>
              <a:rect b="b" l="l" r="r" t="t"/>
              <a:pathLst>
                <a:path extrusionOk="0" h="984" w="924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63"/>
            <p:cNvSpPr/>
            <p:nvPr/>
          </p:nvSpPr>
          <p:spPr>
            <a:xfrm>
              <a:off x="7160554" y="2782355"/>
              <a:ext cx="560419" cy="804364"/>
            </a:xfrm>
            <a:custGeom>
              <a:rect b="b" l="l" r="r" t="t"/>
              <a:pathLst>
                <a:path extrusionOk="0" h="14129" w="9844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63"/>
            <p:cNvSpPr/>
            <p:nvPr/>
          </p:nvSpPr>
          <p:spPr>
            <a:xfrm>
              <a:off x="7157423" y="2779167"/>
              <a:ext cx="566738" cy="810740"/>
            </a:xfrm>
            <a:custGeom>
              <a:rect b="b" l="l" r="r" t="t"/>
              <a:pathLst>
                <a:path extrusionOk="0" h="14241" w="9955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63"/>
            <p:cNvSpPr/>
            <p:nvPr/>
          </p:nvSpPr>
          <p:spPr>
            <a:xfrm>
              <a:off x="7228186" y="2854200"/>
              <a:ext cx="187015" cy="186958"/>
            </a:xfrm>
            <a:custGeom>
              <a:rect b="b" l="l" r="r" t="t"/>
              <a:pathLst>
                <a:path extrusionOk="0" h="3284" w="3285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63"/>
            <p:cNvSpPr/>
            <p:nvPr/>
          </p:nvSpPr>
          <p:spPr>
            <a:xfrm>
              <a:off x="7592078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63"/>
            <p:cNvSpPr/>
            <p:nvPr/>
          </p:nvSpPr>
          <p:spPr>
            <a:xfrm>
              <a:off x="7624243" y="2824084"/>
              <a:ext cx="21747" cy="22203"/>
            </a:xfrm>
            <a:custGeom>
              <a:rect b="b" l="l" r="r" t="t"/>
              <a:pathLst>
                <a:path extrusionOk="0" h="390" w="382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63"/>
            <p:cNvSpPr/>
            <p:nvPr/>
          </p:nvSpPr>
          <p:spPr>
            <a:xfrm>
              <a:off x="7653334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63"/>
            <p:cNvSpPr/>
            <p:nvPr/>
          </p:nvSpPr>
          <p:spPr>
            <a:xfrm>
              <a:off x="7471104" y="2903842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63"/>
            <p:cNvSpPr/>
            <p:nvPr/>
          </p:nvSpPr>
          <p:spPr>
            <a:xfrm>
              <a:off x="7471104" y="2947677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63"/>
            <p:cNvSpPr/>
            <p:nvPr/>
          </p:nvSpPr>
          <p:spPr>
            <a:xfrm>
              <a:off x="7471104" y="2991456"/>
              <a:ext cx="172213" cy="6433"/>
            </a:xfrm>
            <a:custGeom>
              <a:rect b="b" l="l" r="r" t="t"/>
              <a:pathLst>
                <a:path extrusionOk="0" h="113" w="3025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63"/>
            <p:cNvSpPr/>
            <p:nvPr/>
          </p:nvSpPr>
          <p:spPr>
            <a:xfrm>
              <a:off x="7453171" y="3091309"/>
              <a:ext cx="186446" cy="187015"/>
            </a:xfrm>
            <a:custGeom>
              <a:rect b="b" l="l" r="r" t="t"/>
              <a:pathLst>
                <a:path extrusionOk="0" h="3285" w="3275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63"/>
            <p:cNvSpPr/>
            <p:nvPr/>
          </p:nvSpPr>
          <p:spPr>
            <a:xfrm>
              <a:off x="7231374" y="3221734"/>
              <a:ext cx="165325" cy="6945"/>
            </a:xfrm>
            <a:custGeom>
              <a:rect b="b" l="l" r="r" t="t"/>
              <a:pathLst>
                <a:path extrusionOk="0" h="122" w="2904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63"/>
            <p:cNvSpPr/>
            <p:nvPr/>
          </p:nvSpPr>
          <p:spPr>
            <a:xfrm>
              <a:off x="7231374" y="3178411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63"/>
            <p:cNvSpPr/>
            <p:nvPr/>
          </p:nvSpPr>
          <p:spPr>
            <a:xfrm>
              <a:off x="7231374" y="3134575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63"/>
            <p:cNvSpPr/>
            <p:nvPr/>
          </p:nvSpPr>
          <p:spPr>
            <a:xfrm>
              <a:off x="7417761" y="3341114"/>
              <a:ext cx="185990" cy="6376"/>
            </a:xfrm>
            <a:custGeom>
              <a:rect b="b" l="l" r="r" t="t"/>
              <a:pathLst>
                <a:path extrusionOk="0" h="112" w="3267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63"/>
            <p:cNvSpPr/>
            <p:nvPr/>
          </p:nvSpPr>
          <p:spPr>
            <a:xfrm>
              <a:off x="7245607" y="3341114"/>
              <a:ext cx="143179" cy="6376"/>
            </a:xfrm>
            <a:custGeom>
              <a:rect b="b" l="l" r="r" t="t"/>
              <a:pathLst>
                <a:path extrusionOk="0" h="112" w="251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63"/>
            <p:cNvSpPr/>
            <p:nvPr/>
          </p:nvSpPr>
          <p:spPr>
            <a:xfrm>
              <a:off x="7245607" y="3390756"/>
              <a:ext cx="281519" cy="6376"/>
            </a:xfrm>
            <a:custGeom>
              <a:rect b="b" l="l" r="r" t="t"/>
              <a:pathLst>
                <a:path extrusionOk="0" h="112" w="494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63"/>
            <p:cNvSpPr/>
            <p:nvPr/>
          </p:nvSpPr>
          <p:spPr>
            <a:xfrm>
              <a:off x="7337490" y="2894335"/>
              <a:ext cx="44975" cy="47024"/>
            </a:xfrm>
            <a:custGeom>
              <a:rect b="b" l="l" r="r" t="t"/>
              <a:pathLst>
                <a:path extrusionOk="0" h="826" w="79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63"/>
            <p:cNvSpPr/>
            <p:nvPr/>
          </p:nvSpPr>
          <p:spPr>
            <a:xfrm>
              <a:off x="7333790" y="2890065"/>
              <a:ext cx="51806" cy="54994"/>
            </a:xfrm>
            <a:custGeom>
              <a:rect b="b" l="l" r="r" t="t"/>
              <a:pathLst>
                <a:path extrusionOk="0" h="966" w="91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63"/>
            <p:cNvSpPr/>
            <p:nvPr/>
          </p:nvSpPr>
          <p:spPr>
            <a:xfrm>
              <a:off x="7250389" y="2883404"/>
              <a:ext cx="133672" cy="129971"/>
            </a:xfrm>
            <a:custGeom>
              <a:rect b="b" l="l" r="r" t="t"/>
              <a:pathLst>
                <a:path extrusionOk="0" h="2283" w="2348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63"/>
            <p:cNvSpPr/>
            <p:nvPr/>
          </p:nvSpPr>
          <p:spPr>
            <a:xfrm>
              <a:off x="7249819" y="2879875"/>
              <a:ext cx="138454" cy="137031"/>
            </a:xfrm>
            <a:custGeom>
              <a:rect b="b" l="l" r="r" t="t"/>
              <a:pathLst>
                <a:path extrusionOk="0" h="2407" w="2432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63"/>
            <p:cNvSpPr/>
            <p:nvPr/>
          </p:nvSpPr>
          <p:spPr>
            <a:xfrm>
              <a:off x="7464272" y="3113853"/>
              <a:ext cx="157411" cy="137714"/>
            </a:xfrm>
            <a:custGeom>
              <a:rect b="b" l="l" r="r" t="t"/>
              <a:pathLst>
                <a:path extrusionOk="0" h="2419" w="2765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63"/>
            <p:cNvSpPr/>
            <p:nvPr/>
          </p:nvSpPr>
          <p:spPr>
            <a:xfrm>
              <a:off x="7461084" y="3111177"/>
              <a:ext cx="156899" cy="144431"/>
            </a:xfrm>
            <a:custGeom>
              <a:rect b="b" l="l" r="r" t="t"/>
              <a:pathLst>
                <a:path extrusionOk="0" h="2537" w="2756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63"/>
            <p:cNvSpPr/>
            <p:nvPr/>
          </p:nvSpPr>
          <p:spPr>
            <a:xfrm>
              <a:off x="7495925" y="3135657"/>
              <a:ext cx="95130" cy="95642"/>
            </a:xfrm>
            <a:custGeom>
              <a:rect b="b" l="l" r="r" t="t"/>
              <a:pathLst>
                <a:path extrusionOk="0" h="1680" w="1671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63"/>
            <p:cNvSpPr/>
            <p:nvPr/>
          </p:nvSpPr>
          <p:spPr>
            <a:xfrm>
              <a:off x="7492224" y="3132469"/>
              <a:ext cx="102531" cy="102019"/>
            </a:xfrm>
            <a:custGeom>
              <a:rect b="b" l="l" r="r" t="t"/>
              <a:pathLst>
                <a:path extrusionOk="0" h="1792" w="1801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63"/>
            <p:cNvSpPr/>
            <p:nvPr/>
          </p:nvSpPr>
          <p:spPr>
            <a:xfrm>
              <a:off x="7504920" y="3149434"/>
              <a:ext cx="77140" cy="67576"/>
            </a:xfrm>
            <a:custGeom>
              <a:rect b="b" l="l" r="r" t="t"/>
              <a:pathLst>
                <a:path extrusionOk="0" h="1187" w="1355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63"/>
            <p:cNvSpPr/>
            <p:nvPr/>
          </p:nvSpPr>
          <p:spPr>
            <a:xfrm>
              <a:off x="7501219" y="3146246"/>
              <a:ext cx="84541" cy="74521"/>
            </a:xfrm>
            <a:custGeom>
              <a:rect b="b" l="l" r="r" t="t"/>
              <a:pathLst>
                <a:path extrusionOk="0" h="1309" w="1485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63"/>
            <p:cNvSpPr/>
            <p:nvPr/>
          </p:nvSpPr>
          <p:spPr>
            <a:xfrm>
              <a:off x="7526553" y="3166797"/>
              <a:ext cx="33873" cy="33361"/>
            </a:xfrm>
            <a:custGeom>
              <a:rect b="b" l="l" r="r" t="t"/>
              <a:pathLst>
                <a:path extrusionOk="0" h="586" w="595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63"/>
            <p:cNvSpPr/>
            <p:nvPr/>
          </p:nvSpPr>
          <p:spPr>
            <a:xfrm>
              <a:off x="7523422" y="3163097"/>
              <a:ext cx="40193" cy="40193"/>
            </a:xfrm>
            <a:custGeom>
              <a:rect b="b" l="l" r="r" t="t"/>
              <a:pathLst>
                <a:path extrusionOk="0" h="706" w="706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63"/>
            <p:cNvSpPr/>
            <p:nvPr/>
          </p:nvSpPr>
          <p:spPr>
            <a:xfrm>
              <a:off x="7495412" y="3128939"/>
              <a:ext cx="49188" cy="55905"/>
            </a:xfrm>
            <a:custGeom>
              <a:rect b="b" l="l" r="r" t="t"/>
              <a:pathLst>
                <a:path extrusionOk="0" h="982" w="864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63"/>
            <p:cNvSpPr/>
            <p:nvPr/>
          </p:nvSpPr>
          <p:spPr>
            <a:xfrm>
              <a:off x="7493818" y="3127231"/>
              <a:ext cx="52319" cy="59720"/>
            </a:xfrm>
            <a:custGeom>
              <a:rect b="b" l="l" r="r" t="t"/>
              <a:pathLst>
                <a:path extrusionOk="0" h="1049" w="919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63"/>
            <p:cNvSpPr/>
            <p:nvPr/>
          </p:nvSpPr>
          <p:spPr>
            <a:xfrm>
              <a:off x="7482205" y="3116130"/>
              <a:ext cx="19072" cy="18502"/>
            </a:xfrm>
            <a:custGeom>
              <a:rect b="b" l="l" r="r" t="t"/>
              <a:pathLst>
                <a:path extrusionOk="0" h="325" w="335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63"/>
            <p:cNvSpPr/>
            <p:nvPr/>
          </p:nvSpPr>
          <p:spPr>
            <a:xfrm>
              <a:off x="7481123" y="3114536"/>
              <a:ext cx="21747" cy="21690"/>
            </a:xfrm>
            <a:custGeom>
              <a:rect b="b" l="l" r="r" t="t"/>
              <a:pathLst>
                <a:path extrusionOk="0" h="381" w="382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63"/>
            <p:cNvSpPr/>
            <p:nvPr/>
          </p:nvSpPr>
          <p:spPr>
            <a:xfrm>
              <a:off x="7487499" y="3121937"/>
              <a:ext cx="18502" cy="18218"/>
            </a:xfrm>
            <a:custGeom>
              <a:rect b="b" l="l" r="r" t="t"/>
              <a:pathLst>
                <a:path extrusionOk="0" h="320" w="325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63"/>
            <p:cNvSpPr/>
            <p:nvPr/>
          </p:nvSpPr>
          <p:spPr>
            <a:xfrm>
              <a:off x="7485905" y="3120115"/>
              <a:ext cx="21690" cy="21918"/>
            </a:xfrm>
            <a:custGeom>
              <a:rect b="b" l="l" r="r" t="t"/>
              <a:pathLst>
                <a:path extrusionOk="0" h="385" w="381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63"/>
            <p:cNvSpPr/>
            <p:nvPr/>
          </p:nvSpPr>
          <p:spPr>
            <a:xfrm>
              <a:off x="6932439" y="3332119"/>
              <a:ext cx="175914" cy="249866"/>
            </a:xfrm>
            <a:custGeom>
              <a:rect b="b" l="l" r="r" t="t"/>
              <a:pathLst>
                <a:path extrusionOk="0" h="4389" w="309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63"/>
            <p:cNvSpPr/>
            <p:nvPr/>
          </p:nvSpPr>
          <p:spPr>
            <a:xfrm>
              <a:off x="6929251" y="3328419"/>
              <a:ext cx="182802" cy="256697"/>
            </a:xfrm>
            <a:custGeom>
              <a:rect b="b" l="l" r="r" t="t"/>
              <a:pathLst>
                <a:path extrusionOk="0" h="4509" w="3211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63"/>
            <p:cNvSpPr/>
            <p:nvPr/>
          </p:nvSpPr>
          <p:spPr>
            <a:xfrm>
              <a:off x="6626671" y="3327906"/>
              <a:ext cx="268880" cy="268880"/>
            </a:xfrm>
            <a:custGeom>
              <a:rect b="b" l="l" r="r" t="t"/>
              <a:pathLst>
                <a:path extrusionOk="0" h="4723" w="4723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63"/>
            <p:cNvSpPr/>
            <p:nvPr/>
          </p:nvSpPr>
          <p:spPr>
            <a:xfrm>
              <a:off x="6623483" y="3324718"/>
              <a:ext cx="275769" cy="275200"/>
            </a:xfrm>
            <a:custGeom>
              <a:rect b="b" l="l" r="r" t="t"/>
              <a:pathLst>
                <a:path extrusionOk="0" h="4834" w="4844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63"/>
            <p:cNvSpPr/>
            <p:nvPr/>
          </p:nvSpPr>
          <p:spPr>
            <a:xfrm>
              <a:off x="6695328" y="3411877"/>
              <a:ext cx="136290" cy="100937"/>
            </a:xfrm>
            <a:custGeom>
              <a:rect b="b" l="l" r="r" t="t"/>
              <a:pathLst>
                <a:path extrusionOk="0" h="1773" w="2394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63"/>
            <p:cNvSpPr/>
            <p:nvPr/>
          </p:nvSpPr>
          <p:spPr>
            <a:xfrm>
              <a:off x="6692140" y="3408689"/>
              <a:ext cx="142667" cy="107768"/>
            </a:xfrm>
            <a:custGeom>
              <a:rect b="b" l="l" r="r" t="t"/>
              <a:pathLst>
                <a:path extrusionOk="0" h="1893" w="2506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63"/>
            <p:cNvSpPr/>
            <p:nvPr/>
          </p:nvSpPr>
          <p:spPr>
            <a:xfrm>
              <a:off x="6695328" y="3425597"/>
              <a:ext cx="136290" cy="37232"/>
            </a:xfrm>
            <a:custGeom>
              <a:rect b="b" l="l" r="r" t="t"/>
              <a:pathLst>
                <a:path extrusionOk="0" h="654" w="2394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63"/>
            <p:cNvSpPr/>
            <p:nvPr/>
          </p:nvSpPr>
          <p:spPr>
            <a:xfrm>
              <a:off x="6693734" y="3422409"/>
              <a:ext cx="139479" cy="43381"/>
            </a:xfrm>
            <a:custGeom>
              <a:rect b="b" l="l" r="r" t="t"/>
              <a:pathLst>
                <a:path extrusionOk="0" h="762" w="245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63"/>
            <p:cNvSpPr/>
            <p:nvPr/>
          </p:nvSpPr>
          <p:spPr>
            <a:xfrm>
              <a:off x="6732275" y="3079126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63"/>
            <p:cNvSpPr/>
            <p:nvPr/>
          </p:nvSpPr>
          <p:spPr>
            <a:xfrm>
              <a:off x="6732275" y="3083908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63"/>
            <p:cNvSpPr/>
            <p:nvPr/>
          </p:nvSpPr>
          <p:spPr>
            <a:xfrm>
              <a:off x="6728575" y="3080720"/>
              <a:ext cx="380862" cy="208136"/>
            </a:xfrm>
            <a:custGeom>
              <a:rect b="b" l="l" r="r" t="t"/>
              <a:pathLst>
                <a:path extrusionOk="0" h="3656" w="669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63"/>
            <p:cNvSpPr/>
            <p:nvPr/>
          </p:nvSpPr>
          <p:spPr>
            <a:xfrm>
              <a:off x="6793531" y="3145164"/>
              <a:ext cx="125246" cy="6376"/>
            </a:xfrm>
            <a:custGeom>
              <a:rect b="b" l="l" r="r" t="t"/>
              <a:pathLst>
                <a:path extrusionOk="0" h="112" w="220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63"/>
            <p:cNvSpPr/>
            <p:nvPr/>
          </p:nvSpPr>
          <p:spPr>
            <a:xfrm>
              <a:off x="6942971" y="3145164"/>
              <a:ext cx="112038" cy="6376"/>
            </a:xfrm>
            <a:custGeom>
              <a:rect b="b" l="l" r="r" t="t"/>
              <a:pathLst>
                <a:path extrusionOk="0" h="112" w="1968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63"/>
            <p:cNvSpPr/>
            <p:nvPr/>
          </p:nvSpPr>
          <p:spPr>
            <a:xfrm>
              <a:off x="6793531" y="3208526"/>
              <a:ext cx="112551" cy="6945"/>
            </a:xfrm>
            <a:custGeom>
              <a:rect b="b" l="l" r="r" t="t"/>
              <a:pathLst>
                <a:path extrusionOk="0" h="122" w="1977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63"/>
            <p:cNvSpPr/>
            <p:nvPr/>
          </p:nvSpPr>
          <p:spPr>
            <a:xfrm>
              <a:off x="6893328" y="3175280"/>
              <a:ext cx="112551" cy="6376"/>
            </a:xfrm>
            <a:custGeom>
              <a:rect b="b" l="l" r="r" t="t"/>
              <a:pathLst>
                <a:path extrusionOk="0" h="112" w="197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63"/>
            <p:cNvSpPr/>
            <p:nvPr/>
          </p:nvSpPr>
          <p:spPr>
            <a:xfrm>
              <a:off x="6793531" y="3175280"/>
              <a:ext cx="76115" cy="6376"/>
            </a:xfrm>
            <a:custGeom>
              <a:rect b="b" l="l" r="r" t="t"/>
              <a:pathLst>
                <a:path extrusionOk="0" h="112" w="133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63"/>
            <p:cNvSpPr/>
            <p:nvPr/>
          </p:nvSpPr>
          <p:spPr>
            <a:xfrm>
              <a:off x="6931926" y="3208526"/>
              <a:ext cx="49131" cy="6945"/>
            </a:xfrm>
            <a:custGeom>
              <a:rect b="b" l="l" r="r" t="t"/>
              <a:pathLst>
                <a:path extrusionOk="0" h="122" w="863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63"/>
            <p:cNvSpPr/>
            <p:nvPr/>
          </p:nvSpPr>
          <p:spPr>
            <a:xfrm>
              <a:off x="6732275" y="2787650"/>
              <a:ext cx="373973" cy="250378"/>
            </a:xfrm>
            <a:custGeom>
              <a:rect b="b" l="l" r="r" t="t"/>
              <a:pathLst>
                <a:path extrusionOk="0" h="4398" w="6569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63"/>
            <p:cNvSpPr/>
            <p:nvPr/>
          </p:nvSpPr>
          <p:spPr>
            <a:xfrm>
              <a:off x="6728575" y="2783949"/>
              <a:ext cx="380862" cy="257210"/>
            </a:xfrm>
            <a:custGeom>
              <a:rect b="b" l="l" r="r" t="t"/>
              <a:pathLst>
                <a:path extrusionOk="0" h="4518" w="669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63"/>
            <p:cNvSpPr/>
            <p:nvPr/>
          </p:nvSpPr>
          <p:spPr>
            <a:xfrm>
              <a:off x="6997395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63"/>
            <p:cNvSpPr/>
            <p:nvPr/>
          </p:nvSpPr>
          <p:spPr>
            <a:xfrm>
              <a:off x="7035424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63"/>
            <p:cNvSpPr/>
            <p:nvPr/>
          </p:nvSpPr>
          <p:spPr>
            <a:xfrm>
              <a:off x="7073452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63"/>
            <p:cNvSpPr/>
            <p:nvPr/>
          </p:nvSpPr>
          <p:spPr>
            <a:xfrm>
              <a:off x="6833154" y="2829891"/>
              <a:ext cx="173295" cy="173295"/>
            </a:xfrm>
            <a:custGeom>
              <a:rect b="b" l="l" r="r" t="t"/>
              <a:pathLst>
                <a:path extrusionOk="0" h="3044" w="3044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63"/>
            <p:cNvSpPr/>
            <p:nvPr/>
          </p:nvSpPr>
          <p:spPr>
            <a:xfrm>
              <a:off x="6829966" y="2826703"/>
              <a:ext cx="179614" cy="180127"/>
            </a:xfrm>
            <a:custGeom>
              <a:rect b="b" l="l" r="r" t="t"/>
              <a:pathLst>
                <a:path extrusionOk="0" h="3164" w="3155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63"/>
            <p:cNvSpPr/>
            <p:nvPr/>
          </p:nvSpPr>
          <p:spPr>
            <a:xfrm>
              <a:off x="6851656" y="2848393"/>
              <a:ext cx="136290" cy="136290"/>
            </a:xfrm>
            <a:custGeom>
              <a:rect b="b" l="l" r="r" t="t"/>
              <a:pathLst>
                <a:path extrusionOk="0" h="2394" w="2394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63"/>
            <p:cNvSpPr/>
            <p:nvPr/>
          </p:nvSpPr>
          <p:spPr>
            <a:xfrm>
              <a:off x="6848468" y="2845205"/>
              <a:ext cx="142667" cy="142667"/>
            </a:xfrm>
            <a:custGeom>
              <a:rect b="b" l="l" r="r" t="t"/>
              <a:pathLst>
                <a:path extrusionOk="0" h="2506" w="2506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63"/>
            <p:cNvSpPr/>
            <p:nvPr/>
          </p:nvSpPr>
          <p:spPr>
            <a:xfrm>
              <a:off x="6915018" y="2877939"/>
              <a:ext cx="38599" cy="43381"/>
            </a:xfrm>
            <a:custGeom>
              <a:rect b="b" l="l" r="r" t="t"/>
              <a:pathLst>
                <a:path extrusionOk="0" h="762" w="678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63"/>
            <p:cNvSpPr/>
            <p:nvPr/>
          </p:nvSpPr>
          <p:spPr>
            <a:xfrm>
              <a:off x="6909724" y="2906973"/>
              <a:ext cx="20666" cy="20666"/>
            </a:xfrm>
            <a:custGeom>
              <a:rect b="b" l="l" r="r" t="t"/>
              <a:pathLst>
                <a:path extrusionOk="0" h="363" w="363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63"/>
            <p:cNvSpPr/>
            <p:nvPr/>
          </p:nvSpPr>
          <p:spPr>
            <a:xfrm>
              <a:off x="6906536" y="2903842"/>
              <a:ext cx="26985" cy="26985"/>
            </a:xfrm>
            <a:custGeom>
              <a:rect b="b" l="l" r="r" t="t"/>
              <a:pathLst>
                <a:path extrusionOk="0" h="474" w="474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63"/>
            <p:cNvSpPr/>
            <p:nvPr/>
          </p:nvSpPr>
          <p:spPr>
            <a:xfrm>
              <a:off x="6131273" y="2776548"/>
              <a:ext cx="556206" cy="494892"/>
            </a:xfrm>
            <a:custGeom>
              <a:rect b="b" l="l" r="r" t="t"/>
              <a:pathLst>
                <a:path extrusionOk="0" h="8693" w="977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63"/>
            <p:cNvSpPr/>
            <p:nvPr/>
          </p:nvSpPr>
          <p:spPr>
            <a:xfrm>
              <a:off x="6127572" y="2773360"/>
              <a:ext cx="563550" cy="501269"/>
            </a:xfrm>
            <a:custGeom>
              <a:rect b="b" l="l" r="r" t="t"/>
              <a:pathLst>
                <a:path extrusionOk="0" h="8805" w="9899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63"/>
            <p:cNvSpPr/>
            <p:nvPr/>
          </p:nvSpPr>
          <p:spPr>
            <a:xfrm>
              <a:off x="6317204" y="2829094"/>
              <a:ext cx="183827" cy="167488"/>
            </a:xfrm>
            <a:custGeom>
              <a:rect b="b" l="l" r="r" t="t"/>
              <a:pathLst>
                <a:path extrusionOk="0" h="2942" w="3229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63"/>
            <p:cNvSpPr/>
            <p:nvPr/>
          </p:nvSpPr>
          <p:spPr>
            <a:xfrm>
              <a:off x="6322441" y="2825678"/>
              <a:ext cx="173807" cy="174320"/>
            </a:xfrm>
            <a:custGeom>
              <a:rect b="b" l="l" r="r" t="t"/>
              <a:pathLst>
                <a:path extrusionOk="0" h="3062" w="3053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63"/>
            <p:cNvSpPr/>
            <p:nvPr/>
          </p:nvSpPr>
          <p:spPr>
            <a:xfrm>
              <a:off x="6370547" y="2912780"/>
              <a:ext cx="76058" cy="38485"/>
            </a:xfrm>
            <a:custGeom>
              <a:rect b="b" l="l" r="r" t="t"/>
              <a:pathLst>
                <a:path extrusionOk="0" h="676" w="1336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63"/>
            <p:cNvSpPr/>
            <p:nvPr/>
          </p:nvSpPr>
          <p:spPr>
            <a:xfrm>
              <a:off x="6366846" y="2909649"/>
              <a:ext cx="82947" cy="44918"/>
            </a:xfrm>
            <a:custGeom>
              <a:rect b="b" l="l" r="r" t="t"/>
              <a:pathLst>
                <a:path extrusionOk="0" h="789" w="1457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63"/>
            <p:cNvSpPr/>
            <p:nvPr/>
          </p:nvSpPr>
          <p:spPr>
            <a:xfrm>
              <a:off x="6386885" y="2864731"/>
              <a:ext cx="43381" cy="43381"/>
            </a:xfrm>
            <a:custGeom>
              <a:rect b="b" l="l" r="r" t="t"/>
              <a:pathLst>
                <a:path extrusionOk="0" h="762" w="762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63"/>
            <p:cNvSpPr/>
            <p:nvPr/>
          </p:nvSpPr>
          <p:spPr>
            <a:xfrm>
              <a:off x="6383697" y="2861031"/>
              <a:ext cx="50269" cy="50212"/>
            </a:xfrm>
            <a:custGeom>
              <a:rect b="b" l="l" r="r" t="t"/>
              <a:pathLst>
                <a:path extrusionOk="0" h="882" w="883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63"/>
            <p:cNvSpPr/>
            <p:nvPr/>
          </p:nvSpPr>
          <p:spPr>
            <a:xfrm>
              <a:off x="6246953" y="3037967"/>
              <a:ext cx="324843" cy="58695"/>
            </a:xfrm>
            <a:custGeom>
              <a:rect b="b" l="l" r="r" t="t"/>
              <a:pathLst>
                <a:path extrusionOk="0" h="1031" w="5706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63"/>
            <p:cNvSpPr/>
            <p:nvPr/>
          </p:nvSpPr>
          <p:spPr>
            <a:xfrm>
              <a:off x="6243765" y="3034779"/>
              <a:ext cx="331731" cy="65014"/>
            </a:xfrm>
            <a:custGeom>
              <a:rect b="b" l="l" r="r" t="t"/>
              <a:pathLst>
                <a:path extrusionOk="0" h="1142" w="5827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63"/>
            <p:cNvSpPr/>
            <p:nvPr/>
          </p:nvSpPr>
          <p:spPr>
            <a:xfrm>
              <a:off x="6246953" y="3133038"/>
              <a:ext cx="324843" cy="58638"/>
            </a:xfrm>
            <a:custGeom>
              <a:rect b="b" l="l" r="r" t="t"/>
              <a:pathLst>
                <a:path extrusionOk="0" h="1030" w="5706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63"/>
            <p:cNvSpPr/>
            <p:nvPr/>
          </p:nvSpPr>
          <p:spPr>
            <a:xfrm>
              <a:off x="6243765" y="3129850"/>
              <a:ext cx="331731" cy="65526"/>
            </a:xfrm>
            <a:custGeom>
              <a:rect b="b" l="l" r="r" t="t"/>
              <a:pathLst>
                <a:path extrusionOk="0" h="1151" w="5827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63"/>
            <p:cNvSpPr/>
            <p:nvPr/>
          </p:nvSpPr>
          <p:spPr>
            <a:xfrm>
              <a:off x="6362576" y="3211714"/>
              <a:ext cx="93536" cy="10589"/>
            </a:xfrm>
            <a:custGeom>
              <a:rect b="b" l="l" r="r" t="t"/>
              <a:pathLst>
                <a:path extrusionOk="0" h="186" w="1643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63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63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63"/>
            <p:cNvSpPr/>
            <p:nvPr/>
          </p:nvSpPr>
          <p:spPr>
            <a:xfrm>
              <a:off x="6131273" y="3328419"/>
              <a:ext cx="460564" cy="268880"/>
            </a:xfrm>
            <a:custGeom>
              <a:rect b="b" l="l" r="r" t="t"/>
              <a:pathLst>
                <a:path extrusionOk="0" h="4723" w="809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63"/>
            <p:cNvSpPr/>
            <p:nvPr/>
          </p:nvSpPr>
          <p:spPr>
            <a:xfrm>
              <a:off x="6466643" y="3355346"/>
              <a:ext cx="71903" cy="201248"/>
            </a:xfrm>
            <a:custGeom>
              <a:rect b="b" l="l" r="r" t="t"/>
              <a:pathLst>
                <a:path extrusionOk="0" h="3535" w="1263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63"/>
            <p:cNvSpPr/>
            <p:nvPr/>
          </p:nvSpPr>
          <p:spPr>
            <a:xfrm>
              <a:off x="6463455" y="3352158"/>
              <a:ext cx="78222" cy="208136"/>
            </a:xfrm>
            <a:custGeom>
              <a:rect b="b" l="l" r="r" t="t"/>
              <a:pathLst>
                <a:path extrusionOk="0" h="3656" w="1374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63"/>
            <p:cNvSpPr/>
            <p:nvPr/>
          </p:nvSpPr>
          <p:spPr>
            <a:xfrm>
              <a:off x="6365252" y="3443017"/>
              <a:ext cx="71846" cy="113575"/>
            </a:xfrm>
            <a:custGeom>
              <a:rect b="b" l="l" r="r" t="t"/>
              <a:pathLst>
                <a:path extrusionOk="0" h="1995" w="1262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63"/>
            <p:cNvSpPr/>
            <p:nvPr/>
          </p:nvSpPr>
          <p:spPr>
            <a:xfrm>
              <a:off x="6362064" y="3439829"/>
              <a:ext cx="78222" cy="120464"/>
            </a:xfrm>
            <a:custGeom>
              <a:rect b="b" l="l" r="r" t="t"/>
              <a:pathLst>
                <a:path extrusionOk="0" h="2116" w="1374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63"/>
            <p:cNvSpPr/>
            <p:nvPr/>
          </p:nvSpPr>
          <p:spPr>
            <a:xfrm>
              <a:off x="6461861" y="3355346"/>
              <a:ext cx="71390" cy="194416"/>
            </a:xfrm>
            <a:custGeom>
              <a:rect b="b" l="l" r="r" t="t"/>
              <a:pathLst>
                <a:path extrusionOk="0" h="3415" w="1254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63"/>
            <p:cNvSpPr/>
            <p:nvPr/>
          </p:nvSpPr>
          <p:spPr>
            <a:xfrm>
              <a:off x="6458161" y="3352158"/>
              <a:ext cx="78791" cy="200792"/>
            </a:xfrm>
            <a:custGeom>
              <a:rect b="b" l="l" r="r" t="t"/>
              <a:pathLst>
                <a:path extrusionOk="0" h="3527" w="1384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63"/>
            <p:cNvSpPr/>
            <p:nvPr/>
          </p:nvSpPr>
          <p:spPr>
            <a:xfrm>
              <a:off x="6359958" y="3443017"/>
              <a:ext cx="71903" cy="106744"/>
            </a:xfrm>
            <a:custGeom>
              <a:rect b="b" l="l" r="r" t="t"/>
              <a:pathLst>
                <a:path extrusionOk="0" h="1875" w="1263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63"/>
            <p:cNvSpPr/>
            <p:nvPr/>
          </p:nvSpPr>
          <p:spPr>
            <a:xfrm>
              <a:off x="6356770" y="3439829"/>
              <a:ext cx="78222" cy="113120"/>
            </a:xfrm>
            <a:custGeom>
              <a:rect b="b" l="l" r="r" t="t"/>
              <a:pathLst>
                <a:path extrusionOk="0" h="1987" w="1374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63"/>
            <p:cNvSpPr/>
            <p:nvPr/>
          </p:nvSpPr>
          <p:spPr>
            <a:xfrm>
              <a:off x="6263292" y="3494765"/>
              <a:ext cx="71903" cy="62395"/>
            </a:xfrm>
            <a:custGeom>
              <a:rect b="b" l="l" r="r" t="t"/>
              <a:pathLst>
                <a:path extrusionOk="0" h="1096" w="1263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63"/>
            <p:cNvSpPr/>
            <p:nvPr/>
          </p:nvSpPr>
          <p:spPr>
            <a:xfrm>
              <a:off x="6260161" y="3491577"/>
              <a:ext cx="78222" cy="68715"/>
            </a:xfrm>
            <a:custGeom>
              <a:rect b="b" l="l" r="r" t="t"/>
              <a:pathLst>
                <a:path extrusionOk="0" h="1207" w="1374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63"/>
            <p:cNvSpPr/>
            <p:nvPr/>
          </p:nvSpPr>
          <p:spPr>
            <a:xfrm>
              <a:off x="6258054" y="3494765"/>
              <a:ext cx="71846" cy="58182"/>
            </a:xfrm>
            <a:custGeom>
              <a:rect b="b" l="l" r="r" t="t"/>
              <a:pathLst>
                <a:path extrusionOk="0" h="1022" w="1262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63"/>
            <p:cNvSpPr/>
            <p:nvPr/>
          </p:nvSpPr>
          <p:spPr>
            <a:xfrm>
              <a:off x="6254866" y="3491577"/>
              <a:ext cx="78222" cy="64502"/>
            </a:xfrm>
            <a:custGeom>
              <a:rect b="b" l="l" r="r" t="t"/>
              <a:pathLst>
                <a:path extrusionOk="0" h="1133" w="1374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63"/>
            <p:cNvSpPr/>
            <p:nvPr/>
          </p:nvSpPr>
          <p:spPr>
            <a:xfrm>
              <a:off x="6166113" y="3528069"/>
              <a:ext cx="71903" cy="29091"/>
            </a:xfrm>
            <a:custGeom>
              <a:rect b="b" l="l" r="r" t="t"/>
              <a:pathLst>
                <a:path extrusionOk="0" h="511" w="1263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63"/>
            <p:cNvSpPr/>
            <p:nvPr/>
          </p:nvSpPr>
          <p:spPr>
            <a:xfrm>
              <a:off x="6162470" y="3524369"/>
              <a:ext cx="78734" cy="35923"/>
            </a:xfrm>
            <a:custGeom>
              <a:rect b="b" l="l" r="r" t="t"/>
              <a:pathLst>
                <a:path extrusionOk="0" h="631" w="1383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63"/>
            <p:cNvSpPr/>
            <p:nvPr/>
          </p:nvSpPr>
          <p:spPr>
            <a:xfrm>
              <a:off x="6160876" y="3528069"/>
              <a:ext cx="71846" cy="26985"/>
            </a:xfrm>
            <a:custGeom>
              <a:rect b="b" l="l" r="r" t="t"/>
              <a:pathLst>
                <a:path extrusionOk="0" h="474" w="1262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63"/>
            <p:cNvSpPr/>
            <p:nvPr/>
          </p:nvSpPr>
          <p:spPr>
            <a:xfrm>
              <a:off x="6157176" y="3524369"/>
              <a:ext cx="78734" cy="34386"/>
            </a:xfrm>
            <a:custGeom>
              <a:rect b="b" l="l" r="r" t="t"/>
              <a:pathLst>
                <a:path extrusionOk="0" h="604" w="1383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63"/>
            <p:cNvSpPr/>
            <p:nvPr/>
          </p:nvSpPr>
          <p:spPr>
            <a:xfrm>
              <a:off x="6176190" y="3382729"/>
              <a:ext cx="163731" cy="111184"/>
            </a:xfrm>
            <a:custGeom>
              <a:rect b="b" l="l" r="r" t="t"/>
              <a:pathLst>
                <a:path extrusionOk="0" h="1953" w="2876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63"/>
            <p:cNvSpPr/>
            <p:nvPr/>
          </p:nvSpPr>
          <p:spPr>
            <a:xfrm>
              <a:off x="6297108" y="3363259"/>
              <a:ext cx="49188" cy="58182"/>
            </a:xfrm>
            <a:custGeom>
              <a:rect b="b" l="l" r="r" t="t"/>
              <a:pathLst>
                <a:path extrusionOk="0" h="1022" w="864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63"/>
            <p:cNvSpPr/>
            <p:nvPr/>
          </p:nvSpPr>
          <p:spPr>
            <a:xfrm>
              <a:off x="7410929" y="3726638"/>
              <a:ext cx="278331" cy="6889"/>
            </a:xfrm>
            <a:custGeom>
              <a:rect b="b" l="l" r="r" t="t"/>
              <a:pathLst>
                <a:path extrusionOk="0" h="121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63"/>
            <p:cNvSpPr/>
            <p:nvPr/>
          </p:nvSpPr>
          <p:spPr>
            <a:xfrm>
              <a:off x="5696618" y="4217195"/>
              <a:ext cx="117845" cy="42868"/>
            </a:xfrm>
            <a:custGeom>
              <a:rect b="b" l="l" r="r" t="t"/>
              <a:pathLst>
                <a:path extrusionOk="0" h="753" w="207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3"/>
          <p:cNvSpPr txBox="1"/>
          <p:nvPr>
            <p:ph idx="1" type="body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22" name="Google Shape;22;p4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" name="Google Shape;23;p4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4" name="Google Shape;24;p4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" name="Google Shape;25;p4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6" name="Google Shape;26;p4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7" name="Google Shape;27;p4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8" name="Google Shape;28;p4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" name="Google Shape;29;p4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30" name="Google Shape;30;p4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31" name="Google Shape;31;p43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5"/>
          <p:cNvSpPr txBox="1"/>
          <p:nvPr>
            <p:ph idx="1" type="subTitle"/>
          </p:nvPr>
        </p:nvSpPr>
        <p:spPr>
          <a:xfrm>
            <a:off x="713225" y="1900863"/>
            <a:ext cx="4306500" cy="19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" name="Google Shape;34;p45"/>
          <p:cNvSpPr txBox="1"/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45"/>
          <p:cNvSpPr/>
          <p:nvPr>
            <p:ph idx="2" type="pic"/>
          </p:nvPr>
        </p:nvSpPr>
        <p:spPr>
          <a:xfrm>
            <a:off x="5019725" y="965076"/>
            <a:ext cx="2203500" cy="3213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36" name="Google Shape;36;p4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37" name="Google Shape;37;p4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38" name="Google Shape;38;p4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" name="Google Shape;39;p4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40" name="Google Shape;40;p4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41" name="Google Shape;41;p4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42" name="Google Shape;42;p4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" name="Google Shape;43;p4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44" name="Google Shape;44;p4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6"/>
          <p:cNvSpPr txBox="1"/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" name="Google Shape;47;p46"/>
          <p:cNvSpPr txBox="1"/>
          <p:nvPr>
            <p:ph idx="2" type="title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48" name="Google Shape;48;p4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49" name="Google Shape;49;p4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0" name="Google Shape;50;p4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" name="Google Shape;51;p4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52" name="Google Shape;52;p4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53" name="Google Shape;53;p4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4" name="Google Shape;54;p4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" name="Google Shape;55;p4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56" name="Google Shape;56;p4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7"/>
          <p:cNvSpPr txBox="1"/>
          <p:nvPr>
            <p:ph idx="1" type="subTitle"/>
          </p:nvPr>
        </p:nvSpPr>
        <p:spPr>
          <a:xfrm>
            <a:off x="3672296" y="2477450"/>
            <a:ext cx="27420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" name="Google Shape;59;p47"/>
          <p:cNvSpPr txBox="1"/>
          <p:nvPr>
            <p:ph idx="2" type="subTitle"/>
          </p:nvPr>
        </p:nvSpPr>
        <p:spPr>
          <a:xfrm>
            <a:off x="720000" y="2477450"/>
            <a:ext cx="27420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0" name="Google Shape;60;p47"/>
          <p:cNvSpPr txBox="1"/>
          <p:nvPr>
            <p:ph idx="3" type="subTitle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1" name="Google Shape;61;p47"/>
          <p:cNvSpPr txBox="1"/>
          <p:nvPr>
            <p:ph idx="4" type="subTitle"/>
          </p:nvPr>
        </p:nvSpPr>
        <p:spPr>
          <a:xfrm>
            <a:off x="3672293" y="1827600"/>
            <a:ext cx="2742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62" name="Google Shape;62;p4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63" name="Google Shape;63;p4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64" name="Google Shape;64;p4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" name="Google Shape;65;p4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66" name="Google Shape;66;p4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67" name="Google Shape;67;p4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68" name="Google Shape;68;p4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" name="Google Shape;69;p4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70" name="Google Shape;70;p4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71" name="Google Shape;71;p47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8"/>
          <p:cNvSpPr txBox="1"/>
          <p:nvPr>
            <p:ph idx="1" type="subTitle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" name="Google Shape;74;p48"/>
          <p:cNvSpPr txBox="1"/>
          <p:nvPr>
            <p:ph idx="2" type="subTitle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" name="Google Shape;75;p48"/>
          <p:cNvSpPr txBox="1"/>
          <p:nvPr>
            <p:ph idx="3" type="subTitle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6" name="Google Shape;76;p48"/>
          <p:cNvSpPr txBox="1"/>
          <p:nvPr>
            <p:ph idx="4" type="subTitle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7" name="Google Shape;77;p48"/>
          <p:cNvSpPr txBox="1"/>
          <p:nvPr>
            <p:ph idx="5" type="subTitle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8" name="Google Shape;78;p48"/>
          <p:cNvSpPr txBox="1"/>
          <p:nvPr>
            <p:ph idx="6" type="subTitle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79" name="Google Shape;79;p4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0" name="Google Shape;80;p4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1" name="Google Shape;81;p4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2" name="Google Shape;82;p4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83" name="Google Shape;83;p4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84" name="Google Shape;84;p4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5" name="Google Shape;85;p4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6" name="Google Shape;86;p4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87" name="Google Shape;87;p4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88" name="Google Shape;88;p48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9"/>
          <p:cNvSpPr txBox="1"/>
          <p:nvPr>
            <p:ph idx="1" type="subTitle"/>
          </p:nvPr>
        </p:nvSpPr>
        <p:spPr>
          <a:xfrm>
            <a:off x="2321755" y="1748900"/>
            <a:ext cx="28482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1" name="Google Shape;91;p49"/>
          <p:cNvSpPr txBox="1"/>
          <p:nvPr>
            <p:ph idx="2" type="subTitle"/>
          </p:nvPr>
        </p:nvSpPr>
        <p:spPr>
          <a:xfrm>
            <a:off x="5614906" y="1748900"/>
            <a:ext cx="28482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2" name="Google Shape;92;p49"/>
          <p:cNvSpPr txBox="1"/>
          <p:nvPr>
            <p:ph idx="3" type="subTitle"/>
          </p:nvPr>
        </p:nvSpPr>
        <p:spPr>
          <a:xfrm>
            <a:off x="2321754" y="3409475"/>
            <a:ext cx="28482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3" name="Google Shape;93;p49"/>
          <p:cNvSpPr txBox="1"/>
          <p:nvPr>
            <p:ph idx="4" type="subTitle"/>
          </p:nvPr>
        </p:nvSpPr>
        <p:spPr>
          <a:xfrm>
            <a:off x="5614906" y="3409475"/>
            <a:ext cx="28482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4" name="Google Shape;94;p49"/>
          <p:cNvSpPr txBox="1"/>
          <p:nvPr>
            <p:ph idx="5" type="subTitle"/>
          </p:nvPr>
        </p:nvSpPr>
        <p:spPr>
          <a:xfrm>
            <a:off x="2321754" y="1379350"/>
            <a:ext cx="2848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5" name="Google Shape;95;p49"/>
          <p:cNvSpPr txBox="1"/>
          <p:nvPr>
            <p:ph idx="6" type="subTitle"/>
          </p:nvPr>
        </p:nvSpPr>
        <p:spPr>
          <a:xfrm>
            <a:off x="2321754" y="3040000"/>
            <a:ext cx="2848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6" name="Google Shape;96;p49"/>
          <p:cNvSpPr txBox="1"/>
          <p:nvPr>
            <p:ph idx="7" type="subTitle"/>
          </p:nvPr>
        </p:nvSpPr>
        <p:spPr>
          <a:xfrm>
            <a:off x="5614879" y="1379350"/>
            <a:ext cx="2848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7" name="Google Shape;97;p49"/>
          <p:cNvSpPr txBox="1"/>
          <p:nvPr>
            <p:ph idx="8" type="subTitle"/>
          </p:nvPr>
        </p:nvSpPr>
        <p:spPr>
          <a:xfrm>
            <a:off x="5614879" y="3040000"/>
            <a:ext cx="2848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98" name="Google Shape;98;p4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9" name="Google Shape;99;p4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00" name="Google Shape;100;p4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4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02" name="Google Shape;102;p4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03" name="Google Shape;103;p4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04" name="Google Shape;104;p4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5" name="Google Shape;105;p4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06" name="Google Shape;106;p4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107" name="Google Shape;107;p49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0"/>
          <p:cNvSpPr txBox="1"/>
          <p:nvPr>
            <p:ph idx="1" type="subTitle"/>
          </p:nvPr>
        </p:nvSpPr>
        <p:spPr>
          <a:xfrm>
            <a:off x="720000" y="1710171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0" name="Google Shape;110;p50"/>
          <p:cNvSpPr txBox="1"/>
          <p:nvPr>
            <p:ph idx="2" type="subTitle"/>
          </p:nvPr>
        </p:nvSpPr>
        <p:spPr>
          <a:xfrm>
            <a:off x="3490950" y="1710149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1" name="Google Shape;111;p50"/>
          <p:cNvSpPr txBox="1"/>
          <p:nvPr>
            <p:ph idx="3" type="subTitle"/>
          </p:nvPr>
        </p:nvSpPr>
        <p:spPr>
          <a:xfrm>
            <a:off x="720000" y="3498800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2" name="Google Shape;112;p50"/>
          <p:cNvSpPr txBox="1"/>
          <p:nvPr>
            <p:ph idx="4" type="subTitle"/>
          </p:nvPr>
        </p:nvSpPr>
        <p:spPr>
          <a:xfrm>
            <a:off x="3490950" y="3498796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3" name="Google Shape;113;p50"/>
          <p:cNvSpPr txBox="1"/>
          <p:nvPr>
            <p:ph idx="5" type="subTitle"/>
          </p:nvPr>
        </p:nvSpPr>
        <p:spPr>
          <a:xfrm>
            <a:off x="6268669" y="1710149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" name="Google Shape;114;p50"/>
          <p:cNvSpPr txBox="1"/>
          <p:nvPr>
            <p:ph idx="6" type="subTitle"/>
          </p:nvPr>
        </p:nvSpPr>
        <p:spPr>
          <a:xfrm>
            <a:off x="6268669" y="3498796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5" name="Google Shape;115;p50"/>
          <p:cNvSpPr txBox="1"/>
          <p:nvPr>
            <p:ph idx="7" type="subTitle"/>
          </p:nvPr>
        </p:nvSpPr>
        <p:spPr>
          <a:xfrm>
            <a:off x="720000" y="1017725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6" name="Google Shape;116;p50"/>
          <p:cNvSpPr txBox="1"/>
          <p:nvPr>
            <p:ph idx="8" type="subTitle"/>
          </p:nvPr>
        </p:nvSpPr>
        <p:spPr>
          <a:xfrm>
            <a:off x="3490950" y="1017725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7" name="Google Shape;117;p50"/>
          <p:cNvSpPr txBox="1"/>
          <p:nvPr>
            <p:ph idx="9" type="subTitle"/>
          </p:nvPr>
        </p:nvSpPr>
        <p:spPr>
          <a:xfrm>
            <a:off x="6268669" y="1017725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8" name="Google Shape;118;p50"/>
          <p:cNvSpPr txBox="1"/>
          <p:nvPr>
            <p:ph idx="13" type="subTitle"/>
          </p:nvPr>
        </p:nvSpPr>
        <p:spPr>
          <a:xfrm>
            <a:off x="720000" y="2803097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9" name="Google Shape;119;p50"/>
          <p:cNvSpPr txBox="1"/>
          <p:nvPr>
            <p:ph idx="14" type="subTitle"/>
          </p:nvPr>
        </p:nvSpPr>
        <p:spPr>
          <a:xfrm>
            <a:off x="3490950" y="2803097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0" name="Google Shape;120;p50"/>
          <p:cNvSpPr txBox="1"/>
          <p:nvPr>
            <p:ph idx="15" type="subTitle"/>
          </p:nvPr>
        </p:nvSpPr>
        <p:spPr>
          <a:xfrm>
            <a:off x="6268669" y="2803097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21" name="Google Shape;121;p5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22" name="Google Shape;122;p5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23" name="Google Shape;123;p5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" name="Google Shape;124;p5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25" name="Google Shape;125;p5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26" name="Google Shape;126;p5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27" name="Google Shape;127;p5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8" name="Google Shape;128;p5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29" name="Google Shape;129;p5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130" name="Google Shape;130;p50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1"/>
          <p:cNvSpPr txBox="1"/>
          <p:nvPr>
            <p:ph hasCustomPrompt="1" type="title"/>
          </p:nvPr>
        </p:nvSpPr>
        <p:spPr>
          <a:xfrm>
            <a:off x="3110500" y="1782613"/>
            <a:ext cx="53202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3" name="Google Shape;133;p51"/>
          <p:cNvSpPr txBox="1"/>
          <p:nvPr>
            <p:ph idx="1" type="subTitle"/>
          </p:nvPr>
        </p:nvSpPr>
        <p:spPr>
          <a:xfrm>
            <a:off x="3110500" y="2863787"/>
            <a:ext cx="53202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34" name="Google Shape;134;p5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35" name="Google Shape;135;p5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36" name="Google Shape;136;p5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7" name="Google Shape;137;p5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38" name="Google Shape;138;p5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39" name="Google Shape;139;p5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40" name="Google Shape;140;p5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1" name="Google Shape;141;p5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42" name="Google Shape;142;p5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" name="Google Shape;7;p4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"/>
          <p:cNvSpPr txBox="1"/>
          <p:nvPr>
            <p:ph type="ctrTitle"/>
          </p:nvPr>
        </p:nvSpPr>
        <p:spPr>
          <a:xfrm>
            <a:off x="713225" y="179825"/>
            <a:ext cx="4827600" cy="21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900"/>
              <a:t>Proyecto APT – Reporta+</a:t>
            </a:r>
            <a:r>
              <a:rPr lang="en" sz="4600"/>
              <a:t> </a:t>
            </a:r>
            <a:endParaRPr b="0" sz="3700"/>
          </a:p>
        </p:txBody>
      </p:sp>
      <p:sp>
        <p:nvSpPr>
          <p:cNvPr id="705" name="Google Shape;705;p1"/>
          <p:cNvSpPr txBox="1"/>
          <p:nvPr>
            <p:ph idx="1" type="subTitle"/>
          </p:nvPr>
        </p:nvSpPr>
        <p:spPr>
          <a:xfrm>
            <a:off x="713225" y="2331125"/>
            <a:ext cx="4562400" cy="23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 sz="1300"/>
              <a:t>Integrantes: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/>
              <a:t>Nicolás Andrés Bazán Antinao</a:t>
            </a:r>
            <a:br>
              <a:rPr lang="en" sz="1300"/>
            </a:b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/>
              <a:t>Agustín Antonio Durán Cofré</a:t>
            </a:r>
            <a:br>
              <a:rPr lang="en" sz="1300"/>
            </a:b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/>
              <a:t>Matías Jacoret Rodríguez Canto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 sz="1300"/>
              <a:t>Carrera: Ingeniería en Informática – Sede Padre Alonso Ovalle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" sz="1300"/>
              <a:t>Profesor: Cristobal Camilo Beltran Gonzales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300"/>
          </a:p>
        </p:txBody>
      </p:sp>
      <p:grpSp>
        <p:nvGrpSpPr>
          <p:cNvPr id="706" name="Google Shape;706;p1"/>
          <p:cNvGrpSpPr/>
          <p:nvPr/>
        </p:nvGrpSpPr>
        <p:grpSpPr>
          <a:xfrm>
            <a:off x="5148240" y="1213448"/>
            <a:ext cx="3374951" cy="2676564"/>
            <a:chOff x="5148240" y="1213448"/>
            <a:chExt cx="3374951" cy="2676564"/>
          </a:xfrm>
        </p:grpSpPr>
        <p:grpSp>
          <p:nvGrpSpPr>
            <p:cNvPr id="707" name="Google Shape;707;p1"/>
            <p:cNvGrpSpPr/>
            <p:nvPr/>
          </p:nvGrpSpPr>
          <p:grpSpPr>
            <a:xfrm>
              <a:off x="8384122" y="2614871"/>
              <a:ext cx="139069" cy="139071"/>
              <a:chOff x="5448853" y="3419595"/>
              <a:chExt cx="78735" cy="78736"/>
            </a:xfrm>
          </p:grpSpPr>
          <p:sp>
            <p:nvSpPr>
              <p:cNvPr id="708" name="Google Shape;708;p1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p1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p1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1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1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1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1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1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6" name="Google Shape;716;p1"/>
            <p:cNvSpPr/>
            <p:nvPr/>
          </p:nvSpPr>
          <p:spPr>
            <a:xfrm>
              <a:off x="6756905" y="3331665"/>
              <a:ext cx="323574" cy="155533"/>
            </a:xfrm>
            <a:custGeom>
              <a:rect b="b" l="l" r="r" t="t"/>
              <a:pathLst>
                <a:path extrusionOk="0" h="2636" w="5484">
                  <a:moveTo>
                    <a:pt x="66" y="1"/>
                  </a:moveTo>
                  <a:cubicBezTo>
                    <a:pt x="29" y="1"/>
                    <a:pt x="1" y="19"/>
                    <a:pt x="1" y="56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cubicBezTo>
                    <a:pt x="94" y="576"/>
                    <a:pt x="121" y="548"/>
                    <a:pt x="121" y="520"/>
                  </a:cubicBezTo>
                  <a:lnTo>
                    <a:pt x="121" y="56"/>
                  </a:lnTo>
                  <a:cubicBezTo>
                    <a:pt x="121" y="19"/>
                    <a:pt x="94" y="1"/>
                    <a:pt x="66" y="1"/>
                  </a:cubicBezTo>
                  <a:close/>
                  <a:moveTo>
                    <a:pt x="66" y="928"/>
                  </a:moveTo>
                  <a:cubicBezTo>
                    <a:pt x="29" y="928"/>
                    <a:pt x="1" y="947"/>
                    <a:pt x="1" y="984"/>
                  </a:cubicBezTo>
                  <a:lnTo>
                    <a:pt x="1" y="1448"/>
                  </a:lnTo>
                  <a:cubicBezTo>
                    <a:pt x="1" y="1476"/>
                    <a:pt x="29" y="1503"/>
                    <a:pt x="66" y="1503"/>
                  </a:cubicBezTo>
                  <a:cubicBezTo>
                    <a:pt x="94" y="1503"/>
                    <a:pt x="121" y="1476"/>
                    <a:pt x="121" y="1448"/>
                  </a:cubicBezTo>
                  <a:lnTo>
                    <a:pt x="121" y="984"/>
                  </a:lnTo>
                  <a:cubicBezTo>
                    <a:pt x="121" y="947"/>
                    <a:pt x="94" y="928"/>
                    <a:pt x="66" y="928"/>
                  </a:cubicBezTo>
                  <a:close/>
                  <a:moveTo>
                    <a:pt x="66" y="1856"/>
                  </a:moveTo>
                  <a:cubicBezTo>
                    <a:pt x="29" y="1856"/>
                    <a:pt x="1" y="1875"/>
                    <a:pt x="1" y="1912"/>
                  </a:cubicBezTo>
                  <a:lnTo>
                    <a:pt x="1" y="2375"/>
                  </a:lnTo>
                  <a:cubicBezTo>
                    <a:pt x="1" y="2403"/>
                    <a:pt x="29" y="2431"/>
                    <a:pt x="66" y="2431"/>
                  </a:cubicBezTo>
                  <a:cubicBezTo>
                    <a:pt x="94" y="2431"/>
                    <a:pt x="121" y="2403"/>
                    <a:pt x="121" y="2375"/>
                  </a:cubicBezTo>
                  <a:lnTo>
                    <a:pt x="121" y="1912"/>
                  </a:lnTo>
                  <a:cubicBezTo>
                    <a:pt x="121" y="1875"/>
                    <a:pt x="94" y="1856"/>
                    <a:pt x="66" y="1856"/>
                  </a:cubicBezTo>
                  <a:close/>
                  <a:moveTo>
                    <a:pt x="316" y="2524"/>
                  </a:moveTo>
                  <a:cubicBezTo>
                    <a:pt x="288" y="2524"/>
                    <a:pt x="260" y="2552"/>
                    <a:pt x="260" y="2580"/>
                  </a:cubicBezTo>
                  <a:cubicBezTo>
                    <a:pt x="260" y="2617"/>
                    <a:pt x="288" y="2635"/>
                    <a:pt x="316" y="2635"/>
                  </a:cubicBezTo>
                  <a:lnTo>
                    <a:pt x="780" y="2635"/>
                  </a:lnTo>
                  <a:cubicBezTo>
                    <a:pt x="817" y="2635"/>
                    <a:pt x="845" y="2617"/>
                    <a:pt x="845" y="2580"/>
                  </a:cubicBezTo>
                  <a:cubicBezTo>
                    <a:pt x="845" y="2552"/>
                    <a:pt x="817" y="2524"/>
                    <a:pt x="780" y="2524"/>
                  </a:cubicBezTo>
                  <a:close/>
                  <a:moveTo>
                    <a:pt x="1244" y="2524"/>
                  </a:moveTo>
                  <a:cubicBezTo>
                    <a:pt x="1216" y="2524"/>
                    <a:pt x="1188" y="2552"/>
                    <a:pt x="1188" y="2580"/>
                  </a:cubicBezTo>
                  <a:cubicBezTo>
                    <a:pt x="1188" y="2617"/>
                    <a:pt x="1216" y="2635"/>
                    <a:pt x="1244" y="2635"/>
                  </a:cubicBezTo>
                  <a:lnTo>
                    <a:pt x="1708" y="2635"/>
                  </a:lnTo>
                  <a:cubicBezTo>
                    <a:pt x="1745" y="2635"/>
                    <a:pt x="1773" y="2617"/>
                    <a:pt x="1773" y="2580"/>
                  </a:cubicBezTo>
                  <a:cubicBezTo>
                    <a:pt x="1773" y="2552"/>
                    <a:pt x="1745" y="2524"/>
                    <a:pt x="1708" y="2524"/>
                  </a:cubicBezTo>
                  <a:close/>
                  <a:moveTo>
                    <a:pt x="2171" y="2524"/>
                  </a:moveTo>
                  <a:cubicBezTo>
                    <a:pt x="2144" y="2524"/>
                    <a:pt x="2116" y="2552"/>
                    <a:pt x="2116" y="2580"/>
                  </a:cubicBezTo>
                  <a:cubicBezTo>
                    <a:pt x="2116" y="2617"/>
                    <a:pt x="2144" y="2635"/>
                    <a:pt x="2171" y="2635"/>
                  </a:cubicBezTo>
                  <a:lnTo>
                    <a:pt x="2635" y="2635"/>
                  </a:lnTo>
                  <a:cubicBezTo>
                    <a:pt x="2672" y="2635"/>
                    <a:pt x="2700" y="2617"/>
                    <a:pt x="2700" y="2580"/>
                  </a:cubicBezTo>
                  <a:cubicBezTo>
                    <a:pt x="2700" y="2552"/>
                    <a:pt x="2672" y="2524"/>
                    <a:pt x="2635" y="2524"/>
                  </a:cubicBezTo>
                  <a:close/>
                  <a:moveTo>
                    <a:pt x="3099" y="2524"/>
                  </a:moveTo>
                  <a:cubicBezTo>
                    <a:pt x="3071" y="2524"/>
                    <a:pt x="3043" y="2552"/>
                    <a:pt x="3043" y="2580"/>
                  </a:cubicBezTo>
                  <a:cubicBezTo>
                    <a:pt x="3043" y="2617"/>
                    <a:pt x="3071" y="2635"/>
                    <a:pt x="3099" y="2635"/>
                  </a:cubicBezTo>
                  <a:lnTo>
                    <a:pt x="3563" y="2635"/>
                  </a:lnTo>
                  <a:cubicBezTo>
                    <a:pt x="3600" y="2635"/>
                    <a:pt x="3628" y="2617"/>
                    <a:pt x="3628" y="2580"/>
                  </a:cubicBezTo>
                  <a:cubicBezTo>
                    <a:pt x="3628" y="2552"/>
                    <a:pt x="3600" y="2524"/>
                    <a:pt x="3563" y="2524"/>
                  </a:cubicBezTo>
                  <a:close/>
                  <a:moveTo>
                    <a:pt x="4027" y="2524"/>
                  </a:moveTo>
                  <a:cubicBezTo>
                    <a:pt x="3999" y="2524"/>
                    <a:pt x="3971" y="2552"/>
                    <a:pt x="3971" y="2580"/>
                  </a:cubicBezTo>
                  <a:cubicBezTo>
                    <a:pt x="3971" y="2617"/>
                    <a:pt x="3999" y="2635"/>
                    <a:pt x="4027" y="2635"/>
                  </a:cubicBezTo>
                  <a:lnTo>
                    <a:pt x="4491" y="2635"/>
                  </a:lnTo>
                  <a:cubicBezTo>
                    <a:pt x="4528" y="2635"/>
                    <a:pt x="4556" y="2617"/>
                    <a:pt x="4556" y="2580"/>
                  </a:cubicBezTo>
                  <a:cubicBezTo>
                    <a:pt x="4556" y="2552"/>
                    <a:pt x="4528" y="2524"/>
                    <a:pt x="4491" y="2524"/>
                  </a:cubicBezTo>
                  <a:close/>
                  <a:moveTo>
                    <a:pt x="4954" y="2524"/>
                  </a:moveTo>
                  <a:cubicBezTo>
                    <a:pt x="4927" y="2524"/>
                    <a:pt x="4899" y="2552"/>
                    <a:pt x="4899" y="2580"/>
                  </a:cubicBezTo>
                  <a:cubicBezTo>
                    <a:pt x="4899" y="2617"/>
                    <a:pt x="4927" y="2635"/>
                    <a:pt x="4954" y="2635"/>
                  </a:cubicBezTo>
                  <a:lnTo>
                    <a:pt x="5418" y="2635"/>
                  </a:lnTo>
                  <a:cubicBezTo>
                    <a:pt x="5455" y="2635"/>
                    <a:pt x="5483" y="2617"/>
                    <a:pt x="5483" y="2580"/>
                  </a:cubicBezTo>
                  <a:cubicBezTo>
                    <a:pt x="5483" y="2552"/>
                    <a:pt x="5455" y="2524"/>
                    <a:pt x="5418" y="25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"/>
            <p:cNvSpPr/>
            <p:nvPr/>
          </p:nvSpPr>
          <p:spPr>
            <a:xfrm>
              <a:off x="6048099" y="1992822"/>
              <a:ext cx="6608" cy="77235"/>
            </a:xfrm>
            <a:custGeom>
              <a:rect b="b" l="l" r="r" t="t"/>
              <a:pathLst>
                <a:path extrusionOk="0" h="1309" w="112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26"/>
                  </a:lnTo>
                  <a:cubicBezTo>
                    <a:pt x="0" y="353"/>
                    <a:pt x="28" y="381"/>
                    <a:pt x="56" y="381"/>
                  </a:cubicBezTo>
                  <a:cubicBezTo>
                    <a:pt x="93" y="381"/>
                    <a:pt x="112" y="353"/>
                    <a:pt x="112" y="326"/>
                  </a:cubicBezTo>
                  <a:lnTo>
                    <a:pt x="112" y="66"/>
                  </a:lnTo>
                  <a:cubicBezTo>
                    <a:pt x="112" y="29"/>
                    <a:pt x="93" y="1"/>
                    <a:pt x="56" y="1"/>
                  </a:cubicBezTo>
                  <a:close/>
                  <a:moveTo>
                    <a:pt x="56" y="734"/>
                  </a:moveTo>
                  <a:cubicBezTo>
                    <a:pt x="28" y="734"/>
                    <a:pt x="0" y="752"/>
                    <a:pt x="0" y="789"/>
                  </a:cubicBezTo>
                  <a:lnTo>
                    <a:pt x="0" y="1253"/>
                  </a:lnTo>
                  <a:cubicBezTo>
                    <a:pt x="0" y="1281"/>
                    <a:pt x="28" y="1309"/>
                    <a:pt x="56" y="1309"/>
                  </a:cubicBezTo>
                  <a:cubicBezTo>
                    <a:pt x="93" y="1309"/>
                    <a:pt x="112" y="1281"/>
                    <a:pt x="112" y="1253"/>
                  </a:cubicBezTo>
                  <a:lnTo>
                    <a:pt x="112" y="789"/>
                  </a:lnTo>
                  <a:cubicBezTo>
                    <a:pt x="112" y="752"/>
                    <a:pt x="93" y="734"/>
                    <a:pt x="56" y="7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"/>
            <p:cNvSpPr/>
            <p:nvPr/>
          </p:nvSpPr>
          <p:spPr>
            <a:xfrm>
              <a:off x="6344236" y="1821005"/>
              <a:ext cx="327350" cy="131400"/>
            </a:xfrm>
            <a:custGeom>
              <a:rect b="b" l="l" r="r" t="t"/>
              <a:pathLst>
                <a:path extrusionOk="0" h="2227" w="5548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20" y="111"/>
                  </a:lnTo>
                  <a:cubicBezTo>
                    <a:pt x="557" y="111"/>
                    <a:pt x="585" y="93"/>
                    <a:pt x="585" y="56"/>
                  </a:cubicBezTo>
                  <a:cubicBezTo>
                    <a:pt x="585" y="28"/>
                    <a:pt x="557" y="0"/>
                    <a:pt x="520" y="0"/>
                  </a:cubicBezTo>
                  <a:close/>
                  <a:moveTo>
                    <a:pt x="983" y="0"/>
                  </a:moveTo>
                  <a:cubicBezTo>
                    <a:pt x="956" y="0"/>
                    <a:pt x="928" y="28"/>
                    <a:pt x="928" y="56"/>
                  </a:cubicBezTo>
                  <a:cubicBezTo>
                    <a:pt x="928" y="93"/>
                    <a:pt x="956" y="111"/>
                    <a:pt x="983" y="111"/>
                  </a:cubicBezTo>
                  <a:lnTo>
                    <a:pt x="1447" y="111"/>
                  </a:lnTo>
                  <a:cubicBezTo>
                    <a:pt x="1484" y="111"/>
                    <a:pt x="1512" y="93"/>
                    <a:pt x="1512" y="56"/>
                  </a:cubicBezTo>
                  <a:cubicBezTo>
                    <a:pt x="1512" y="28"/>
                    <a:pt x="1484" y="0"/>
                    <a:pt x="1447" y="0"/>
                  </a:cubicBezTo>
                  <a:close/>
                  <a:moveTo>
                    <a:pt x="1911" y="0"/>
                  </a:moveTo>
                  <a:cubicBezTo>
                    <a:pt x="1883" y="0"/>
                    <a:pt x="1855" y="28"/>
                    <a:pt x="1855" y="56"/>
                  </a:cubicBezTo>
                  <a:cubicBezTo>
                    <a:pt x="1855" y="93"/>
                    <a:pt x="1883" y="111"/>
                    <a:pt x="1911" y="111"/>
                  </a:cubicBezTo>
                  <a:lnTo>
                    <a:pt x="2375" y="111"/>
                  </a:lnTo>
                  <a:cubicBezTo>
                    <a:pt x="2412" y="111"/>
                    <a:pt x="2440" y="93"/>
                    <a:pt x="2440" y="56"/>
                  </a:cubicBezTo>
                  <a:cubicBezTo>
                    <a:pt x="2440" y="28"/>
                    <a:pt x="2412" y="0"/>
                    <a:pt x="2375" y="0"/>
                  </a:cubicBezTo>
                  <a:close/>
                  <a:moveTo>
                    <a:pt x="2839" y="0"/>
                  </a:moveTo>
                  <a:cubicBezTo>
                    <a:pt x="2811" y="0"/>
                    <a:pt x="2783" y="28"/>
                    <a:pt x="2783" y="56"/>
                  </a:cubicBezTo>
                  <a:cubicBezTo>
                    <a:pt x="2783" y="93"/>
                    <a:pt x="2811" y="111"/>
                    <a:pt x="2839" y="111"/>
                  </a:cubicBezTo>
                  <a:lnTo>
                    <a:pt x="3303" y="111"/>
                  </a:lnTo>
                  <a:cubicBezTo>
                    <a:pt x="3340" y="111"/>
                    <a:pt x="3368" y="93"/>
                    <a:pt x="3368" y="56"/>
                  </a:cubicBezTo>
                  <a:cubicBezTo>
                    <a:pt x="3368" y="28"/>
                    <a:pt x="3340" y="0"/>
                    <a:pt x="3303" y="0"/>
                  </a:cubicBezTo>
                  <a:close/>
                  <a:moveTo>
                    <a:pt x="3766" y="0"/>
                  </a:moveTo>
                  <a:cubicBezTo>
                    <a:pt x="3739" y="0"/>
                    <a:pt x="3711" y="19"/>
                    <a:pt x="3711" y="56"/>
                  </a:cubicBezTo>
                  <a:cubicBezTo>
                    <a:pt x="3711" y="93"/>
                    <a:pt x="3739" y="111"/>
                    <a:pt x="3766" y="111"/>
                  </a:cubicBezTo>
                  <a:lnTo>
                    <a:pt x="3850" y="111"/>
                  </a:lnTo>
                  <a:lnTo>
                    <a:pt x="3850" y="380"/>
                  </a:lnTo>
                  <a:cubicBezTo>
                    <a:pt x="3850" y="418"/>
                    <a:pt x="3878" y="436"/>
                    <a:pt x="3906" y="436"/>
                  </a:cubicBezTo>
                  <a:cubicBezTo>
                    <a:pt x="3943" y="436"/>
                    <a:pt x="3971" y="418"/>
                    <a:pt x="3971" y="380"/>
                  </a:cubicBezTo>
                  <a:lnTo>
                    <a:pt x="3971" y="56"/>
                  </a:lnTo>
                  <a:cubicBezTo>
                    <a:pt x="3971" y="19"/>
                    <a:pt x="3943" y="0"/>
                    <a:pt x="3906" y="0"/>
                  </a:cubicBezTo>
                  <a:close/>
                  <a:moveTo>
                    <a:pt x="3906" y="789"/>
                  </a:moveTo>
                  <a:cubicBezTo>
                    <a:pt x="3878" y="789"/>
                    <a:pt x="3850" y="816"/>
                    <a:pt x="3850" y="844"/>
                  </a:cubicBezTo>
                  <a:lnTo>
                    <a:pt x="3850" y="1308"/>
                  </a:lnTo>
                  <a:cubicBezTo>
                    <a:pt x="3850" y="1345"/>
                    <a:pt x="3878" y="1364"/>
                    <a:pt x="3906" y="1364"/>
                  </a:cubicBezTo>
                  <a:cubicBezTo>
                    <a:pt x="3943" y="1364"/>
                    <a:pt x="3971" y="1345"/>
                    <a:pt x="3971" y="1308"/>
                  </a:cubicBezTo>
                  <a:lnTo>
                    <a:pt x="3971" y="844"/>
                  </a:lnTo>
                  <a:cubicBezTo>
                    <a:pt x="3971" y="816"/>
                    <a:pt x="3943" y="789"/>
                    <a:pt x="3906" y="789"/>
                  </a:cubicBezTo>
                  <a:close/>
                  <a:moveTo>
                    <a:pt x="3906" y="1716"/>
                  </a:moveTo>
                  <a:cubicBezTo>
                    <a:pt x="3878" y="1716"/>
                    <a:pt x="3850" y="1744"/>
                    <a:pt x="3850" y="1772"/>
                  </a:cubicBezTo>
                  <a:lnTo>
                    <a:pt x="3850" y="2162"/>
                  </a:lnTo>
                  <a:cubicBezTo>
                    <a:pt x="3850" y="2199"/>
                    <a:pt x="3878" y="2227"/>
                    <a:pt x="3906" y="2227"/>
                  </a:cubicBezTo>
                  <a:lnTo>
                    <a:pt x="3980" y="2227"/>
                  </a:lnTo>
                  <a:cubicBezTo>
                    <a:pt x="4017" y="2227"/>
                    <a:pt x="4035" y="2199"/>
                    <a:pt x="4035" y="2162"/>
                  </a:cubicBezTo>
                  <a:cubicBezTo>
                    <a:pt x="4035" y="2134"/>
                    <a:pt x="4017" y="2106"/>
                    <a:pt x="3980" y="2106"/>
                  </a:cubicBezTo>
                  <a:lnTo>
                    <a:pt x="3971" y="2106"/>
                  </a:lnTo>
                  <a:lnTo>
                    <a:pt x="3971" y="1772"/>
                  </a:lnTo>
                  <a:cubicBezTo>
                    <a:pt x="3971" y="1744"/>
                    <a:pt x="3943" y="1716"/>
                    <a:pt x="3906" y="1716"/>
                  </a:cubicBezTo>
                  <a:close/>
                  <a:moveTo>
                    <a:pt x="4444" y="2106"/>
                  </a:moveTo>
                  <a:cubicBezTo>
                    <a:pt x="4416" y="2106"/>
                    <a:pt x="4388" y="2134"/>
                    <a:pt x="4388" y="2162"/>
                  </a:cubicBezTo>
                  <a:cubicBezTo>
                    <a:pt x="4388" y="2199"/>
                    <a:pt x="4416" y="2227"/>
                    <a:pt x="4444" y="2227"/>
                  </a:cubicBezTo>
                  <a:lnTo>
                    <a:pt x="4907" y="2227"/>
                  </a:lnTo>
                  <a:cubicBezTo>
                    <a:pt x="4945" y="2227"/>
                    <a:pt x="4963" y="2199"/>
                    <a:pt x="4963" y="2162"/>
                  </a:cubicBezTo>
                  <a:cubicBezTo>
                    <a:pt x="4963" y="2134"/>
                    <a:pt x="4945" y="2106"/>
                    <a:pt x="4907" y="2106"/>
                  </a:cubicBezTo>
                  <a:close/>
                  <a:moveTo>
                    <a:pt x="5371" y="2106"/>
                  </a:moveTo>
                  <a:cubicBezTo>
                    <a:pt x="5343" y="2106"/>
                    <a:pt x="5316" y="2134"/>
                    <a:pt x="5316" y="2162"/>
                  </a:cubicBezTo>
                  <a:cubicBezTo>
                    <a:pt x="5316" y="2199"/>
                    <a:pt x="5343" y="2227"/>
                    <a:pt x="5371" y="2227"/>
                  </a:cubicBezTo>
                  <a:lnTo>
                    <a:pt x="5492" y="2227"/>
                  </a:lnTo>
                  <a:cubicBezTo>
                    <a:pt x="5520" y="2227"/>
                    <a:pt x="5548" y="2199"/>
                    <a:pt x="5548" y="2162"/>
                  </a:cubicBezTo>
                  <a:cubicBezTo>
                    <a:pt x="5548" y="2134"/>
                    <a:pt x="5520" y="2106"/>
                    <a:pt x="5492" y="21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"/>
            <p:cNvSpPr/>
            <p:nvPr/>
          </p:nvSpPr>
          <p:spPr>
            <a:xfrm>
              <a:off x="7379802" y="2174552"/>
              <a:ext cx="423171" cy="165917"/>
            </a:xfrm>
            <a:custGeom>
              <a:rect b="b" l="l" r="r" t="t"/>
              <a:pathLst>
                <a:path extrusionOk="0" h="2812" w="7172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1"/>
                    <a:pt x="56" y="121"/>
                  </a:cubicBezTo>
                  <a:lnTo>
                    <a:pt x="520" y="121"/>
                  </a:lnTo>
                  <a:cubicBezTo>
                    <a:pt x="557" y="121"/>
                    <a:pt x="576" y="94"/>
                    <a:pt x="576" y="66"/>
                  </a:cubicBezTo>
                  <a:cubicBezTo>
                    <a:pt x="576" y="29"/>
                    <a:pt x="557" y="1"/>
                    <a:pt x="520" y="1"/>
                  </a:cubicBezTo>
                  <a:close/>
                  <a:moveTo>
                    <a:pt x="984" y="1"/>
                  </a:moveTo>
                  <a:cubicBezTo>
                    <a:pt x="956" y="1"/>
                    <a:pt x="928" y="29"/>
                    <a:pt x="928" y="66"/>
                  </a:cubicBezTo>
                  <a:cubicBezTo>
                    <a:pt x="928" y="94"/>
                    <a:pt x="956" y="121"/>
                    <a:pt x="984" y="121"/>
                  </a:cubicBezTo>
                  <a:lnTo>
                    <a:pt x="1448" y="121"/>
                  </a:lnTo>
                  <a:cubicBezTo>
                    <a:pt x="1485" y="121"/>
                    <a:pt x="1503" y="94"/>
                    <a:pt x="1503" y="66"/>
                  </a:cubicBezTo>
                  <a:cubicBezTo>
                    <a:pt x="1503" y="29"/>
                    <a:pt x="1485" y="1"/>
                    <a:pt x="1448" y="1"/>
                  </a:cubicBezTo>
                  <a:close/>
                  <a:moveTo>
                    <a:pt x="1912" y="1"/>
                  </a:moveTo>
                  <a:cubicBezTo>
                    <a:pt x="1875" y="1"/>
                    <a:pt x="1856" y="29"/>
                    <a:pt x="1856" y="66"/>
                  </a:cubicBezTo>
                  <a:cubicBezTo>
                    <a:pt x="1856" y="94"/>
                    <a:pt x="1875" y="121"/>
                    <a:pt x="1912" y="121"/>
                  </a:cubicBezTo>
                  <a:lnTo>
                    <a:pt x="2264" y="121"/>
                  </a:lnTo>
                  <a:cubicBezTo>
                    <a:pt x="2273" y="149"/>
                    <a:pt x="2301" y="168"/>
                    <a:pt x="2329" y="168"/>
                  </a:cubicBezTo>
                  <a:cubicBezTo>
                    <a:pt x="2357" y="168"/>
                    <a:pt x="2385" y="149"/>
                    <a:pt x="2385" y="112"/>
                  </a:cubicBezTo>
                  <a:lnTo>
                    <a:pt x="2385" y="66"/>
                  </a:lnTo>
                  <a:cubicBezTo>
                    <a:pt x="2385" y="29"/>
                    <a:pt x="2357" y="1"/>
                    <a:pt x="2329" y="1"/>
                  </a:cubicBezTo>
                  <a:close/>
                  <a:moveTo>
                    <a:pt x="2329" y="520"/>
                  </a:moveTo>
                  <a:cubicBezTo>
                    <a:pt x="2292" y="520"/>
                    <a:pt x="2264" y="548"/>
                    <a:pt x="2264" y="576"/>
                  </a:cubicBezTo>
                  <a:lnTo>
                    <a:pt x="2264" y="1040"/>
                  </a:lnTo>
                  <a:cubicBezTo>
                    <a:pt x="2264" y="1068"/>
                    <a:pt x="2292" y="1095"/>
                    <a:pt x="2329" y="1095"/>
                  </a:cubicBezTo>
                  <a:cubicBezTo>
                    <a:pt x="2357" y="1095"/>
                    <a:pt x="2385" y="1077"/>
                    <a:pt x="2385" y="1040"/>
                  </a:cubicBezTo>
                  <a:lnTo>
                    <a:pt x="2385" y="576"/>
                  </a:lnTo>
                  <a:cubicBezTo>
                    <a:pt x="2385" y="548"/>
                    <a:pt x="2357" y="520"/>
                    <a:pt x="2329" y="520"/>
                  </a:cubicBezTo>
                  <a:close/>
                  <a:moveTo>
                    <a:pt x="2329" y="1448"/>
                  </a:moveTo>
                  <a:cubicBezTo>
                    <a:pt x="2292" y="1448"/>
                    <a:pt x="2264" y="1476"/>
                    <a:pt x="2264" y="1504"/>
                  </a:cubicBezTo>
                  <a:lnTo>
                    <a:pt x="2264" y="1680"/>
                  </a:lnTo>
                  <a:cubicBezTo>
                    <a:pt x="2264" y="1717"/>
                    <a:pt x="2292" y="1745"/>
                    <a:pt x="2329" y="1745"/>
                  </a:cubicBezTo>
                  <a:lnTo>
                    <a:pt x="2607" y="1745"/>
                  </a:lnTo>
                  <a:cubicBezTo>
                    <a:pt x="2644" y="1745"/>
                    <a:pt x="2672" y="1717"/>
                    <a:pt x="2672" y="1680"/>
                  </a:cubicBezTo>
                  <a:cubicBezTo>
                    <a:pt x="2672" y="1652"/>
                    <a:pt x="2644" y="1624"/>
                    <a:pt x="2607" y="1624"/>
                  </a:cubicBezTo>
                  <a:lnTo>
                    <a:pt x="2385" y="1624"/>
                  </a:lnTo>
                  <a:lnTo>
                    <a:pt x="2385" y="1504"/>
                  </a:lnTo>
                  <a:cubicBezTo>
                    <a:pt x="2385" y="1476"/>
                    <a:pt x="2357" y="1448"/>
                    <a:pt x="2329" y="1448"/>
                  </a:cubicBezTo>
                  <a:close/>
                  <a:moveTo>
                    <a:pt x="3071" y="1624"/>
                  </a:moveTo>
                  <a:cubicBezTo>
                    <a:pt x="3043" y="1624"/>
                    <a:pt x="3016" y="1652"/>
                    <a:pt x="3016" y="1680"/>
                  </a:cubicBezTo>
                  <a:cubicBezTo>
                    <a:pt x="3016" y="1717"/>
                    <a:pt x="3043" y="1745"/>
                    <a:pt x="3071" y="1745"/>
                  </a:cubicBezTo>
                  <a:lnTo>
                    <a:pt x="3535" y="1745"/>
                  </a:lnTo>
                  <a:cubicBezTo>
                    <a:pt x="3572" y="1745"/>
                    <a:pt x="3600" y="1717"/>
                    <a:pt x="3600" y="1680"/>
                  </a:cubicBezTo>
                  <a:cubicBezTo>
                    <a:pt x="3600" y="1652"/>
                    <a:pt x="3572" y="1624"/>
                    <a:pt x="3535" y="1624"/>
                  </a:cubicBezTo>
                  <a:close/>
                  <a:moveTo>
                    <a:pt x="3999" y="1624"/>
                  </a:moveTo>
                  <a:cubicBezTo>
                    <a:pt x="3971" y="1624"/>
                    <a:pt x="3943" y="1652"/>
                    <a:pt x="3943" y="1680"/>
                  </a:cubicBezTo>
                  <a:cubicBezTo>
                    <a:pt x="3943" y="1717"/>
                    <a:pt x="3971" y="1745"/>
                    <a:pt x="3999" y="1745"/>
                  </a:cubicBezTo>
                  <a:lnTo>
                    <a:pt x="4463" y="1745"/>
                  </a:lnTo>
                  <a:cubicBezTo>
                    <a:pt x="4500" y="1745"/>
                    <a:pt x="4528" y="1717"/>
                    <a:pt x="4528" y="1680"/>
                  </a:cubicBezTo>
                  <a:cubicBezTo>
                    <a:pt x="4528" y="1652"/>
                    <a:pt x="4500" y="1624"/>
                    <a:pt x="4463" y="1624"/>
                  </a:cubicBezTo>
                  <a:close/>
                  <a:moveTo>
                    <a:pt x="4927" y="1624"/>
                  </a:moveTo>
                  <a:cubicBezTo>
                    <a:pt x="4899" y="1624"/>
                    <a:pt x="4871" y="1652"/>
                    <a:pt x="4871" y="1680"/>
                  </a:cubicBezTo>
                  <a:cubicBezTo>
                    <a:pt x="4871" y="1717"/>
                    <a:pt x="4899" y="1745"/>
                    <a:pt x="4927" y="1745"/>
                  </a:cubicBezTo>
                  <a:lnTo>
                    <a:pt x="5390" y="1745"/>
                  </a:lnTo>
                  <a:cubicBezTo>
                    <a:pt x="5427" y="1745"/>
                    <a:pt x="5455" y="1717"/>
                    <a:pt x="5455" y="1680"/>
                  </a:cubicBezTo>
                  <a:cubicBezTo>
                    <a:pt x="5455" y="1652"/>
                    <a:pt x="5427" y="1624"/>
                    <a:pt x="5390" y="1624"/>
                  </a:cubicBezTo>
                  <a:close/>
                  <a:moveTo>
                    <a:pt x="5854" y="1624"/>
                  </a:moveTo>
                  <a:cubicBezTo>
                    <a:pt x="5826" y="1624"/>
                    <a:pt x="5799" y="1652"/>
                    <a:pt x="5799" y="1680"/>
                  </a:cubicBezTo>
                  <a:cubicBezTo>
                    <a:pt x="5799" y="1717"/>
                    <a:pt x="5826" y="1745"/>
                    <a:pt x="5854" y="1745"/>
                  </a:cubicBezTo>
                  <a:lnTo>
                    <a:pt x="6318" y="1745"/>
                  </a:lnTo>
                  <a:cubicBezTo>
                    <a:pt x="6355" y="1745"/>
                    <a:pt x="6383" y="1717"/>
                    <a:pt x="6383" y="1680"/>
                  </a:cubicBezTo>
                  <a:cubicBezTo>
                    <a:pt x="6383" y="1652"/>
                    <a:pt x="6355" y="1624"/>
                    <a:pt x="6318" y="1624"/>
                  </a:cubicBezTo>
                  <a:close/>
                  <a:moveTo>
                    <a:pt x="6782" y="1624"/>
                  </a:moveTo>
                  <a:cubicBezTo>
                    <a:pt x="6754" y="1624"/>
                    <a:pt x="6726" y="1652"/>
                    <a:pt x="6726" y="1689"/>
                  </a:cubicBezTo>
                  <a:cubicBezTo>
                    <a:pt x="6726" y="1717"/>
                    <a:pt x="6754" y="1745"/>
                    <a:pt x="6782" y="1745"/>
                  </a:cubicBezTo>
                  <a:lnTo>
                    <a:pt x="7051" y="1745"/>
                  </a:lnTo>
                  <a:lnTo>
                    <a:pt x="7051" y="1828"/>
                  </a:lnTo>
                  <a:cubicBezTo>
                    <a:pt x="7051" y="1856"/>
                    <a:pt x="7079" y="1884"/>
                    <a:pt x="7107" y="1884"/>
                  </a:cubicBezTo>
                  <a:cubicBezTo>
                    <a:pt x="7144" y="1884"/>
                    <a:pt x="7172" y="1856"/>
                    <a:pt x="7172" y="1828"/>
                  </a:cubicBezTo>
                  <a:lnTo>
                    <a:pt x="7172" y="1689"/>
                  </a:lnTo>
                  <a:cubicBezTo>
                    <a:pt x="7172" y="1652"/>
                    <a:pt x="7144" y="1624"/>
                    <a:pt x="7107" y="1624"/>
                  </a:cubicBezTo>
                  <a:close/>
                  <a:moveTo>
                    <a:pt x="7107" y="2227"/>
                  </a:moveTo>
                  <a:cubicBezTo>
                    <a:pt x="7079" y="2227"/>
                    <a:pt x="7051" y="2255"/>
                    <a:pt x="7051" y="2292"/>
                  </a:cubicBezTo>
                  <a:lnTo>
                    <a:pt x="7051" y="2756"/>
                  </a:lnTo>
                  <a:cubicBezTo>
                    <a:pt x="7051" y="2784"/>
                    <a:pt x="7079" y="2812"/>
                    <a:pt x="7107" y="2812"/>
                  </a:cubicBezTo>
                  <a:cubicBezTo>
                    <a:pt x="7144" y="2812"/>
                    <a:pt x="7172" y="2784"/>
                    <a:pt x="7172" y="2756"/>
                  </a:cubicBezTo>
                  <a:lnTo>
                    <a:pt x="7172" y="2292"/>
                  </a:lnTo>
                  <a:cubicBezTo>
                    <a:pt x="7172" y="2255"/>
                    <a:pt x="7144" y="2227"/>
                    <a:pt x="7107" y="22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"/>
            <p:cNvSpPr/>
            <p:nvPr/>
          </p:nvSpPr>
          <p:spPr>
            <a:xfrm>
              <a:off x="7580708" y="2958941"/>
              <a:ext cx="85437" cy="160430"/>
            </a:xfrm>
            <a:custGeom>
              <a:rect b="b" l="l" r="r" t="t"/>
              <a:pathLst>
                <a:path extrusionOk="0" h="2719" w="1448">
                  <a:moveTo>
                    <a:pt x="1392" y="0"/>
                  </a:moveTo>
                  <a:cubicBezTo>
                    <a:pt x="1364" y="0"/>
                    <a:pt x="1336" y="28"/>
                    <a:pt x="1336" y="65"/>
                  </a:cubicBezTo>
                  <a:lnTo>
                    <a:pt x="1336" y="529"/>
                  </a:lnTo>
                  <a:cubicBezTo>
                    <a:pt x="1336" y="557"/>
                    <a:pt x="1364" y="585"/>
                    <a:pt x="1392" y="585"/>
                  </a:cubicBezTo>
                  <a:cubicBezTo>
                    <a:pt x="1429" y="585"/>
                    <a:pt x="1447" y="557"/>
                    <a:pt x="1447" y="529"/>
                  </a:cubicBezTo>
                  <a:lnTo>
                    <a:pt x="1447" y="65"/>
                  </a:lnTo>
                  <a:cubicBezTo>
                    <a:pt x="1447" y="28"/>
                    <a:pt x="1429" y="0"/>
                    <a:pt x="1392" y="0"/>
                  </a:cubicBezTo>
                  <a:close/>
                  <a:moveTo>
                    <a:pt x="1392" y="928"/>
                  </a:moveTo>
                  <a:cubicBezTo>
                    <a:pt x="1364" y="928"/>
                    <a:pt x="1336" y="956"/>
                    <a:pt x="1336" y="993"/>
                  </a:cubicBezTo>
                  <a:lnTo>
                    <a:pt x="1336" y="1457"/>
                  </a:lnTo>
                  <a:cubicBezTo>
                    <a:pt x="1336" y="1485"/>
                    <a:pt x="1364" y="1512"/>
                    <a:pt x="1392" y="1512"/>
                  </a:cubicBezTo>
                  <a:cubicBezTo>
                    <a:pt x="1429" y="1512"/>
                    <a:pt x="1447" y="1485"/>
                    <a:pt x="1447" y="1457"/>
                  </a:cubicBezTo>
                  <a:lnTo>
                    <a:pt x="1447" y="993"/>
                  </a:lnTo>
                  <a:cubicBezTo>
                    <a:pt x="1447" y="956"/>
                    <a:pt x="1429" y="928"/>
                    <a:pt x="1392" y="928"/>
                  </a:cubicBezTo>
                  <a:close/>
                  <a:moveTo>
                    <a:pt x="520" y="1447"/>
                  </a:moveTo>
                  <a:cubicBezTo>
                    <a:pt x="483" y="1447"/>
                    <a:pt x="455" y="1475"/>
                    <a:pt x="455" y="1503"/>
                  </a:cubicBezTo>
                  <a:cubicBezTo>
                    <a:pt x="455" y="1540"/>
                    <a:pt x="483" y="1559"/>
                    <a:pt x="520" y="1559"/>
                  </a:cubicBezTo>
                  <a:lnTo>
                    <a:pt x="983" y="1559"/>
                  </a:lnTo>
                  <a:cubicBezTo>
                    <a:pt x="1011" y="1559"/>
                    <a:pt x="1039" y="1540"/>
                    <a:pt x="1039" y="1503"/>
                  </a:cubicBezTo>
                  <a:cubicBezTo>
                    <a:pt x="1039" y="1475"/>
                    <a:pt x="1011" y="1447"/>
                    <a:pt x="983" y="1447"/>
                  </a:cubicBezTo>
                  <a:close/>
                  <a:moveTo>
                    <a:pt x="56" y="1447"/>
                  </a:moveTo>
                  <a:cubicBezTo>
                    <a:pt x="28" y="1447"/>
                    <a:pt x="0" y="1475"/>
                    <a:pt x="0" y="1503"/>
                  </a:cubicBezTo>
                  <a:lnTo>
                    <a:pt x="0" y="1967"/>
                  </a:lnTo>
                  <a:cubicBezTo>
                    <a:pt x="0" y="2004"/>
                    <a:pt x="28" y="2032"/>
                    <a:pt x="56" y="2032"/>
                  </a:cubicBezTo>
                  <a:cubicBezTo>
                    <a:pt x="93" y="2032"/>
                    <a:pt x="111" y="2004"/>
                    <a:pt x="111" y="1967"/>
                  </a:cubicBezTo>
                  <a:lnTo>
                    <a:pt x="111" y="1503"/>
                  </a:lnTo>
                  <a:cubicBezTo>
                    <a:pt x="111" y="1475"/>
                    <a:pt x="93" y="1447"/>
                    <a:pt x="56" y="1447"/>
                  </a:cubicBezTo>
                  <a:close/>
                  <a:moveTo>
                    <a:pt x="56" y="2375"/>
                  </a:moveTo>
                  <a:cubicBezTo>
                    <a:pt x="28" y="2375"/>
                    <a:pt x="0" y="2403"/>
                    <a:pt x="0" y="2431"/>
                  </a:cubicBezTo>
                  <a:lnTo>
                    <a:pt x="0" y="2653"/>
                  </a:lnTo>
                  <a:cubicBezTo>
                    <a:pt x="0" y="2690"/>
                    <a:pt x="28" y="2718"/>
                    <a:pt x="56" y="2718"/>
                  </a:cubicBezTo>
                  <a:cubicBezTo>
                    <a:pt x="93" y="2718"/>
                    <a:pt x="111" y="2690"/>
                    <a:pt x="111" y="2653"/>
                  </a:cubicBezTo>
                  <a:lnTo>
                    <a:pt x="111" y="2431"/>
                  </a:lnTo>
                  <a:cubicBezTo>
                    <a:pt x="111" y="2403"/>
                    <a:pt x="93" y="2375"/>
                    <a:pt x="56" y="2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"/>
            <p:cNvSpPr/>
            <p:nvPr/>
          </p:nvSpPr>
          <p:spPr>
            <a:xfrm>
              <a:off x="8240247" y="1261064"/>
              <a:ext cx="108448" cy="108389"/>
            </a:xfrm>
            <a:custGeom>
              <a:rect b="b" l="l" r="r" t="t"/>
              <a:pathLst>
                <a:path extrusionOk="0" h="1837" w="1838">
                  <a:moveTo>
                    <a:pt x="928" y="186"/>
                  </a:moveTo>
                  <a:lnTo>
                    <a:pt x="1179" y="649"/>
                  </a:lnTo>
                  <a:cubicBezTo>
                    <a:pt x="1179" y="659"/>
                    <a:pt x="1188" y="659"/>
                    <a:pt x="1197" y="668"/>
                  </a:cubicBezTo>
                  <a:lnTo>
                    <a:pt x="1661" y="928"/>
                  </a:lnTo>
                  <a:lnTo>
                    <a:pt x="1197" y="1178"/>
                  </a:lnTo>
                  <a:cubicBezTo>
                    <a:pt x="1188" y="1178"/>
                    <a:pt x="1179" y="1188"/>
                    <a:pt x="1179" y="1197"/>
                  </a:cubicBezTo>
                  <a:lnTo>
                    <a:pt x="919" y="1661"/>
                  </a:lnTo>
                  <a:lnTo>
                    <a:pt x="669" y="1197"/>
                  </a:lnTo>
                  <a:cubicBezTo>
                    <a:pt x="659" y="1188"/>
                    <a:pt x="650" y="1178"/>
                    <a:pt x="641" y="1178"/>
                  </a:cubicBezTo>
                  <a:lnTo>
                    <a:pt x="186" y="918"/>
                  </a:lnTo>
                  <a:lnTo>
                    <a:pt x="650" y="668"/>
                  </a:lnTo>
                  <a:cubicBezTo>
                    <a:pt x="659" y="659"/>
                    <a:pt x="659" y="649"/>
                    <a:pt x="669" y="640"/>
                  </a:cubicBezTo>
                  <a:lnTo>
                    <a:pt x="928" y="186"/>
                  </a:lnTo>
                  <a:close/>
                  <a:moveTo>
                    <a:pt x="928" y="0"/>
                  </a:moveTo>
                  <a:cubicBezTo>
                    <a:pt x="900" y="0"/>
                    <a:pt x="882" y="9"/>
                    <a:pt x="873" y="28"/>
                  </a:cubicBezTo>
                  <a:lnTo>
                    <a:pt x="576" y="575"/>
                  </a:lnTo>
                  <a:lnTo>
                    <a:pt x="28" y="863"/>
                  </a:lnTo>
                  <a:cubicBezTo>
                    <a:pt x="10" y="881"/>
                    <a:pt x="1" y="900"/>
                    <a:pt x="1" y="918"/>
                  </a:cubicBezTo>
                  <a:cubicBezTo>
                    <a:pt x="1" y="937"/>
                    <a:pt x="10" y="956"/>
                    <a:pt x="28" y="965"/>
                  </a:cubicBezTo>
                  <a:lnTo>
                    <a:pt x="576" y="1271"/>
                  </a:lnTo>
                  <a:lnTo>
                    <a:pt x="863" y="1809"/>
                  </a:lnTo>
                  <a:cubicBezTo>
                    <a:pt x="882" y="1828"/>
                    <a:pt x="900" y="1837"/>
                    <a:pt x="919" y="1837"/>
                  </a:cubicBezTo>
                  <a:cubicBezTo>
                    <a:pt x="938" y="1837"/>
                    <a:pt x="956" y="1828"/>
                    <a:pt x="975" y="1809"/>
                  </a:cubicBezTo>
                  <a:lnTo>
                    <a:pt x="1271" y="1271"/>
                  </a:lnTo>
                  <a:lnTo>
                    <a:pt x="1810" y="974"/>
                  </a:lnTo>
                  <a:cubicBezTo>
                    <a:pt x="1828" y="965"/>
                    <a:pt x="1837" y="946"/>
                    <a:pt x="1837" y="928"/>
                  </a:cubicBezTo>
                  <a:cubicBezTo>
                    <a:pt x="1837" y="900"/>
                    <a:pt x="1828" y="881"/>
                    <a:pt x="1810" y="872"/>
                  </a:cubicBezTo>
                  <a:lnTo>
                    <a:pt x="1271" y="575"/>
                  </a:lnTo>
                  <a:lnTo>
                    <a:pt x="975" y="28"/>
                  </a:lnTo>
                  <a:cubicBezTo>
                    <a:pt x="965" y="9"/>
                    <a:pt x="947" y="0"/>
                    <a:pt x="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"/>
            <p:cNvSpPr/>
            <p:nvPr/>
          </p:nvSpPr>
          <p:spPr>
            <a:xfrm>
              <a:off x="6505138" y="1371577"/>
              <a:ext cx="121547" cy="121075"/>
            </a:xfrm>
            <a:custGeom>
              <a:rect b="b" l="l" r="r" t="t"/>
              <a:pathLst>
                <a:path extrusionOk="0" h="2052" w="2060">
                  <a:moveTo>
                    <a:pt x="1030" y="177"/>
                  </a:moveTo>
                  <a:lnTo>
                    <a:pt x="1318" y="715"/>
                  </a:lnTo>
                  <a:cubicBezTo>
                    <a:pt x="1327" y="725"/>
                    <a:pt x="1336" y="725"/>
                    <a:pt x="1346" y="734"/>
                  </a:cubicBezTo>
                  <a:lnTo>
                    <a:pt x="1874" y="1031"/>
                  </a:lnTo>
                  <a:lnTo>
                    <a:pt x="1346" y="1318"/>
                  </a:lnTo>
                  <a:cubicBezTo>
                    <a:pt x="1336" y="1318"/>
                    <a:pt x="1327" y="1328"/>
                    <a:pt x="1318" y="1337"/>
                  </a:cubicBezTo>
                  <a:lnTo>
                    <a:pt x="1030" y="1875"/>
                  </a:lnTo>
                  <a:lnTo>
                    <a:pt x="733" y="1337"/>
                  </a:lnTo>
                  <a:cubicBezTo>
                    <a:pt x="733" y="1328"/>
                    <a:pt x="724" y="1318"/>
                    <a:pt x="715" y="1318"/>
                  </a:cubicBezTo>
                  <a:lnTo>
                    <a:pt x="177" y="1021"/>
                  </a:lnTo>
                  <a:lnTo>
                    <a:pt x="715" y="734"/>
                  </a:lnTo>
                  <a:cubicBezTo>
                    <a:pt x="724" y="725"/>
                    <a:pt x="733" y="715"/>
                    <a:pt x="743" y="706"/>
                  </a:cubicBezTo>
                  <a:lnTo>
                    <a:pt x="1030" y="177"/>
                  </a:lnTo>
                  <a:close/>
                  <a:moveTo>
                    <a:pt x="1030" y="1"/>
                  </a:moveTo>
                  <a:cubicBezTo>
                    <a:pt x="1012" y="1"/>
                    <a:pt x="993" y="10"/>
                    <a:pt x="984" y="29"/>
                  </a:cubicBezTo>
                  <a:lnTo>
                    <a:pt x="641" y="641"/>
                  </a:lnTo>
                  <a:lnTo>
                    <a:pt x="28" y="975"/>
                  </a:lnTo>
                  <a:cubicBezTo>
                    <a:pt x="10" y="984"/>
                    <a:pt x="0" y="1003"/>
                    <a:pt x="0" y="1021"/>
                  </a:cubicBezTo>
                  <a:cubicBezTo>
                    <a:pt x="0" y="1040"/>
                    <a:pt x="10" y="1059"/>
                    <a:pt x="28" y="1077"/>
                  </a:cubicBezTo>
                  <a:lnTo>
                    <a:pt x="641" y="1411"/>
                  </a:lnTo>
                  <a:lnTo>
                    <a:pt x="975" y="2023"/>
                  </a:lnTo>
                  <a:cubicBezTo>
                    <a:pt x="984" y="2042"/>
                    <a:pt x="1002" y="2051"/>
                    <a:pt x="1030" y="2051"/>
                  </a:cubicBezTo>
                  <a:cubicBezTo>
                    <a:pt x="1049" y="2051"/>
                    <a:pt x="1067" y="2042"/>
                    <a:pt x="1077" y="2023"/>
                  </a:cubicBezTo>
                  <a:lnTo>
                    <a:pt x="1411" y="1411"/>
                  </a:lnTo>
                  <a:lnTo>
                    <a:pt x="2023" y="1077"/>
                  </a:lnTo>
                  <a:cubicBezTo>
                    <a:pt x="2041" y="1068"/>
                    <a:pt x="2060" y="1049"/>
                    <a:pt x="2060" y="1021"/>
                  </a:cubicBezTo>
                  <a:cubicBezTo>
                    <a:pt x="2060" y="1003"/>
                    <a:pt x="2041" y="984"/>
                    <a:pt x="2023" y="975"/>
                  </a:cubicBezTo>
                  <a:lnTo>
                    <a:pt x="1411" y="641"/>
                  </a:lnTo>
                  <a:lnTo>
                    <a:pt x="1086" y="29"/>
                  </a:lnTo>
                  <a:cubicBezTo>
                    <a:pt x="1067" y="10"/>
                    <a:pt x="1049" y="1"/>
                    <a:pt x="1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"/>
            <p:cNvSpPr/>
            <p:nvPr/>
          </p:nvSpPr>
          <p:spPr>
            <a:xfrm>
              <a:off x="5489220" y="1480556"/>
              <a:ext cx="7198" cy="44370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1"/>
                    <a:pt x="66" y="751"/>
                  </a:cubicBezTo>
                  <a:cubicBezTo>
                    <a:pt x="94" y="751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"/>
            <p:cNvSpPr/>
            <p:nvPr/>
          </p:nvSpPr>
          <p:spPr>
            <a:xfrm>
              <a:off x="5489220" y="1575787"/>
              <a:ext cx="7198" cy="44370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2"/>
                    <a:pt x="66" y="752"/>
                  </a:cubicBezTo>
                  <a:cubicBezTo>
                    <a:pt x="94" y="752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"/>
            <p:cNvSpPr/>
            <p:nvPr/>
          </p:nvSpPr>
          <p:spPr>
            <a:xfrm>
              <a:off x="5518250" y="1546757"/>
              <a:ext cx="44370" cy="7198"/>
            </a:xfrm>
            <a:custGeom>
              <a:rect b="b" l="l" r="r" t="t"/>
              <a:pathLst>
                <a:path extrusionOk="0" h="122" w="752">
                  <a:moveTo>
                    <a:pt x="6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66" y="121"/>
                  </a:cubicBezTo>
                  <a:lnTo>
                    <a:pt x="696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"/>
            <p:cNvSpPr/>
            <p:nvPr/>
          </p:nvSpPr>
          <p:spPr>
            <a:xfrm>
              <a:off x="5423018" y="1546757"/>
              <a:ext cx="44370" cy="7198"/>
            </a:xfrm>
            <a:custGeom>
              <a:rect b="b" l="l" r="r" t="t"/>
              <a:pathLst>
                <a:path extrusionOk="0" h="122" w="752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687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"/>
            <p:cNvSpPr/>
            <p:nvPr/>
          </p:nvSpPr>
          <p:spPr>
            <a:xfrm>
              <a:off x="5446030" y="1570831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"/>
            <p:cNvSpPr/>
            <p:nvPr/>
          </p:nvSpPr>
          <p:spPr>
            <a:xfrm>
              <a:off x="5442194" y="1567291"/>
              <a:ext cx="33986" cy="33160"/>
            </a:xfrm>
            <a:custGeom>
              <a:rect b="b" l="l" r="r" t="t"/>
              <a:pathLst>
                <a:path extrusionOk="0" h="562" w="576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5"/>
                    <a:pt x="28" y="543"/>
                  </a:cubicBezTo>
                  <a:cubicBezTo>
                    <a:pt x="37" y="562"/>
                    <a:pt x="47" y="562"/>
                    <a:pt x="65" y="562"/>
                  </a:cubicBezTo>
                  <a:cubicBezTo>
                    <a:pt x="84" y="562"/>
                    <a:pt x="93" y="56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"/>
            <p:cNvSpPr/>
            <p:nvPr/>
          </p:nvSpPr>
          <p:spPr>
            <a:xfrm>
              <a:off x="5513352" y="1503508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"/>
            <p:cNvSpPr/>
            <p:nvPr/>
          </p:nvSpPr>
          <p:spPr>
            <a:xfrm>
              <a:off x="5509517" y="1499968"/>
              <a:ext cx="33986" cy="33160"/>
            </a:xfrm>
            <a:custGeom>
              <a:rect b="b" l="l" r="r" t="t"/>
              <a:pathLst>
                <a:path extrusionOk="0" h="562" w="576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4"/>
                    <a:pt x="28" y="543"/>
                  </a:cubicBezTo>
                  <a:cubicBezTo>
                    <a:pt x="37" y="552"/>
                    <a:pt x="56" y="562"/>
                    <a:pt x="65" y="562"/>
                  </a:cubicBezTo>
                  <a:cubicBezTo>
                    <a:pt x="84" y="562"/>
                    <a:pt x="93" y="55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"/>
            <p:cNvSpPr/>
            <p:nvPr/>
          </p:nvSpPr>
          <p:spPr>
            <a:xfrm>
              <a:off x="5446030" y="1503508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"/>
            <p:cNvSpPr/>
            <p:nvPr/>
          </p:nvSpPr>
          <p:spPr>
            <a:xfrm>
              <a:off x="5442194" y="1499968"/>
              <a:ext cx="33986" cy="33160"/>
            </a:xfrm>
            <a:custGeom>
              <a:rect b="b" l="l" r="r" t="t"/>
              <a:pathLst>
                <a:path extrusionOk="0" h="562" w="576">
                  <a:moveTo>
                    <a:pt x="65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52"/>
                    <a:pt x="492" y="562"/>
                    <a:pt x="510" y="562"/>
                  </a:cubicBezTo>
                  <a:cubicBezTo>
                    <a:pt x="529" y="562"/>
                    <a:pt x="538" y="552"/>
                    <a:pt x="547" y="543"/>
                  </a:cubicBezTo>
                  <a:cubicBezTo>
                    <a:pt x="575" y="524"/>
                    <a:pt x="575" y="487"/>
                    <a:pt x="547" y="460"/>
                  </a:cubicBezTo>
                  <a:lnTo>
                    <a:pt x="102" y="14"/>
                  </a:lnTo>
                  <a:cubicBezTo>
                    <a:pt x="93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"/>
            <p:cNvSpPr/>
            <p:nvPr/>
          </p:nvSpPr>
          <p:spPr>
            <a:xfrm>
              <a:off x="5513352" y="1570831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1"/>
            <p:cNvSpPr/>
            <p:nvPr/>
          </p:nvSpPr>
          <p:spPr>
            <a:xfrm>
              <a:off x="5509517" y="1567291"/>
              <a:ext cx="33986" cy="33160"/>
            </a:xfrm>
            <a:custGeom>
              <a:rect b="b" l="l" r="r" t="t"/>
              <a:pathLst>
                <a:path extrusionOk="0" h="562" w="576">
                  <a:moveTo>
                    <a:pt x="66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62"/>
                    <a:pt x="492" y="562"/>
                    <a:pt x="510" y="562"/>
                  </a:cubicBezTo>
                  <a:cubicBezTo>
                    <a:pt x="529" y="562"/>
                    <a:pt x="538" y="562"/>
                    <a:pt x="547" y="543"/>
                  </a:cubicBezTo>
                  <a:cubicBezTo>
                    <a:pt x="575" y="525"/>
                    <a:pt x="575" y="487"/>
                    <a:pt x="547" y="460"/>
                  </a:cubicBezTo>
                  <a:lnTo>
                    <a:pt x="111" y="14"/>
                  </a:lnTo>
                  <a:cubicBezTo>
                    <a:pt x="98" y="5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1"/>
            <p:cNvSpPr/>
            <p:nvPr/>
          </p:nvSpPr>
          <p:spPr>
            <a:xfrm>
              <a:off x="8380379" y="2008694"/>
              <a:ext cx="26315" cy="25784"/>
            </a:xfrm>
            <a:custGeom>
              <a:rect b="b" l="l" r="r" t="t"/>
              <a:pathLst>
                <a:path extrusionOk="0" h="437" w="446">
                  <a:moveTo>
                    <a:pt x="0" y="437"/>
                  </a:moveTo>
                  <a:lnTo>
                    <a:pt x="44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"/>
            <p:cNvSpPr/>
            <p:nvPr/>
          </p:nvSpPr>
          <p:spPr>
            <a:xfrm>
              <a:off x="8380379" y="1940840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"/>
            <p:cNvSpPr/>
            <p:nvPr/>
          </p:nvSpPr>
          <p:spPr>
            <a:xfrm>
              <a:off x="7173999" y="2893271"/>
              <a:ext cx="6608" cy="43839"/>
            </a:xfrm>
            <a:custGeom>
              <a:rect b="b" l="l" r="r" t="t"/>
              <a:pathLst>
                <a:path extrusionOk="0" h="743" w="112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"/>
            <p:cNvSpPr/>
            <p:nvPr/>
          </p:nvSpPr>
          <p:spPr>
            <a:xfrm>
              <a:off x="7173999" y="2988502"/>
              <a:ext cx="6608" cy="43839"/>
            </a:xfrm>
            <a:custGeom>
              <a:rect b="b" l="l" r="r" t="t"/>
              <a:pathLst>
                <a:path extrusionOk="0" h="743" w="112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"/>
            <p:cNvSpPr/>
            <p:nvPr/>
          </p:nvSpPr>
          <p:spPr>
            <a:xfrm>
              <a:off x="7203028" y="2959472"/>
              <a:ext cx="43839" cy="6608"/>
            </a:xfrm>
            <a:custGeom>
              <a:rect b="b" l="l" r="r" t="t"/>
              <a:pathLst>
                <a:path extrusionOk="0" h="112" w="743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"/>
            <p:cNvSpPr/>
            <p:nvPr/>
          </p:nvSpPr>
          <p:spPr>
            <a:xfrm>
              <a:off x="7107797" y="2959472"/>
              <a:ext cx="43839" cy="6608"/>
            </a:xfrm>
            <a:custGeom>
              <a:rect b="b" l="l" r="r" t="t"/>
              <a:pathLst>
                <a:path extrusionOk="0" h="112" w="743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"/>
            <p:cNvSpPr/>
            <p:nvPr/>
          </p:nvSpPr>
          <p:spPr>
            <a:xfrm>
              <a:off x="7130750" y="2983015"/>
              <a:ext cx="25784" cy="26315"/>
            </a:xfrm>
            <a:custGeom>
              <a:rect b="b" l="l" r="r" t="t"/>
              <a:pathLst>
                <a:path extrusionOk="0" h="446" w="437">
                  <a:moveTo>
                    <a:pt x="1" y="446"/>
                  </a:moveTo>
                  <a:lnTo>
                    <a:pt x="43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"/>
            <p:cNvSpPr/>
            <p:nvPr/>
          </p:nvSpPr>
          <p:spPr>
            <a:xfrm>
              <a:off x="7126914" y="2979592"/>
              <a:ext cx="33986" cy="33573"/>
            </a:xfrm>
            <a:custGeom>
              <a:rect b="b" l="l" r="r" t="t"/>
              <a:pathLst>
                <a:path extrusionOk="0" h="569" w="576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29" y="559"/>
                    <a:pt x="47" y="569"/>
                    <a:pt x="66" y="569"/>
                  </a:cubicBezTo>
                  <a:cubicBezTo>
                    <a:pt x="75" y="56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1"/>
            <p:cNvSpPr/>
            <p:nvPr/>
          </p:nvSpPr>
          <p:spPr>
            <a:xfrm>
              <a:off x="7198072" y="2915692"/>
              <a:ext cx="26374" cy="26315"/>
            </a:xfrm>
            <a:custGeom>
              <a:rect b="b" l="l" r="r" t="t"/>
              <a:pathLst>
                <a:path extrusionOk="0" h="446" w="447">
                  <a:moveTo>
                    <a:pt x="1" y="446"/>
                  </a:moveTo>
                  <a:lnTo>
                    <a:pt x="44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"/>
            <p:cNvSpPr/>
            <p:nvPr/>
          </p:nvSpPr>
          <p:spPr>
            <a:xfrm>
              <a:off x="7194237" y="2912270"/>
              <a:ext cx="33986" cy="33042"/>
            </a:xfrm>
            <a:custGeom>
              <a:rect b="b" l="l" r="r" t="t"/>
              <a:pathLst>
                <a:path extrusionOk="0" h="560" w="576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38" y="559"/>
                    <a:pt x="47" y="559"/>
                    <a:pt x="66" y="559"/>
                  </a:cubicBezTo>
                  <a:cubicBezTo>
                    <a:pt x="75" y="55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"/>
            <p:cNvSpPr/>
            <p:nvPr/>
          </p:nvSpPr>
          <p:spPr>
            <a:xfrm>
              <a:off x="7130750" y="2915692"/>
              <a:ext cx="25784" cy="26315"/>
            </a:xfrm>
            <a:custGeom>
              <a:rect b="b" l="l" r="r" t="t"/>
              <a:pathLst>
                <a:path extrusionOk="0" h="446" w="437">
                  <a:moveTo>
                    <a:pt x="1" y="0"/>
                  </a:moveTo>
                  <a:lnTo>
                    <a:pt x="437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"/>
            <p:cNvSpPr/>
            <p:nvPr/>
          </p:nvSpPr>
          <p:spPr>
            <a:xfrm>
              <a:off x="7126914" y="2912270"/>
              <a:ext cx="33986" cy="33042"/>
            </a:xfrm>
            <a:custGeom>
              <a:rect b="b" l="l" r="r" t="t"/>
              <a:pathLst>
                <a:path extrusionOk="0" h="560" w="576">
                  <a:moveTo>
                    <a:pt x="65" y="0"/>
                  </a:moveTo>
                  <a:cubicBezTo>
                    <a:pt x="49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59"/>
                    <a:pt x="511" y="559"/>
                  </a:cubicBezTo>
                  <a:cubicBezTo>
                    <a:pt x="520" y="55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"/>
            <p:cNvSpPr/>
            <p:nvPr/>
          </p:nvSpPr>
          <p:spPr>
            <a:xfrm>
              <a:off x="7198072" y="2983015"/>
              <a:ext cx="26374" cy="26315"/>
            </a:xfrm>
            <a:custGeom>
              <a:rect b="b" l="l" r="r" t="t"/>
              <a:pathLst>
                <a:path extrusionOk="0" h="446" w="447">
                  <a:moveTo>
                    <a:pt x="1" y="0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"/>
            <p:cNvSpPr/>
            <p:nvPr/>
          </p:nvSpPr>
          <p:spPr>
            <a:xfrm>
              <a:off x="7194237" y="2979592"/>
              <a:ext cx="33986" cy="33573"/>
            </a:xfrm>
            <a:custGeom>
              <a:rect b="b" l="l" r="r" t="t"/>
              <a:pathLst>
                <a:path extrusionOk="0" h="569" w="576">
                  <a:moveTo>
                    <a:pt x="65" y="0"/>
                  </a:moveTo>
                  <a:cubicBezTo>
                    <a:pt x="50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69"/>
                    <a:pt x="511" y="569"/>
                  </a:cubicBezTo>
                  <a:cubicBezTo>
                    <a:pt x="520" y="56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"/>
            <p:cNvSpPr/>
            <p:nvPr/>
          </p:nvSpPr>
          <p:spPr>
            <a:xfrm>
              <a:off x="6401705" y="1879536"/>
              <a:ext cx="52572" cy="52041"/>
            </a:xfrm>
            <a:custGeom>
              <a:rect b="b" l="l" r="r" t="t"/>
              <a:pathLst>
                <a:path extrusionOk="0" h="882" w="891">
                  <a:moveTo>
                    <a:pt x="445" y="112"/>
                  </a:moveTo>
                  <a:cubicBezTo>
                    <a:pt x="631" y="112"/>
                    <a:pt x="770" y="260"/>
                    <a:pt x="770" y="446"/>
                  </a:cubicBezTo>
                  <a:cubicBezTo>
                    <a:pt x="770" y="622"/>
                    <a:pt x="631" y="771"/>
                    <a:pt x="445" y="771"/>
                  </a:cubicBezTo>
                  <a:cubicBezTo>
                    <a:pt x="269" y="771"/>
                    <a:pt x="121" y="622"/>
                    <a:pt x="121" y="446"/>
                  </a:cubicBezTo>
                  <a:cubicBezTo>
                    <a:pt x="121" y="260"/>
                    <a:pt x="269" y="112"/>
                    <a:pt x="445" y="112"/>
                  </a:cubicBezTo>
                  <a:close/>
                  <a:moveTo>
                    <a:pt x="445" y="1"/>
                  </a:moveTo>
                  <a:cubicBezTo>
                    <a:pt x="204" y="1"/>
                    <a:pt x="0" y="196"/>
                    <a:pt x="0" y="446"/>
                  </a:cubicBezTo>
                  <a:cubicBezTo>
                    <a:pt x="0" y="687"/>
                    <a:pt x="204" y="882"/>
                    <a:pt x="445" y="882"/>
                  </a:cubicBezTo>
                  <a:cubicBezTo>
                    <a:pt x="696" y="882"/>
                    <a:pt x="891" y="687"/>
                    <a:pt x="891" y="446"/>
                  </a:cubicBezTo>
                  <a:cubicBezTo>
                    <a:pt x="891" y="196"/>
                    <a:pt x="687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"/>
            <p:cNvSpPr/>
            <p:nvPr/>
          </p:nvSpPr>
          <p:spPr>
            <a:xfrm>
              <a:off x="8286210" y="1697806"/>
              <a:ext cx="47144" cy="47675"/>
            </a:xfrm>
            <a:custGeom>
              <a:rect b="b" l="l" r="r" t="t"/>
              <a:pathLst>
                <a:path extrusionOk="0" h="808" w="799">
                  <a:moveTo>
                    <a:pt x="400" y="112"/>
                  </a:moveTo>
                  <a:cubicBezTo>
                    <a:pt x="557" y="112"/>
                    <a:pt x="687" y="242"/>
                    <a:pt x="687" y="400"/>
                  </a:cubicBezTo>
                  <a:cubicBezTo>
                    <a:pt x="687" y="557"/>
                    <a:pt x="557" y="687"/>
                    <a:pt x="400" y="687"/>
                  </a:cubicBezTo>
                  <a:cubicBezTo>
                    <a:pt x="242" y="687"/>
                    <a:pt x="112" y="557"/>
                    <a:pt x="112" y="400"/>
                  </a:cubicBezTo>
                  <a:cubicBezTo>
                    <a:pt x="112" y="242"/>
                    <a:pt x="242" y="112"/>
                    <a:pt x="400" y="112"/>
                  </a:cubicBezTo>
                  <a:close/>
                  <a:moveTo>
                    <a:pt x="400" y="1"/>
                  </a:moveTo>
                  <a:cubicBezTo>
                    <a:pt x="177" y="1"/>
                    <a:pt x="1" y="177"/>
                    <a:pt x="1" y="400"/>
                  </a:cubicBezTo>
                  <a:cubicBezTo>
                    <a:pt x="1" y="622"/>
                    <a:pt x="177" y="808"/>
                    <a:pt x="400" y="808"/>
                  </a:cubicBezTo>
                  <a:cubicBezTo>
                    <a:pt x="622" y="808"/>
                    <a:pt x="799" y="622"/>
                    <a:pt x="799" y="400"/>
                  </a:cubicBezTo>
                  <a:cubicBezTo>
                    <a:pt x="799" y="177"/>
                    <a:pt x="622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"/>
            <p:cNvSpPr/>
            <p:nvPr/>
          </p:nvSpPr>
          <p:spPr>
            <a:xfrm>
              <a:off x="8222723" y="3615765"/>
              <a:ext cx="33455" cy="33455"/>
            </a:xfrm>
            <a:custGeom>
              <a:rect b="b" l="l" r="r" t="t"/>
              <a:pathLst>
                <a:path extrusionOk="0" h="567" w="567">
                  <a:moveTo>
                    <a:pt x="288" y="112"/>
                  </a:moveTo>
                  <a:cubicBezTo>
                    <a:pt x="381" y="112"/>
                    <a:pt x="455" y="186"/>
                    <a:pt x="455" y="279"/>
                  </a:cubicBezTo>
                  <a:cubicBezTo>
                    <a:pt x="455" y="371"/>
                    <a:pt x="381" y="445"/>
                    <a:pt x="288" y="445"/>
                  </a:cubicBezTo>
                  <a:cubicBezTo>
                    <a:pt x="196" y="445"/>
                    <a:pt x="121" y="371"/>
                    <a:pt x="121" y="279"/>
                  </a:cubicBezTo>
                  <a:cubicBezTo>
                    <a:pt x="121" y="186"/>
                    <a:pt x="196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66"/>
                    <a:pt x="288" y="566"/>
                  </a:cubicBezTo>
                  <a:cubicBezTo>
                    <a:pt x="446" y="566"/>
                    <a:pt x="567" y="436"/>
                    <a:pt x="567" y="279"/>
                  </a:cubicBezTo>
                  <a:cubicBezTo>
                    <a:pt x="567" y="121"/>
                    <a:pt x="437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"/>
            <p:cNvSpPr/>
            <p:nvPr/>
          </p:nvSpPr>
          <p:spPr>
            <a:xfrm>
              <a:off x="5649591" y="1243540"/>
              <a:ext cx="33455" cy="32865"/>
            </a:xfrm>
            <a:custGeom>
              <a:rect b="b" l="l" r="r" t="t"/>
              <a:pathLst>
                <a:path extrusionOk="0" h="557" w="567">
                  <a:moveTo>
                    <a:pt x="289" y="112"/>
                  </a:moveTo>
                  <a:cubicBezTo>
                    <a:pt x="381" y="112"/>
                    <a:pt x="456" y="186"/>
                    <a:pt x="456" y="279"/>
                  </a:cubicBezTo>
                  <a:cubicBezTo>
                    <a:pt x="456" y="371"/>
                    <a:pt x="381" y="446"/>
                    <a:pt x="289" y="446"/>
                  </a:cubicBezTo>
                  <a:cubicBezTo>
                    <a:pt x="196" y="446"/>
                    <a:pt x="122" y="371"/>
                    <a:pt x="122" y="279"/>
                  </a:cubicBezTo>
                  <a:cubicBezTo>
                    <a:pt x="122" y="186"/>
                    <a:pt x="196" y="112"/>
                    <a:pt x="289" y="112"/>
                  </a:cubicBezTo>
                  <a:close/>
                  <a:moveTo>
                    <a:pt x="28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57"/>
                    <a:pt x="289" y="557"/>
                  </a:cubicBezTo>
                  <a:cubicBezTo>
                    <a:pt x="437" y="557"/>
                    <a:pt x="567" y="436"/>
                    <a:pt x="567" y="279"/>
                  </a:cubicBezTo>
                  <a:cubicBezTo>
                    <a:pt x="567" y="121"/>
                    <a:pt x="437" y="0"/>
                    <a:pt x="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1"/>
            <p:cNvSpPr/>
            <p:nvPr/>
          </p:nvSpPr>
          <p:spPr>
            <a:xfrm>
              <a:off x="6843404" y="1371577"/>
              <a:ext cx="517872" cy="515688"/>
            </a:xfrm>
            <a:custGeom>
              <a:rect b="b" l="l" r="r" t="t"/>
              <a:pathLst>
                <a:path extrusionOk="0" h="8740" w="8777">
                  <a:moveTo>
                    <a:pt x="4373" y="2429"/>
                  </a:moveTo>
                  <a:cubicBezTo>
                    <a:pt x="4599" y="2429"/>
                    <a:pt x="4826" y="2469"/>
                    <a:pt x="5047" y="2552"/>
                  </a:cubicBezTo>
                  <a:cubicBezTo>
                    <a:pt x="5733" y="2803"/>
                    <a:pt x="6327" y="3656"/>
                    <a:pt x="6309" y="4389"/>
                  </a:cubicBezTo>
                  <a:cubicBezTo>
                    <a:pt x="6290" y="5029"/>
                    <a:pt x="5984" y="5595"/>
                    <a:pt x="5464" y="5947"/>
                  </a:cubicBezTo>
                  <a:cubicBezTo>
                    <a:pt x="5138" y="6175"/>
                    <a:pt x="4763" y="6289"/>
                    <a:pt x="4380" y="6289"/>
                  </a:cubicBezTo>
                  <a:cubicBezTo>
                    <a:pt x="4154" y="6289"/>
                    <a:pt x="3926" y="6249"/>
                    <a:pt x="3702" y="6170"/>
                  </a:cubicBezTo>
                  <a:cubicBezTo>
                    <a:pt x="3015" y="5919"/>
                    <a:pt x="2431" y="5057"/>
                    <a:pt x="2450" y="4324"/>
                  </a:cubicBezTo>
                  <a:cubicBezTo>
                    <a:pt x="2459" y="3693"/>
                    <a:pt x="2765" y="3118"/>
                    <a:pt x="3284" y="2765"/>
                  </a:cubicBezTo>
                  <a:cubicBezTo>
                    <a:pt x="3616" y="2544"/>
                    <a:pt x="3992" y="2429"/>
                    <a:pt x="4373" y="2429"/>
                  </a:cubicBezTo>
                  <a:close/>
                  <a:moveTo>
                    <a:pt x="4370" y="2312"/>
                  </a:moveTo>
                  <a:cubicBezTo>
                    <a:pt x="3966" y="2312"/>
                    <a:pt x="3569" y="2434"/>
                    <a:pt x="3219" y="2673"/>
                  </a:cubicBezTo>
                  <a:cubicBezTo>
                    <a:pt x="2672" y="3044"/>
                    <a:pt x="2347" y="3647"/>
                    <a:pt x="2329" y="4324"/>
                  </a:cubicBezTo>
                  <a:cubicBezTo>
                    <a:pt x="2310" y="5112"/>
                    <a:pt x="2923" y="6003"/>
                    <a:pt x="3665" y="6272"/>
                  </a:cubicBezTo>
                  <a:cubicBezTo>
                    <a:pt x="3897" y="6365"/>
                    <a:pt x="4138" y="6402"/>
                    <a:pt x="4379" y="6402"/>
                  </a:cubicBezTo>
                  <a:cubicBezTo>
                    <a:pt x="4787" y="6402"/>
                    <a:pt x="5186" y="6281"/>
                    <a:pt x="5529" y="6049"/>
                  </a:cubicBezTo>
                  <a:cubicBezTo>
                    <a:pt x="6077" y="5669"/>
                    <a:pt x="6401" y="5066"/>
                    <a:pt x="6420" y="4389"/>
                  </a:cubicBezTo>
                  <a:cubicBezTo>
                    <a:pt x="6438" y="3600"/>
                    <a:pt x="5826" y="2710"/>
                    <a:pt x="5084" y="2441"/>
                  </a:cubicBezTo>
                  <a:cubicBezTo>
                    <a:pt x="4850" y="2355"/>
                    <a:pt x="4609" y="2312"/>
                    <a:pt x="4370" y="2312"/>
                  </a:cubicBezTo>
                  <a:close/>
                  <a:moveTo>
                    <a:pt x="5019" y="112"/>
                  </a:moveTo>
                  <a:lnTo>
                    <a:pt x="6197" y="474"/>
                  </a:lnTo>
                  <a:cubicBezTo>
                    <a:pt x="6216" y="474"/>
                    <a:pt x="6234" y="493"/>
                    <a:pt x="6244" y="511"/>
                  </a:cubicBezTo>
                  <a:cubicBezTo>
                    <a:pt x="6253" y="530"/>
                    <a:pt x="6253" y="548"/>
                    <a:pt x="6253" y="567"/>
                  </a:cubicBezTo>
                  <a:lnTo>
                    <a:pt x="6012" y="1346"/>
                  </a:lnTo>
                  <a:cubicBezTo>
                    <a:pt x="5993" y="1430"/>
                    <a:pt x="6021" y="1522"/>
                    <a:pt x="6105" y="1569"/>
                  </a:cubicBezTo>
                  <a:cubicBezTo>
                    <a:pt x="6346" y="1726"/>
                    <a:pt x="6578" y="1912"/>
                    <a:pt x="6772" y="2125"/>
                  </a:cubicBezTo>
                  <a:cubicBezTo>
                    <a:pt x="6813" y="2166"/>
                    <a:pt x="6864" y="2188"/>
                    <a:pt x="6917" y="2188"/>
                  </a:cubicBezTo>
                  <a:cubicBezTo>
                    <a:pt x="6949" y="2188"/>
                    <a:pt x="6982" y="2180"/>
                    <a:pt x="7014" y="2162"/>
                  </a:cubicBezTo>
                  <a:lnTo>
                    <a:pt x="7728" y="1782"/>
                  </a:lnTo>
                  <a:cubicBezTo>
                    <a:pt x="7741" y="1776"/>
                    <a:pt x="7754" y="1769"/>
                    <a:pt x="7771" y="1769"/>
                  </a:cubicBezTo>
                  <a:cubicBezTo>
                    <a:pt x="7777" y="1769"/>
                    <a:pt x="7785" y="1770"/>
                    <a:pt x="7793" y="1773"/>
                  </a:cubicBezTo>
                  <a:cubicBezTo>
                    <a:pt x="7811" y="1782"/>
                    <a:pt x="7830" y="1791"/>
                    <a:pt x="7839" y="1810"/>
                  </a:cubicBezTo>
                  <a:lnTo>
                    <a:pt x="8424" y="2895"/>
                  </a:lnTo>
                  <a:cubicBezTo>
                    <a:pt x="8433" y="2914"/>
                    <a:pt x="8433" y="2932"/>
                    <a:pt x="8424" y="2960"/>
                  </a:cubicBezTo>
                  <a:cubicBezTo>
                    <a:pt x="8424" y="2979"/>
                    <a:pt x="8405" y="2997"/>
                    <a:pt x="8387" y="3007"/>
                  </a:cubicBezTo>
                  <a:lnTo>
                    <a:pt x="7672" y="3387"/>
                  </a:lnTo>
                  <a:cubicBezTo>
                    <a:pt x="7598" y="3433"/>
                    <a:pt x="7552" y="3517"/>
                    <a:pt x="7580" y="3610"/>
                  </a:cubicBezTo>
                  <a:cubicBezTo>
                    <a:pt x="7644" y="3888"/>
                    <a:pt x="7672" y="4185"/>
                    <a:pt x="7663" y="4472"/>
                  </a:cubicBezTo>
                  <a:cubicBezTo>
                    <a:pt x="7663" y="4565"/>
                    <a:pt x="7719" y="4649"/>
                    <a:pt x="7802" y="4667"/>
                  </a:cubicBezTo>
                  <a:lnTo>
                    <a:pt x="8581" y="4908"/>
                  </a:lnTo>
                  <a:cubicBezTo>
                    <a:pt x="8619" y="4918"/>
                    <a:pt x="8646" y="4964"/>
                    <a:pt x="8637" y="5001"/>
                  </a:cubicBezTo>
                  <a:lnTo>
                    <a:pt x="8275" y="6189"/>
                  </a:lnTo>
                  <a:cubicBezTo>
                    <a:pt x="8268" y="6217"/>
                    <a:pt x="8238" y="6241"/>
                    <a:pt x="8208" y="6241"/>
                  </a:cubicBezTo>
                  <a:cubicBezTo>
                    <a:pt x="8199" y="6241"/>
                    <a:pt x="8191" y="6239"/>
                    <a:pt x="8183" y="6235"/>
                  </a:cubicBezTo>
                  <a:lnTo>
                    <a:pt x="7403" y="6003"/>
                  </a:lnTo>
                  <a:cubicBezTo>
                    <a:pt x="7384" y="5997"/>
                    <a:pt x="7365" y="5994"/>
                    <a:pt x="7346" y="5994"/>
                  </a:cubicBezTo>
                  <a:cubicBezTo>
                    <a:pt x="7280" y="5994"/>
                    <a:pt x="7217" y="6029"/>
                    <a:pt x="7181" y="6086"/>
                  </a:cubicBezTo>
                  <a:cubicBezTo>
                    <a:pt x="7023" y="6337"/>
                    <a:pt x="6837" y="6569"/>
                    <a:pt x="6624" y="6764"/>
                  </a:cubicBezTo>
                  <a:cubicBezTo>
                    <a:pt x="6559" y="6829"/>
                    <a:pt x="6550" y="6921"/>
                    <a:pt x="6587" y="7005"/>
                  </a:cubicBezTo>
                  <a:lnTo>
                    <a:pt x="6977" y="7719"/>
                  </a:lnTo>
                  <a:cubicBezTo>
                    <a:pt x="6995" y="7756"/>
                    <a:pt x="6977" y="7803"/>
                    <a:pt x="6939" y="7830"/>
                  </a:cubicBezTo>
                  <a:lnTo>
                    <a:pt x="5854" y="8406"/>
                  </a:lnTo>
                  <a:cubicBezTo>
                    <a:pt x="5842" y="8415"/>
                    <a:pt x="5828" y="8419"/>
                    <a:pt x="5815" y="8419"/>
                  </a:cubicBezTo>
                  <a:cubicBezTo>
                    <a:pt x="5788" y="8419"/>
                    <a:pt x="5761" y="8403"/>
                    <a:pt x="5743" y="8378"/>
                  </a:cubicBezTo>
                  <a:lnTo>
                    <a:pt x="5362" y="7663"/>
                  </a:lnTo>
                  <a:cubicBezTo>
                    <a:pt x="5324" y="7594"/>
                    <a:pt x="5260" y="7557"/>
                    <a:pt x="5186" y="7557"/>
                  </a:cubicBezTo>
                  <a:cubicBezTo>
                    <a:pt x="5171" y="7557"/>
                    <a:pt x="5155" y="7558"/>
                    <a:pt x="5140" y="7561"/>
                  </a:cubicBezTo>
                  <a:cubicBezTo>
                    <a:pt x="4896" y="7627"/>
                    <a:pt x="4637" y="7656"/>
                    <a:pt x="4384" y="7656"/>
                  </a:cubicBezTo>
                  <a:cubicBezTo>
                    <a:pt x="4348" y="7656"/>
                    <a:pt x="4312" y="7655"/>
                    <a:pt x="4277" y="7654"/>
                  </a:cubicBezTo>
                  <a:cubicBezTo>
                    <a:pt x="4271" y="7654"/>
                    <a:pt x="4265" y="7653"/>
                    <a:pt x="4259" y="7653"/>
                  </a:cubicBezTo>
                  <a:cubicBezTo>
                    <a:pt x="4174" y="7653"/>
                    <a:pt x="4100" y="7715"/>
                    <a:pt x="4082" y="7793"/>
                  </a:cubicBezTo>
                  <a:lnTo>
                    <a:pt x="3841" y="8573"/>
                  </a:lnTo>
                  <a:cubicBezTo>
                    <a:pt x="3841" y="8591"/>
                    <a:pt x="3822" y="8610"/>
                    <a:pt x="3804" y="8619"/>
                  </a:cubicBezTo>
                  <a:cubicBezTo>
                    <a:pt x="3795" y="8624"/>
                    <a:pt x="3785" y="8626"/>
                    <a:pt x="3776" y="8626"/>
                  </a:cubicBezTo>
                  <a:cubicBezTo>
                    <a:pt x="3767" y="8626"/>
                    <a:pt x="3758" y="8624"/>
                    <a:pt x="3748" y="8619"/>
                  </a:cubicBezTo>
                  <a:lnTo>
                    <a:pt x="2570" y="8266"/>
                  </a:lnTo>
                  <a:cubicBezTo>
                    <a:pt x="2524" y="8257"/>
                    <a:pt x="2496" y="8211"/>
                    <a:pt x="2514" y="8164"/>
                  </a:cubicBezTo>
                  <a:lnTo>
                    <a:pt x="2746" y="7394"/>
                  </a:lnTo>
                  <a:cubicBezTo>
                    <a:pt x="2774" y="7302"/>
                    <a:pt x="2737" y="7218"/>
                    <a:pt x="2663" y="7172"/>
                  </a:cubicBezTo>
                  <a:cubicBezTo>
                    <a:pt x="2412" y="7014"/>
                    <a:pt x="2180" y="6829"/>
                    <a:pt x="1986" y="6615"/>
                  </a:cubicBezTo>
                  <a:cubicBezTo>
                    <a:pt x="1949" y="6578"/>
                    <a:pt x="1893" y="6550"/>
                    <a:pt x="1837" y="6550"/>
                  </a:cubicBezTo>
                  <a:cubicBezTo>
                    <a:pt x="1809" y="6550"/>
                    <a:pt x="1782" y="6560"/>
                    <a:pt x="1744" y="6578"/>
                  </a:cubicBezTo>
                  <a:lnTo>
                    <a:pt x="1030" y="6958"/>
                  </a:lnTo>
                  <a:cubicBezTo>
                    <a:pt x="1018" y="6965"/>
                    <a:pt x="1004" y="6968"/>
                    <a:pt x="991" y="6968"/>
                  </a:cubicBezTo>
                  <a:cubicBezTo>
                    <a:pt x="964" y="6968"/>
                    <a:pt x="937" y="6955"/>
                    <a:pt x="919" y="6931"/>
                  </a:cubicBezTo>
                  <a:lnTo>
                    <a:pt x="334" y="5845"/>
                  </a:lnTo>
                  <a:cubicBezTo>
                    <a:pt x="325" y="5827"/>
                    <a:pt x="325" y="5799"/>
                    <a:pt x="334" y="5780"/>
                  </a:cubicBezTo>
                  <a:cubicBezTo>
                    <a:pt x="334" y="5762"/>
                    <a:pt x="353" y="5743"/>
                    <a:pt x="372" y="5734"/>
                  </a:cubicBezTo>
                  <a:lnTo>
                    <a:pt x="1086" y="5344"/>
                  </a:lnTo>
                  <a:cubicBezTo>
                    <a:pt x="1160" y="5307"/>
                    <a:pt x="1206" y="5214"/>
                    <a:pt x="1179" y="5131"/>
                  </a:cubicBezTo>
                  <a:cubicBezTo>
                    <a:pt x="1114" y="4843"/>
                    <a:pt x="1086" y="4556"/>
                    <a:pt x="1095" y="4259"/>
                  </a:cubicBezTo>
                  <a:cubicBezTo>
                    <a:pt x="1095" y="4175"/>
                    <a:pt x="1039" y="4092"/>
                    <a:pt x="956" y="4064"/>
                  </a:cubicBezTo>
                  <a:lnTo>
                    <a:pt x="177" y="3832"/>
                  </a:lnTo>
                  <a:cubicBezTo>
                    <a:pt x="158" y="3823"/>
                    <a:pt x="140" y="3814"/>
                    <a:pt x="130" y="3795"/>
                  </a:cubicBezTo>
                  <a:cubicBezTo>
                    <a:pt x="121" y="3777"/>
                    <a:pt x="121" y="3749"/>
                    <a:pt x="121" y="3730"/>
                  </a:cubicBezTo>
                  <a:lnTo>
                    <a:pt x="483" y="2552"/>
                  </a:lnTo>
                  <a:cubicBezTo>
                    <a:pt x="483" y="2534"/>
                    <a:pt x="501" y="2515"/>
                    <a:pt x="520" y="2506"/>
                  </a:cubicBezTo>
                  <a:cubicBezTo>
                    <a:pt x="539" y="2496"/>
                    <a:pt x="557" y="2496"/>
                    <a:pt x="576" y="2496"/>
                  </a:cubicBezTo>
                  <a:lnTo>
                    <a:pt x="1355" y="2738"/>
                  </a:lnTo>
                  <a:cubicBezTo>
                    <a:pt x="1369" y="2741"/>
                    <a:pt x="1384" y="2742"/>
                    <a:pt x="1398" y="2742"/>
                  </a:cubicBezTo>
                  <a:cubicBezTo>
                    <a:pt x="1469" y="2742"/>
                    <a:pt x="1539" y="2706"/>
                    <a:pt x="1577" y="2645"/>
                  </a:cubicBezTo>
                  <a:cubicBezTo>
                    <a:pt x="1735" y="2394"/>
                    <a:pt x="1921" y="2172"/>
                    <a:pt x="2134" y="1968"/>
                  </a:cubicBezTo>
                  <a:cubicBezTo>
                    <a:pt x="2199" y="1912"/>
                    <a:pt x="2208" y="1810"/>
                    <a:pt x="2171" y="1736"/>
                  </a:cubicBezTo>
                  <a:lnTo>
                    <a:pt x="1782" y="1021"/>
                  </a:lnTo>
                  <a:cubicBezTo>
                    <a:pt x="1782" y="1003"/>
                    <a:pt x="1772" y="975"/>
                    <a:pt x="1782" y="956"/>
                  </a:cubicBezTo>
                  <a:cubicBezTo>
                    <a:pt x="1791" y="938"/>
                    <a:pt x="1800" y="919"/>
                    <a:pt x="1819" y="910"/>
                  </a:cubicBezTo>
                  <a:lnTo>
                    <a:pt x="2904" y="326"/>
                  </a:lnTo>
                  <a:cubicBezTo>
                    <a:pt x="2913" y="321"/>
                    <a:pt x="2923" y="319"/>
                    <a:pt x="2933" y="319"/>
                  </a:cubicBezTo>
                  <a:cubicBezTo>
                    <a:pt x="2943" y="319"/>
                    <a:pt x="2955" y="321"/>
                    <a:pt x="2969" y="326"/>
                  </a:cubicBezTo>
                  <a:cubicBezTo>
                    <a:pt x="2988" y="326"/>
                    <a:pt x="3006" y="344"/>
                    <a:pt x="3015" y="363"/>
                  </a:cubicBezTo>
                  <a:lnTo>
                    <a:pt x="3396" y="1077"/>
                  </a:lnTo>
                  <a:cubicBezTo>
                    <a:pt x="3433" y="1136"/>
                    <a:pt x="3500" y="1178"/>
                    <a:pt x="3568" y="1178"/>
                  </a:cubicBezTo>
                  <a:cubicBezTo>
                    <a:pt x="3585" y="1178"/>
                    <a:pt x="3602" y="1175"/>
                    <a:pt x="3618" y="1170"/>
                  </a:cubicBezTo>
                  <a:cubicBezTo>
                    <a:pt x="3870" y="1113"/>
                    <a:pt x="4122" y="1085"/>
                    <a:pt x="4379" y="1085"/>
                  </a:cubicBezTo>
                  <a:cubicBezTo>
                    <a:pt x="4416" y="1085"/>
                    <a:pt x="4453" y="1085"/>
                    <a:pt x="4490" y="1086"/>
                  </a:cubicBezTo>
                  <a:cubicBezTo>
                    <a:pt x="4574" y="1086"/>
                    <a:pt x="4657" y="1031"/>
                    <a:pt x="4685" y="947"/>
                  </a:cubicBezTo>
                  <a:lnTo>
                    <a:pt x="4917" y="168"/>
                  </a:lnTo>
                  <a:cubicBezTo>
                    <a:pt x="4917" y="149"/>
                    <a:pt x="4936" y="131"/>
                    <a:pt x="4954" y="122"/>
                  </a:cubicBezTo>
                  <a:cubicBezTo>
                    <a:pt x="4973" y="112"/>
                    <a:pt x="4991" y="112"/>
                    <a:pt x="5019" y="112"/>
                  </a:cubicBezTo>
                  <a:close/>
                  <a:moveTo>
                    <a:pt x="4993" y="0"/>
                  </a:moveTo>
                  <a:cubicBezTo>
                    <a:pt x="4959" y="0"/>
                    <a:pt x="4927" y="8"/>
                    <a:pt x="4899" y="20"/>
                  </a:cubicBezTo>
                  <a:cubicBezTo>
                    <a:pt x="4852" y="47"/>
                    <a:pt x="4824" y="84"/>
                    <a:pt x="4806" y="140"/>
                  </a:cubicBezTo>
                  <a:lnTo>
                    <a:pt x="4574" y="919"/>
                  </a:lnTo>
                  <a:cubicBezTo>
                    <a:pt x="4565" y="947"/>
                    <a:pt x="4537" y="975"/>
                    <a:pt x="4490" y="975"/>
                  </a:cubicBezTo>
                  <a:cubicBezTo>
                    <a:pt x="4439" y="972"/>
                    <a:pt x="4387" y="970"/>
                    <a:pt x="4334" y="970"/>
                  </a:cubicBezTo>
                  <a:cubicBezTo>
                    <a:pt x="4087" y="970"/>
                    <a:pt x="3836" y="1005"/>
                    <a:pt x="3591" y="1059"/>
                  </a:cubicBezTo>
                  <a:cubicBezTo>
                    <a:pt x="3582" y="1061"/>
                    <a:pt x="3574" y="1062"/>
                    <a:pt x="3566" y="1062"/>
                  </a:cubicBezTo>
                  <a:cubicBezTo>
                    <a:pt x="3541" y="1062"/>
                    <a:pt x="3521" y="1050"/>
                    <a:pt x="3507" y="1021"/>
                  </a:cubicBezTo>
                  <a:lnTo>
                    <a:pt x="3117" y="307"/>
                  </a:lnTo>
                  <a:cubicBezTo>
                    <a:pt x="3099" y="261"/>
                    <a:pt x="3052" y="224"/>
                    <a:pt x="3006" y="214"/>
                  </a:cubicBezTo>
                  <a:cubicBezTo>
                    <a:pt x="2985" y="207"/>
                    <a:pt x="2965" y="204"/>
                    <a:pt x="2946" y="204"/>
                  </a:cubicBezTo>
                  <a:cubicBezTo>
                    <a:pt x="2915" y="204"/>
                    <a:pt x="2886" y="212"/>
                    <a:pt x="2858" y="224"/>
                  </a:cubicBezTo>
                  <a:lnTo>
                    <a:pt x="1772" y="808"/>
                  </a:lnTo>
                  <a:cubicBezTo>
                    <a:pt x="1726" y="836"/>
                    <a:pt x="1689" y="873"/>
                    <a:pt x="1670" y="929"/>
                  </a:cubicBezTo>
                  <a:cubicBezTo>
                    <a:pt x="1661" y="975"/>
                    <a:pt x="1661" y="1031"/>
                    <a:pt x="1689" y="1077"/>
                  </a:cubicBezTo>
                  <a:lnTo>
                    <a:pt x="2078" y="1791"/>
                  </a:lnTo>
                  <a:cubicBezTo>
                    <a:pt x="2088" y="1828"/>
                    <a:pt x="2088" y="1866"/>
                    <a:pt x="2060" y="1884"/>
                  </a:cubicBezTo>
                  <a:cubicBezTo>
                    <a:pt x="1837" y="2098"/>
                    <a:pt x="1642" y="2329"/>
                    <a:pt x="1485" y="2589"/>
                  </a:cubicBezTo>
                  <a:cubicBezTo>
                    <a:pt x="1469" y="2612"/>
                    <a:pt x="1442" y="2629"/>
                    <a:pt x="1412" y="2629"/>
                  </a:cubicBezTo>
                  <a:cubicBezTo>
                    <a:pt x="1405" y="2629"/>
                    <a:pt x="1399" y="2628"/>
                    <a:pt x="1392" y="2626"/>
                  </a:cubicBezTo>
                  <a:lnTo>
                    <a:pt x="613" y="2394"/>
                  </a:lnTo>
                  <a:cubicBezTo>
                    <a:pt x="595" y="2387"/>
                    <a:pt x="576" y="2384"/>
                    <a:pt x="557" y="2384"/>
                  </a:cubicBezTo>
                  <a:cubicBezTo>
                    <a:pt x="525" y="2384"/>
                    <a:pt x="493" y="2392"/>
                    <a:pt x="464" y="2404"/>
                  </a:cubicBezTo>
                  <a:cubicBezTo>
                    <a:pt x="418" y="2431"/>
                    <a:pt x="390" y="2469"/>
                    <a:pt x="372" y="2524"/>
                  </a:cubicBezTo>
                  <a:lnTo>
                    <a:pt x="19" y="3702"/>
                  </a:lnTo>
                  <a:cubicBezTo>
                    <a:pt x="0" y="3749"/>
                    <a:pt x="10" y="3804"/>
                    <a:pt x="28" y="3851"/>
                  </a:cubicBezTo>
                  <a:cubicBezTo>
                    <a:pt x="56" y="3897"/>
                    <a:pt x="103" y="3925"/>
                    <a:pt x="149" y="3944"/>
                  </a:cubicBezTo>
                  <a:lnTo>
                    <a:pt x="928" y="4175"/>
                  </a:lnTo>
                  <a:cubicBezTo>
                    <a:pt x="965" y="4194"/>
                    <a:pt x="984" y="4222"/>
                    <a:pt x="984" y="4259"/>
                  </a:cubicBezTo>
                  <a:cubicBezTo>
                    <a:pt x="975" y="4565"/>
                    <a:pt x="1002" y="4862"/>
                    <a:pt x="1077" y="5159"/>
                  </a:cubicBezTo>
                  <a:cubicBezTo>
                    <a:pt x="1086" y="5196"/>
                    <a:pt x="1067" y="5233"/>
                    <a:pt x="1030" y="5252"/>
                  </a:cubicBezTo>
                  <a:lnTo>
                    <a:pt x="316" y="5632"/>
                  </a:lnTo>
                  <a:cubicBezTo>
                    <a:pt x="269" y="5660"/>
                    <a:pt x="242" y="5697"/>
                    <a:pt x="223" y="5753"/>
                  </a:cubicBezTo>
                  <a:cubicBezTo>
                    <a:pt x="214" y="5799"/>
                    <a:pt x="214" y="5855"/>
                    <a:pt x="242" y="5901"/>
                  </a:cubicBezTo>
                  <a:lnTo>
                    <a:pt x="826" y="6986"/>
                  </a:lnTo>
                  <a:cubicBezTo>
                    <a:pt x="858" y="7049"/>
                    <a:pt x="923" y="7087"/>
                    <a:pt x="991" y="7087"/>
                  </a:cubicBezTo>
                  <a:cubicBezTo>
                    <a:pt x="1024" y="7087"/>
                    <a:pt x="1056" y="7078"/>
                    <a:pt x="1086" y="7061"/>
                  </a:cubicBezTo>
                  <a:lnTo>
                    <a:pt x="1800" y="6680"/>
                  </a:lnTo>
                  <a:cubicBezTo>
                    <a:pt x="1813" y="6674"/>
                    <a:pt x="1826" y="6671"/>
                    <a:pt x="1839" y="6671"/>
                  </a:cubicBezTo>
                  <a:cubicBezTo>
                    <a:pt x="1862" y="6671"/>
                    <a:pt x="1884" y="6681"/>
                    <a:pt x="1902" y="6699"/>
                  </a:cubicBezTo>
                  <a:cubicBezTo>
                    <a:pt x="2106" y="6912"/>
                    <a:pt x="2338" y="7107"/>
                    <a:pt x="2598" y="7265"/>
                  </a:cubicBezTo>
                  <a:cubicBezTo>
                    <a:pt x="2635" y="7283"/>
                    <a:pt x="2644" y="7320"/>
                    <a:pt x="2635" y="7357"/>
                  </a:cubicBezTo>
                  <a:lnTo>
                    <a:pt x="2403" y="8137"/>
                  </a:lnTo>
                  <a:cubicBezTo>
                    <a:pt x="2366" y="8239"/>
                    <a:pt x="2431" y="8350"/>
                    <a:pt x="2533" y="8378"/>
                  </a:cubicBezTo>
                  <a:lnTo>
                    <a:pt x="3711" y="8740"/>
                  </a:lnTo>
                  <a:lnTo>
                    <a:pt x="3767" y="8740"/>
                  </a:lnTo>
                  <a:cubicBezTo>
                    <a:pt x="3804" y="8740"/>
                    <a:pt x="3832" y="8740"/>
                    <a:pt x="3860" y="8721"/>
                  </a:cubicBezTo>
                  <a:cubicBezTo>
                    <a:pt x="3906" y="8693"/>
                    <a:pt x="3943" y="8656"/>
                    <a:pt x="3952" y="8600"/>
                  </a:cubicBezTo>
                  <a:lnTo>
                    <a:pt x="4194" y="7830"/>
                  </a:lnTo>
                  <a:cubicBezTo>
                    <a:pt x="4203" y="7793"/>
                    <a:pt x="4231" y="7775"/>
                    <a:pt x="4268" y="7775"/>
                  </a:cubicBezTo>
                  <a:cubicBezTo>
                    <a:pt x="4299" y="7776"/>
                    <a:pt x="4330" y="7776"/>
                    <a:pt x="4361" y="7776"/>
                  </a:cubicBezTo>
                  <a:cubicBezTo>
                    <a:pt x="4634" y="7776"/>
                    <a:pt x="4901" y="7740"/>
                    <a:pt x="5168" y="7682"/>
                  </a:cubicBezTo>
                  <a:cubicBezTo>
                    <a:pt x="5174" y="7680"/>
                    <a:pt x="5181" y="7680"/>
                    <a:pt x="5187" y="7680"/>
                  </a:cubicBezTo>
                  <a:cubicBezTo>
                    <a:pt x="5217" y="7680"/>
                    <a:pt x="5245" y="7696"/>
                    <a:pt x="5260" y="7719"/>
                  </a:cubicBezTo>
                  <a:lnTo>
                    <a:pt x="5641" y="8433"/>
                  </a:lnTo>
                  <a:cubicBezTo>
                    <a:pt x="5680" y="8499"/>
                    <a:pt x="5752" y="8537"/>
                    <a:pt x="5824" y="8537"/>
                  </a:cubicBezTo>
                  <a:cubicBezTo>
                    <a:pt x="5853" y="8537"/>
                    <a:pt x="5883" y="8530"/>
                    <a:pt x="5910" y="8517"/>
                  </a:cubicBezTo>
                  <a:lnTo>
                    <a:pt x="6995" y="7933"/>
                  </a:lnTo>
                  <a:cubicBezTo>
                    <a:pt x="7088" y="7877"/>
                    <a:pt x="7125" y="7756"/>
                    <a:pt x="7079" y="7663"/>
                  </a:cubicBezTo>
                  <a:lnTo>
                    <a:pt x="6689" y="6949"/>
                  </a:lnTo>
                  <a:cubicBezTo>
                    <a:pt x="6670" y="6921"/>
                    <a:pt x="6680" y="6875"/>
                    <a:pt x="6708" y="6856"/>
                  </a:cubicBezTo>
                  <a:cubicBezTo>
                    <a:pt x="6930" y="6643"/>
                    <a:pt x="7116" y="6411"/>
                    <a:pt x="7283" y="6151"/>
                  </a:cubicBezTo>
                  <a:cubicBezTo>
                    <a:pt x="7298" y="6128"/>
                    <a:pt x="7326" y="6112"/>
                    <a:pt x="7351" y="6112"/>
                  </a:cubicBezTo>
                  <a:cubicBezTo>
                    <a:pt x="7356" y="6112"/>
                    <a:pt x="7361" y="6113"/>
                    <a:pt x="7366" y="6114"/>
                  </a:cubicBezTo>
                  <a:lnTo>
                    <a:pt x="8145" y="6355"/>
                  </a:lnTo>
                  <a:cubicBezTo>
                    <a:pt x="8163" y="6360"/>
                    <a:pt x="8181" y="6363"/>
                    <a:pt x="8198" y="6363"/>
                  </a:cubicBezTo>
                  <a:cubicBezTo>
                    <a:pt x="8283" y="6363"/>
                    <a:pt x="8365" y="6309"/>
                    <a:pt x="8396" y="6216"/>
                  </a:cubicBezTo>
                  <a:lnTo>
                    <a:pt x="8748" y="5038"/>
                  </a:lnTo>
                  <a:cubicBezTo>
                    <a:pt x="8776" y="4936"/>
                    <a:pt x="8721" y="4825"/>
                    <a:pt x="8619" y="4797"/>
                  </a:cubicBezTo>
                  <a:lnTo>
                    <a:pt x="7839" y="4565"/>
                  </a:lnTo>
                  <a:cubicBezTo>
                    <a:pt x="7802" y="4556"/>
                    <a:pt x="7784" y="4519"/>
                    <a:pt x="7784" y="4482"/>
                  </a:cubicBezTo>
                  <a:cubicBezTo>
                    <a:pt x="7793" y="4175"/>
                    <a:pt x="7765" y="3879"/>
                    <a:pt x="7691" y="3582"/>
                  </a:cubicBezTo>
                  <a:cubicBezTo>
                    <a:pt x="7682" y="3545"/>
                    <a:pt x="7700" y="3508"/>
                    <a:pt x="7728" y="3489"/>
                  </a:cubicBezTo>
                  <a:lnTo>
                    <a:pt x="8442" y="3109"/>
                  </a:lnTo>
                  <a:cubicBezTo>
                    <a:pt x="8489" y="3081"/>
                    <a:pt x="8526" y="3044"/>
                    <a:pt x="8544" y="2988"/>
                  </a:cubicBezTo>
                  <a:cubicBezTo>
                    <a:pt x="8554" y="2942"/>
                    <a:pt x="8554" y="2886"/>
                    <a:pt x="8526" y="2840"/>
                  </a:cubicBezTo>
                  <a:lnTo>
                    <a:pt x="7941" y="1754"/>
                  </a:lnTo>
                  <a:cubicBezTo>
                    <a:pt x="7913" y="1708"/>
                    <a:pt x="7876" y="1680"/>
                    <a:pt x="7830" y="1662"/>
                  </a:cubicBezTo>
                  <a:cubicBezTo>
                    <a:pt x="7810" y="1658"/>
                    <a:pt x="7789" y="1656"/>
                    <a:pt x="7769" y="1656"/>
                  </a:cubicBezTo>
                  <a:cubicBezTo>
                    <a:pt x="7735" y="1656"/>
                    <a:pt x="7702" y="1662"/>
                    <a:pt x="7672" y="1680"/>
                  </a:cubicBezTo>
                  <a:lnTo>
                    <a:pt x="6958" y="2060"/>
                  </a:lnTo>
                  <a:cubicBezTo>
                    <a:pt x="6948" y="2067"/>
                    <a:pt x="6937" y="2070"/>
                    <a:pt x="6926" y="2070"/>
                  </a:cubicBezTo>
                  <a:cubicBezTo>
                    <a:pt x="6905" y="2070"/>
                    <a:pt x="6883" y="2060"/>
                    <a:pt x="6865" y="2042"/>
                  </a:cubicBezTo>
                  <a:cubicBezTo>
                    <a:pt x="6661" y="1828"/>
                    <a:pt x="6420" y="1634"/>
                    <a:pt x="6160" y="1476"/>
                  </a:cubicBezTo>
                  <a:cubicBezTo>
                    <a:pt x="6132" y="1457"/>
                    <a:pt x="6114" y="1420"/>
                    <a:pt x="6132" y="1383"/>
                  </a:cubicBezTo>
                  <a:lnTo>
                    <a:pt x="6364" y="604"/>
                  </a:lnTo>
                  <a:cubicBezTo>
                    <a:pt x="6374" y="558"/>
                    <a:pt x="6374" y="502"/>
                    <a:pt x="6346" y="456"/>
                  </a:cubicBezTo>
                  <a:cubicBezTo>
                    <a:pt x="6327" y="409"/>
                    <a:pt x="6281" y="372"/>
                    <a:pt x="6234" y="363"/>
                  </a:cubicBezTo>
                  <a:lnTo>
                    <a:pt x="5056" y="10"/>
                  </a:lnTo>
                  <a:cubicBezTo>
                    <a:pt x="5035" y="3"/>
                    <a:pt x="5014" y="0"/>
                    <a:pt x="49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"/>
            <p:cNvSpPr/>
            <p:nvPr/>
          </p:nvSpPr>
          <p:spPr>
            <a:xfrm>
              <a:off x="7731226" y="2764939"/>
              <a:ext cx="652517" cy="651101"/>
            </a:xfrm>
            <a:custGeom>
              <a:rect b="b" l="l" r="r" t="t"/>
              <a:pathLst>
                <a:path extrusionOk="0" h="11035" w="11059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"/>
            <p:cNvSpPr/>
            <p:nvPr/>
          </p:nvSpPr>
          <p:spPr>
            <a:xfrm>
              <a:off x="5349677" y="3784338"/>
              <a:ext cx="1411122" cy="6608"/>
            </a:xfrm>
            <a:custGeom>
              <a:rect b="b" l="l" r="r" t="t"/>
              <a:pathLst>
                <a:path extrusionOk="0" h="112" w="23916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3860" y="112"/>
                  </a:lnTo>
                  <a:cubicBezTo>
                    <a:pt x="23888" y="112"/>
                    <a:pt x="23916" y="84"/>
                    <a:pt x="23916" y="56"/>
                  </a:cubicBezTo>
                  <a:cubicBezTo>
                    <a:pt x="23916" y="19"/>
                    <a:pt x="23888" y="0"/>
                    <a:pt x="23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"/>
            <p:cNvSpPr/>
            <p:nvPr/>
          </p:nvSpPr>
          <p:spPr>
            <a:xfrm>
              <a:off x="5615133" y="3875734"/>
              <a:ext cx="879679" cy="6608"/>
            </a:xfrm>
            <a:custGeom>
              <a:rect b="b" l="l" r="r" t="t"/>
              <a:pathLst>
                <a:path extrusionOk="0" h="112" w="14909"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14853" y="112"/>
                  </a:lnTo>
                  <a:cubicBezTo>
                    <a:pt x="14890" y="112"/>
                    <a:pt x="14908" y="93"/>
                    <a:pt x="14908" y="56"/>
                  </a:cubicBezTo>
                  <a:cubicBezTo>
                    <a:pt x="14908" y="28"/>
                    <a:pt x="14890" y="1"/>
                    <a:pt x="14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"/>
            <p:cNvSpPr/>
            <p:nvPr/>
          </p:nvSpPr>
          <p:spPr>
            <a:xfrm>
              <a:off x="7107207" y="3142854"/>
              <a:ext cx="958508" cy="662902"/>
            </a:xfrm>
            <a:custGeom>
              <a:rect b="b" l="l" r="r" t="t"/>
              <a:pathLst>
                <a:path extrusionOk="0" h="11235" w="16245">
                  <a:moveTo>
                    <a:pt x="418" y="0"/>
                  </a:moveTo>
                  <a:cubicBezTo>
                    <a:pt x="186" y="0"/>
                    <a:pt x="1" y="186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096" y="11234"/>
                  </a:lnTo>
                  <a:cubicBezTo>
                    <a:pt x="16179" y="11234"/>
                    <a:pt x="16244" y="11169"/>
                    <a:pt x="16244" y="11086"/>
                  </a:cubicBezTo>
                  <a:lnTo>
                    <a:pt x="16244" y="427"/>
                  </a:lnTo>
                  <a:cubicBezTo>
                    <a:pt x="16244" y="186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"/>
            <p:cNvSpPr/>
            <p:nvPr/>
          </p:nvSpPr>
          <p:spPr>
            <a:xfrm>
              <a:off x="7103372" y="3139550"/>
              <a:ext cx="966178" cy="669451"/>
            </a:xfrm>
            <a:custGeom>
              <a:rect b="b" l="l" r="r" t="t"/>
              <a:pathLst>
                <a:path extrusionOk="0" h="11346" w="16375">
                  <a:moveTo>
                    <a:pt x="15883" y="112"/>
                  </a:moveTo>
                  <a:cubicBezTo>
                    <a:pt x="16087" y="112"/>
                    <a:pt x="16254" y="279"/>
                    <a:pt x="16254" y="483"/>
                  </a:cubicBezTo>
                  <a:lnTo>
                    <a:pt x="16254" y="11142"/>
                  </a:lnTo>
                  <a:cubicBezTo>
                    <a:pt x="16254" y="11188"/>
                    <a:pt x="16217" y="11235"/>
                    <a:pt x="16161" y="11235"/>
                  </a:cubicBezTo>
                  <a:lnTo>
                    <a:pt x="205" y="11235"/>
                  </a:lnTo>
                  <a:cubicBezTo>
                    <a:pt x="159" y="11235"/>
                    <a:pt x="121" y="11188"/>
                    <a:pt x="121" y="11142"/>
                  </a:cubicBezTo>
                  <a:lnTo>
                    <a:pt x="121" y="483"/>
                  </a:lnTo>
                  <a:cubicBezTo>
                    <a:pt x="121" y="279"/>
                    <a:pt x="279" y="112"/>
                    <a:pt x="483" y="112"/>
                  </a:cubicBezTo>
                  <a:close/>
                  <a:moveTo>
                    <a:pt x="483" y="1"/>
                  </a:moveTo>
                  <a:cubicBezTo>
                    <a:pt x="224" y="1"/>
                    <a:pt x="1" y="214"/>
                    <a:pt x="1" y="483"/>
                  </a:cubicBezTo>
                  <a:lnTo>
                    <a:pt x="1" y="11142"/>
                  </a:lnTo>
                  <a:cubicBezTo>
                    <a:pt x="1" y="11253"/>
                    <a:pt x="94" y="11346"/>
                    <a:pt x="214" y="11346"/>
                  </a:cubicBezTo>
                  <a:lnTo>
                    <a:pt x="16161" y="11346"/>
                  </a:lnTo>
                  <a:cubicBezTo>
                    <a:pt x="16281" y="11346"/>
                    <a:pt x="16365" y="11253"/>
                    <a:pt x="16374" y="11142"/>
                  </a:cubicBezTo>
                  <a:lnTo>
                    <a:pt x="16374" y="483"/>
                  </a:lnTo>
                  <a:cubicBezTo>
                    <a:pt x="16374" y="214"/>
                    <a:pt x="16152" y="1"/>
                    <a:pt x="15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"/>
            <p:cNvSpPr/>
            <p:nvPr/>
          </p:nvSpPr>
          <p:spPr>
            <a:xfrm>
              <a:off x="7177303" y="3206342"/>
              <a:ext cx="818316" cy="535927"/>
            </a:xfrm>
            <a:custGeom>
              <a:rect b="b" l="l" r="r" t="t"/>
              <a:pathLst>
                <a:path extrusionOk="0" h="9083" w="13869">
                  <a:moveTo>
                    <a:pt x="0" y="0"/>
                  </a:moveTo>
                  <a:lnTo>
                    <a:pt x="0" y="1856"/>
                  </a:lnTo>
                  <a:lnTo>
                    <a:pt x="0" y="7375"/>
                  </a:lnTo>
                  <a:lnTo>
                    <a:pt x="0" y="9082"/>
                  </a:lnTo>
                  <a:lnTo>
                    <a:pt x="13869" y="9082"/>
                  </a:lnTo>
                  <a:lnTo>
                    <a:pt x="13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"/>
            <p:cNvSpPr/>
            <p:nvPr/>
          </p:nvSpPr>
          <p:spPr>
            <a:xfrm>
              <a:off x="7173468" y="3203038"/>
              <a:ext cx="825455" cy="542476"/>
            </a:xfrm>
            <a:custGeom>
              <a:rect b="b" l="l" r="r" t="t"/>
              <a:pathLst>
                <a:path extrusionOk="0" h="9194" w="1399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1912"/>
                  </a:lnTo>
                  <a:cubicBezTo>
                    <a:pt x="0" y="1939"/>
                    <a:pt x="28" y="1967"/>
                    <a:pt x="65" y="1967"/>
                  </a:cubicBezTo>
                  <a:cubicBezTo>
                    <a:pt x="93" y="1967"/>
                    <a:pt x="121" y="1939"/>
                    <a:pt x="121" y="1912"/>
                  </a:cubicBezTo>
                  <a:lnTo>
                    <a:pt x="121" y="112"/>
                  </a:lnTo>
                  <a:lnTo>
                    <a:pt x="13878" y="112"/>
                  </a:lnTo>
                  <a:lnTo>
                    <a:pt x="13878" y="9073"/>
                  </a:lnTo>
                  <a:lnTo>
                    <a:pt x="121" y="9073"/>
                  </a:lnTo>
                  <a:lnTo>
                    <a:pt x="121" y="7431"/>
                  </a:lnTo>
                  <a:cubicBezTo>
                    <a:pt x="121" y="7403"/>
                    <a:pt x="93" y="7376"/>
                    <a:pt x="65" y="7376"/>
                  </a:cubicBezTo>
                  <a:cubicBezTo>
                    <a:pt x="28" y="7376"/>
                    <a:pt x="0" y="7403"/>
                    <a:pt x="0" y="7431"/>
                  </a:cubicBezTo>
                  <a:lnTo>
                    <a:pt x="0" y="9138"/>
                  </a:lnTo>
                  <a:cubicBezTo>
                    <a:pt x="0" y="9166"/>
                    <a:pt x="28" y="9194"/>
                    <a:pt x="65" y="9194"/>
                  </a:cubicBezTo>
                  <a:lnTo>
                    <a:pt x="13934" y="9194"/>
                  </a:lnTo>
                  <a:cubicBezTo>
                    <a:pt x="13971" y="9194"/>
                    <a:pt x="13990" y="9166"/>
                    <a:pt x="13990" y="9138"/>
                  </a:cubicBezTo>
                  <a:lnTo>
                    <a:pt x="13990" y="56"/>
                  </a:lnTo>
                  <a:cubicBezTo>
                    <a:pt x="13990" y="28"/>
                    <a:pt x="13971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"/>
            <p:cNvSpPr/>
            <p:nvPr/>
          </p:nvSpPr>
          <p:spPr>
            <a:xfrm>
              <a:off x="7173468" y="3369427"/>
              <a:ext cx="7139" cy="180727"/>
            </a:xfrm>
            <a:custGeom>
              <a:rect b="b" l="l" r="r" t="t"/>
              <a:pathLst>
                <a:path extrusionOk="0" h="3063" w="121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006"/>
                  </a:lnTo>
                  <a:cubicBezTo>
                    <a:pt x="0" y="3043"/>
                    <a:pt x="28" y="3062"/>
                    <a:pt x="65" y="3062"/>
                  </a:cubicBezTo>
                  <a:cubicBezTo>
                    <a:pt x="93" y="3062"/>
                    <a:pt x="121" y="3043"/>
                    <a:pt x="121" y="3006"/>
                  </a:cubicBezTo>
                  <a:lnTo>
                    <a:pt x="121" y="66"/>
                  </a:lnTo>
                  <a:cubicBezTo>
                    <a:pt x="121" y="29"/>
                    <a:pt x="93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"/>
            <p:cNvSpPr/>
            <p:nvPr/>
          </p:nvSpPr>
          <p:spPr>
            <a:xfrm>
              <a:off x="7575752" y="3164745"/>
              <a:ext cx="21418" cy="21418"/>
            </a:xfrm>
            <a:custGeom>
              <a:rect b="b" l="l" r="r" t="t"/>
              <a:pathLst>
                <a:path extrusionOk="0" h="363" w="363">
                  <a:moveTo>
                    <a:pt x="177" y="112"/>
                  </a:moveTo>
                  <a:cubicBezTo>
                    <a:pt x="214" y="112"/>
                    <a:pt x="251" y="139"/>
                    <a:pt x="242" y="177"/>
                  </a:cubicBezTo>
                  <a:cubicBezTo>
                    <a:pt x="242" y="214"/>
                    <a:pt x="214" y="251"/>
                    <a:pt x="177" y="251"/>
                  </a:cubicBezTo>
                  <a:cubicBezTo>
                    <a:pt x="149" y="251"/>
                    <a:pt x="112" y="214"/>
                    <a:pt x="112" y="177"/>
                  </a:cubicBezTo>
                  <a:cubicBezTo>
                    <a:pt x="112" y="149"/>
                    <a:pt x="140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1" y="84"/>
                    <a:pt x="1" y="177"/>
                  </a:cubicBezTo>
                  <a:cubicBezTo>
                    <a:pt x="1" y="279"/>
                    <a:pt x="84" y="362"/>
                    <a:pt x="177" y="362"/>
                  </a:cubicBezTo>
                  <a:cubicBezTo>
                    <a:pt x="279" y="362"/>
                    <a:pt x="362" y="279"/>
                    <a:pt x="362" y="177"/>
                  </a:cubicBezTo>
                  <a:cubicBezTo>
                    <a:pt x="362" y="84"/>
                    <a:pt x="279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"/>
            <p:cNvSpPr/>
            <p:nvPr/>
          </p:nvSpPr>
          <p:spPr>
            <a:xfrm>
              <a:off x="6950141" y="3800741"/>
              <a:ext cx="1272641" cy="86027"/>
            </a:xfrm>
            <a:custGeom>
              <a:rect b="b" l="l" r="r" t="t"/>
              <a:pathLst>
                <a:path extrusionOk="0" h="1458" w="21569">
                  <a:moveTo>
                    <a:pt x="0" y="1"/>
                  </a:moveTo>
                  <a:lnTo>
                    <a:pt x="0" y="882"/>
                  </a:lnTo>
                  <a:cubicBezTo>
                    <a:pt x="0" y="1197"/>
                    <a:pt x="251" y="1457"/>
                    <a:pt x="566" y="1457"/>
                  </a:cubicBezTo>
                  <a:lnTo>
                    <a:pt x="21003" y="1457"/>
                  </a:lnTo>
                  <a:cubicBezTo>
                    <a:pt x="21309" y="1457"/>
                    <a:pt x="21569" y="1197"/>
                    <a:pt x="21569" y="882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"/>
            <p:cNvSpPr/>
            <p:nvPr/>
          </p:nvSpPr>
          <p:spPr>
            <a:xfrm>
              <a:off x="6946836" y="3797495"/>
              <a:ext cx="1279249" cy="92517"/>
            </a:xfrm>
            <a:custGeom>
              <a:rect b="b" l="l" r="r" t="t"/>
              <a:pathLst>
                <a:path extrusionOk="0" h="1568" w="21681">
                  <a:moveTo>
                    <a:pt x="21569" y="111"/>
                  </a:moveTo>
                  <a:lnTo>
                    <a:pt x="21569" y="937"/>
                  </a:lnTo>
                  <a:cubicBezTo>
                    <a:pt x="21569" y="1225"/>
                    <a:pt x="21337" y="1447"/>
                    <a:pt x="21059" y="1447"/>
                  </a:cubicBezTo>
                  <a:lnTo>
                    <a:pt x="622" y="1447"/>
                  </a:lnTo>
                  <a:cubicBezTo>
                    <a:pt x="344" y="1447"/>
                    <a:pt x="112" y="1225"/>
                    <a:pt x="112" y="937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lnTo>
                    <a:pt x="1" y="937"/>
                  </a:lnTo>
                  <a:cubicBezTo>
                    <a:pt x="1" y="1290"/>
                    <a:pt x="279" y="1568"/>
                    <a:pt x="622" y="1568"/>
                  </a:cubicBezTo>
                  <a:lnTo>
                    <a:pt x="21059" y="1568"/>
                  </a:lnTo>
                  <a:cubicBezTo>
                    <a:pt x="21402" y="1568"/>
                    <a:pt x="21680" y="1290"/>
                    <a:pt x="21680" y="937"/>
                  </a:cubicBezTo>
                  <a:lnTo>
                    <a:pt x="21680" y="56"/>
                  </a:lnTo>
                  <a:cubicBezTo>
                    <a:pt x="21680" y="19"/>
                    <a:pt x="21653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1"/>
            <p:cNvSpPr/>
            <p:nvPr/>
          </p:nvSpPr>
          <p:spPr>
            <a:xfrm>
              <a:off x="6958873" y="3863166"/>
              <a:ext cx="1255176" cy="6608"/>
            </a:xfrm>
            <a:custGeom>
              <a:rect b="b" l="l" r="r" t="t"/>
              <a:pathLst>
                <a:path extrusionOk="0" h="112" w="21273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1217" y="112"/>
                  </a:lnTo>
                  <a:cubicBezTo>
                    <a:pt x="21244" y="112"/>
                    <a:pt x="21272" y="84"/>
                    <a:pt x="21272" y="56"/>
                  </a:cubicBezTo>
                  <a:cubicBezTo>
                    <a:pt x="21272" y="19"/>
                    <a:pt x="21244" y="0"/>
                    <a:pt x="2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"/>
            <p:cNvSpPr/>
            <p:nvPr/>
          </p:nvSpPr>
          <p:spPr>
            <a:xfrm>
              <a:off x="7464649" y="3806228"/>
              <a:ext cx="243093" cy="26905"/>
            </a:xfrm>
            <a:custGeom>
              <a:rect b="b" l="l" r="r" t="t"/>
              <a:pathLst>
                <a:path extrusionOk="0" h="456" w="4120">
                  <a:moveTo>
                    <a:pt x="1" y="0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"/>
            <p:cNvSpPr/>
            <p:nvPr/>
          </p:nvSpPr>
          <p:spPr>
            <a:xfrm>
              <a:off x="7461345" y="3802393"/>
              <a:ext cx="250233" cy="33986"/>
            </a:xfrm>
            <a:custGeom>
              <a:rect b="b" l="l" r="r" t="t"/>
              <a:pathLst>
                <a:path extrusionOk="0" h="576" w="4241">
                  <a:moveTo>
                    <a:pt x="4120" y="121"/>
                  </a:moveTo>
                  <a:lnTo>
                    <a:pt x="4120" y="455"/>
                  </a:lnTo>
                  <a:lnTo>
                    <a:pt x="121" y="455"/>
                  </a:lnTo>
                  <a:lnTo>
                    <a:pt x="121" y="121"/>
                  </a:lnTo>
                  <a:close/>
                  <a:moveTo>
                    <a:pt x="66" y="1"/>
                  </a:moveTo>
                  <a:cubicBezTo>
                    <a:pt x="29" y="1"/>
                    <a:pt x="1" y="28"/>
                    <a:pt x="1" y="65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lnTo>
                    <a:pt x="4175" y="576"/>
                  </a:lnTo>
                  <a:cubicBezTo>
                    <a:pt x="4212" y="576"/>
                    <a:pt x="4240" y="548"/>
                    <a:pt x="4240" y="520"/>
                  </a:cubicBezTo>
                  <a:lnTo>
                    <a:pt x="4240" y="65"/>
                  </a:lnTo>
                  <a:cubicBezTo>
                    <a:pt x="4240" y="28"/>
                    <a:pt x="4212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"/>
            <p:cNvSpPr/>
            <p:nvPr/>
          </p:nvSpPr>
          <p:spPr>
            <a:xfrm>
              <a:off x="7340388" y="3308122"/>
              <a:ext cx="439043" cy="375025"/>
            </a:xfrm>
            <a:custGeom>
              <a:rect b="b" l="l" r="r" t="t"/>
              <a:pathLst>
                <a:path extrusionOk="0" h="6356" w="7441">
                  <a:moveTo>
                    <a:pt x="298" y="1"/>
                  </a:moveTo>
                  <a:cubicBezTo>
                    <a:pt x="140" y="1"/>
                    <a:pt x="1" y="131"/>
                    <a:pt x="1" y="298"/>
                  </a:cubicBezTo>
                  <a:lnTo>
                    <a:pt x="1" y="6058"/>
                  </a:lnTo>
                  <a:cubicBezTo>
                    <a:pt x="1" y="6225"/>
                    <a:pt x="140" y="6355"/>
                    <a:pt x="298" y="6355"/>
                  </a:cubicBezTo>
                  <a:lnTo>
                    <a:pt x="7144" y="6355"/>
                  </a:lnTo>
                  <a:cubicBezTo>
                    <a:pt x="7301" y="6355"/>
                    <a:pt x="7441" y="6225"/>
                    <a:pt x="7441" y="6058"/>
                  </a:cubicBezTo>
                  <a:lnTo>
                    <a:pt x="7441" y="298"/>
                  </a:lnTo>
                  <a:cubicBezTo>
                    <a:pt x="7441" y="131"/>
                    <a:pt x="7301" y="1"/>
                    <a:pt x="7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1"/>
            <p:cNvSpPr/>
            <p:nvPr/>
          </p:nvSpPr>
          <p:spPr>
            <a:xfrm>
              <a:off x="7369418" y="3278562"/>
              <a:ext cx="439043" cy="375025"/>
            </a:xfrm>
            <a:custGeom>
              <a:rect b="b" l="l" r="r" t="t"/>
              <a:pathLst>
                <a:path extrusionOk="0" h="6356" w="7441">
                  <a:moveTo>
                    <a:pt x="353" y="1"/>
                  </a:moveTo>
                  <a:cubicBezTo>
                    <a:pt x="158" y="1"/>
                    <a:pt x="0" y="159"/>
                    <a:pt x="0" y="344"/>
                  </a:cubicBezTo>
                  <a:lnTo>
                    <a:pt x="0" y="6012"/>
                  </a:lnTo>
                  <a:cubicBezTo>
                    <a:pt x="0" y="6198"/>
                    <a:pt x="158" y="6355"/>
                    <a:pt x="353" y="6355"/>
                  </a:cubicBezTo>
                  <a:lnTo>
                    <a:pt x="7088" y="6355"/>
                  </a:lnTo>
                  <a:cubicBezTo>
                    <a:pt x="7283" y="6355"/>
                    <a:pt x="7440" y="6198"/>
                    <a:pt x="7440" y="6012"/>
                  </a:cubicBezTo>
                  <a:lnTo>
                    <a:pt x="7440" y="344"/>
                  </a:lnTo>
                  <a:cubicBezTo>
                    <a:pt x="7440" y="159"/>
                    <a:pt x="728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1"/>
            <p:cNvSpPr/>
            <p:nvPr/>
          </p:nvSpPr>
          <p:spPr>
            <a:xfrm>
              <a:off x="7366113" y="3274727"/>
              <a:ext cx="445593" cy="382695"/>
            </a:xfrm>
            <a:custGeom>
              <a:rect b="b" l="l" r="r" t="t"/>
              <a:pathLst>
                <a:path extrusionOk="0" h="6486" w="7552">
                  <a:moveTo>
                    <a:pt x="7144" y="121"/>
                  </a:moveTo>
                  <a:cubicBezTo>
                    <a:pt x="7301" y="121"/>
                    <a:pt x="7431" y="251"/>
                    <a:pt x="7431" y="409"/>
                  </a:cubicBezTo>
                  <a:lnTo>
                    <a:pt x="7431" y="6077"/>
                  </a:lnTo>
                  <a:cubicBezTo>
                    <a:pt x="7431" y="6235"/>
                    <a:pt x="7301" y="6365"/>
                    <a:pt x="7144" y="6365"/>
                  </a:cubicBezTo>
                  <a:lnTo>
                    <a:pt x="409" y="6365"/>
                  </a:lnTo>
                  <a:cubicBezTo>
                    <a:pt x="251" y="6365"/>
                    <a:pt x="121" y="6235"/>
                    <a:pt x="121" y="6077"/>
                  </a:cubicBezTo>
                  <a:lnTo>
                    <a:pt x="121" y="409"/>
                  </a:lnTo>
                  <a:cubicBezTo>
                    <a:pt x="121" y="251"/>
                    <a:pt x="251" y="121"/>
                    <a:pt x="409" y="121"/>
                  </a:cubicBezTo>
                  <a:close/>
                  <a:moveTo>
                    <a:pt x="409" y="1"/>
                  </a:moveTo>
                  <a:cubicBezTo>
                    <a:pt x="186" y="1"/>
                    <a:pt x="1" y="186"/>
                    <a:pt x="1" y="409"/>
                  </a:cubicBezTo>
                  <a:lnTo>
                    <a:pt x="1" y="6077"/>
                  </a:lnTo>
                  <a:cubicBezTo>
                    <a:pt x="1" y="6300"/>
                    <a:pt x="186" y="6485"/>
                    <a:pt x="409" y="6485"/>
                  </a:cubicBezTo>
                  <a:lnTo>
                    <a:pt x="7144" y="6485"/>
                  </a:lnTo>
                  <a:cubicBezTo>
                    <a:pt x="7366" y="6485"/>
                    <a:pt x="7552" y="6300"/>
                    <a:pt x="7552" y="6077"/>
                  </a:cubicBezTo>
                  <a:lnTo>
                    <a:pt x="7552" y="409"/>
                  </a:lnTo>
                  <a:cubicBezTo>
                    <a:pt x="7552" y="186"/>
                    <a:pt x="7366" y="1"/>
                    <a:pt x="7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1"/>
            <p:cNvSpPr/>
            <p:nvPr/>
          </p:nvSpPr>
          <p:spPr>
            <a:xfrm>
              <a:off x="7437271" y="3476164"/>
              <a:ext cx="302746" cy="40594"/>
            </a:xfrm>
            <a:custGeom>
              <a:rect b="b" l="l" r="r" t="t"/>
              <a:pathLst>
                <a:path extrusionOk="0" h="688" w="5131">
                  <a:moveTo>
                    <a:pt x="316" y="1"/>
                  </a:moveTo>
                  <a:cubicBezTo>
                    <a:pt x="140" y="1"/>
                    <a:pt x="1" y="140"/>
                    <a:pt x="1" y="325"/>
                  </a:cubicBezTo>
                  <a:lnTo>
                    <a:pt x="1" y="362"/>
                  </a:lnTo>
                  <a:cubicBezTo>
                    <a:pt x="1" y="539"/>
                    <a:pt x="140" y="687"/>
                    <a:pt x="316" y="687"/>
                  </a:cubicBezTo>
                  <a:lnTo>
                    <a:pt x="4806" y="687"/>
                  </a:lnTo>
                  <a:cubicBezTo>
                    <a:pt x="4982" y="687"/>
                    <a:pt x="5131" y="539"/>
                    <a:pt x="5131" y="362"/>
                  </a:cubicBezTo>
                  <a:lnTo>
                    <a:pt x="5131" y="325"/>
                  </a:lnTo>
                  <a:cubicBezTo>
                    <a:pt x="5131" y="140"/>
                    <a:pt x="4982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1"/>
            <p:cNvSpPr/>
            <p:nvPr/>
          </p:nvSpPr>
          <p:spPr>
            <a:xfrm>
              <a:off x="7433436" y="3472919"/>
              <a:ext cx="309885" cy="47085"/>
            </a:xfrm>
            <a:custGeom>
              <a:rect b="b" l="l" r="r" t="t"/>
              <a:pathLst>
                <a:path extrusionOk="0" h="798" w="5252">
                  <a:moveTo>
                    <a:pt x="4871" y="111"/>
                  </a:moveTo>
                  <a:cubicBezTo>
                    <a:pt x="5019" y="111"/>
                    <a:pt x="5131" y="232"/>
                    <a:pt x="5131" y="380"/>
                  </a:cubicBezTo>
                  <a:lnTo>
                    <a:pt x="5131" y="417"/>
                  </a:lnTo>
                  <a:cubicBezTo>
                    <a:pt x="5131" y="566"/>
                    <a:pt x="5019" y="677"/>
                    <a:pt x="4871" y="677"/>
                  </a:cubicBezTo>
                  <a:lnTo>
                    <a:pt x="381" y="677"/>
                  </a:lnTo>
                  <a:cubicBezTo>
                    <a:pt x="242" y="677"/>
                    <a:pt x="121" y="566"/>
                    <a:pt x="121" y="417"/>
                  </a:cubicBezTo>
                  <a:lnTo>
                    <a:pt x="121" y="380"/>
                  </a:lnTo>
                  <a:cubicBezTo>
                    <a:pt x="121" y="232"/>
                    <a:pt x="242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77" y="0"/>
                    <a:pt x="1" y="167"/>
                    <a:pt x="1" y="380"/>
                  </a:cubicBezTo>
                  <a:lnTo>
                    <a:pt x="1" y="417"/>
                  </a:lnTo>
                  <a:cubicBezTo>
                    <a:pt x="1" y="631"/>
                    <a:pt x="177" y="798"/>
                    <a:pt x="381" y="798"/>
                  </a:cubicBezTo>
                  <a:lnTo>
                    <a:pt x="4871" y="798"/>
                  </a:lnTo>
                  <a:cubicBezTo>
                    <a:pt x="5084" y="798"/>
                    <a:pt x="5251" y="631"/>
                    <a:pt x="5251" y="417"/>
                  </a:cubicBezTo>
                  <a:lnTo>
                    <a:pt x="5251" y="380"/>
                  </a:lnTo>
                  <a:cubicBezTo>
                    <a:pt x="5251" y="167"/>
                    <a:pt x="5084" y="0"/>
                    <a:pt x="4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1"/>
            <p:cNvSpPr/>
            <p:nvPr/>
          </p:nvSpPr>
          <p:spPr>
            <a:xfrm>
              <a:off x="7470136" y="3487138"/>
              <a:ext cx="234833" cy="16993"/>
            </a:xfrm>
            <a:custGeom>
              <a:rect b="b" l="l" r="r" t="t"/>
              <a:pathLst>
                <a:path extrusionOk="0" h="288" w="3980">
                  <a:moveTo>
                    <a:pt x="3850" y="56"/>
                  </a:moveTo>
                  <a:cubicBezTo>
                    <a:pt x="3887" y="56"/>
                    <a:pt x="3924" y="93"/>
                    <a:pt x="3924" y="130"/>
                  </a:cubicBezTo>
                  <a:lnTo>
                    <a:pt x="3924" y="149"/>
                  </a:lnTo>
                  <a:cubicBezTo>
                    <a:pt x="3924" y="195"/>
                    <a:pt x="3887" y="223"/>
                    <a:pt x="3850" y="223"/>
                  </a:cubicBezTo>
                  <a:lnTo>
                    <a:pt x="139" y="223"/>
                  </a:lnTo>
                  <a:cubicBezTo>
                    <a:pt x="93" y="223"/>
                    <a:pt x="56" y="195"/>
                    <a:pt x="56" y="149"/>
                  </a:cubicBezTo>
                  <a:lnTo>
                    <a:pt x="56" y="130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0" y="0"/>
                  </a:moveTo>
                  <a:cubicBezTo>
                    <a:pt x="56" y="0"/>
                    <a:pt x="0" y="56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56" y="288"/>
                    <a:pt x="130" y="288"/>
                  </a:cubicBezTo>
                  <a:lnTo>
                    <a:pt x="3841" y="288"/>
                  </a:lnTo>
                  <a:cubicBezTo>
                    <a:pt x="3924" y="288"/>
                    <a:pt x="3980" y="223"/>
                    <a:pt x="3980" y="149"/>
                  </a:cubicBezTo>
                  <a:lnTo>
                    <a:pt x="3980" y="139"/>
                  </a:lnTo>
                  <a:cubicBezTo>
                    <a:pt x="3980" y="56"/>
                    <a:pt x="3924" y="0"/>
                    <a:pt x="3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1"/>
            <p:cNvSpPr/>
            <p:nvPr/>
          </p:nvSpPr>
          <p:spPr>
            <a:xfrm>
              <a:off x="7489253" y="3539120"/>
              <a:ext cx="198251" cy="23601"/>
            </a:xfrm>
            <a:custGeom>
              <a:rect b="b" l="l" r="r" t="t"/>
              <a:pathLst>
                <a:path extrusionOk="0" h="400" w="3360">
                  <a:moveTo>
                    <a:pt x="205" y="0"/>
                  </a:moveTo>
                  <a:cubicBezTo>
                    <a:pt x="94" y="0"/>
                    <a:pt x="1" y="93"/>
                    <a:pt x="1" y="205"/>
                  </a:cubicBezTo>
                  <a:cubicBezTo>
                    <a:pt x="1" y="316"/>
                    <a:pt x="94" y="399"/>
                    <a:pt x="205" y="399"/>
                  </a:cubicBezTo>
                  <a:lnTo>
                    <a:pt x="3155" y="399"/>
                  </a:lnTo>
                  <a:cubicBezTo>
                    <a:pt x="3266" y="399"/>
                    <a:pt x="3359" y="316"/>
                    <a:pt x="3359" y="205"/>
                  </a:cubicBezTo>
                  <a:cubicBezTo>
                    <a:pt x="3359" y="93"/>
                    <a:pt x="3266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"/>
            <p:cNvSpPr/>
            <p:nvPr/>
          </p:nvSpPr>
          <p:spPr>
            <a:xfrm>
              <a:off x="7486008" y="3535816"/>
              <a:ext cx="204741" cy="30741"/>
            </a:xfrm>
            <a:custGeom>
              <a:rect b="b" l="l" r="r" t="t"/>
              <a:pathLst>
                <a:path extrusionOk="0" h="521" w="3470">
                  <a:moveTo>
                    <a:pt x="3210" y="121"/>
                  </a:moveTo>
                  <a:cubicBezTo>
                    <a:pt x="3294" y="121"/>
                    <a:pt x="3358" y="177"/>
                    <a:pt x="3358" y="261"/>
                  </a:cubicBezTo>
                  <a:cubicBezTo>
                    <a:pt x="3358" y="335"/>
                    <a:pt x="3294" y="400"/>
                    <a:pt x="3210" y="400"/>
                  </a:cubicBezTo>
                  <a:lnTo>
                    <a:pt x="260" y="400"/>
                  </a:lnTo>
                  <a:cubicBezTo>
                    <a:pt x="177" y="400"/>
                    <a:pt x="121" y="335"/>
                    <a:pt x="121" y="261"/>
                  </a:cubicBezTo>
                  <a:cubicBezTo>
                    <a:pt x="121" y="177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1"/>
                  </a:cubicBezTo>
                  <a:cubicBezTo>
                    <a:pt x="0" y="400"/>
                    <a:pt x="112" y="520"/>
                    <a:pt x="260" y="520"/>
                  </a:cubicBezTo>
                  <a:lnTo>
                    <a:pt x="3210" y="520"/>
                  </a:lnTo>
                  <a:cubicBezTo>
                    <a:pt x="3358" y="520"/>
                    <a:pt x="3470" y="400"/>
                    <a:pt x="3470" y="261"/>
                  </a:cubicBezTo>
                  <a:cubicBezTo>
                    <a:pt x="3470" y="112"/>
                    <a:pt x="3358" y="1"/>
                    <a:pt x="3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"/>
            <p:cNvSpPr/>
            <p:nvPr/>
          </p:nvSpPr>
          <p:spPr>
            <a:xfrm>
              <a:off x="7529257" y="3545139"/>
              <a:ext cx="11506" cy="11565"/>
            </a:xfrm>
            <a:custGeom>
              <a:rect b="b" l="l" r="r" t="t"/>
              <a:pathLst>
                <a:path extrusionOk="0" h="196" w="195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1"/>
            <p:cNvSpPr/>
            <p:nvPr/>
          </p:nvSpPr>
          <p:spPr>
            <a:xfrm>
              <a:off x="7551148" y="3545139"/>
              <a:ext cx="11565" cy="11565"/>
            </a:xfrm>
            <a:custGeom>
              <a:rect b="b" l="l" r="r" t="t"/>
              <a:pathLst>
                <a:path extrusionOk="0" h="196" w="196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1"/>
            <p:cNvSpPr/>
            <p:nvPr/>
          </p:nvSpPr>
          <p:spPr>
            <a:xfrm>
              <a:off x="7571917" y="3545139"/>
              <a:ext cx="11034" cy="11565"/>
            </a:xfrm>
            <a:custGeom>
              <a:rect b="b" l="l" r="r" t="t"/>
              <a:pathLst>
                <a:path extrusionOk="0" h="196" w="187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1"/>
            <p:cNvSpPr/>
            <p:nvPr/>
          </p:nvSpPr>
          <p:spPr>
            <a:xfrm>
              <a:off x="7593807" y="3545139"/>
              <a:ext cx="11034" cy="11565"/>
            </a:xfrm>
            <a:custGeom>
              <a:rect b="b" l="l" r="r" t="t"/>
              <a:pathLst>
                <a:path extrusionOk="0" h="196" w="187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1"/>
            <p:cNvSpPr/>
            <p:nvPr/>
          </p:nvSpPr>
          <p:spPr>
            <a:xfrm>
              <a:off x="7614635" y="3545139"/>
              <a:ext cx="11565" cy="11565"/>
            </a:xfrm>
            <a:custGeom>
              <a:rect b="b" l="l" r="r" t="t"/>
              <a:pathLst>
                <a:path extrusionOk="0" h="196" w="196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75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1"/>
            <p:cNvSpPr/>
            <p:nvPr/>
          </p:nvSpPr>
          <p:spPr>
            <a:xfrm>
              <a:off x="7636525" y="3545139"/>
              <a:ext cx="11565" cy="11565"/>
            </a:xfrm>
            <a:custGeom>
              <a:rect b="b" l="l" r="r" t="t"/>
              <a:pathLst>
                <a:path extrusionOk="0" h="196" w="196">
                  <a:moveTo>
                    <a:pt x="102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8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1"/>
            <p:cNvSpPr/>
            <p:nvPr/>
          </p:nvSpPr>
          <p:spPr>
            <a:xfrm>
              <a:off x="7524832" y="3322342"/>
              <a:ext cx="127093" cy="127093"/>
            </a:xfrm>
            <a:custGeom>
              <a:rect b="b" l="l" r="r" t="t"/>
              <a:pathLst>
                <a:path extrusionOk="0" h="2154" w="2154">
                  <a:moveTo>
                    <a:pt x="1077" y="1"/>
                  </a:moveTo>
                  <a:cubicBezTo>
                    <a:pt x="483" y="1"/>
                    <a:pt x="1" y="483"/>
                    <a:pt x="1" y="1077"/>
                  </a:cubicBezTo>
                  <a:cubicBezTo>
                    <a:pt x="1" y="1671"/>
                    <a:pt x="483" y="2153"/>
                    <a:pt x="1077" y="2153"/>
                  </a:cubicBezTo>
                  <a:cubicBezTo>
                    <a:pt x="1671" y="2153"/>
                    <a:pt x="2153" y="1671"/>
                    <a:pt x="2153" y="1077"/>
                  </a:cubicBezTo>
                  <a:cubicBezTo>
                    <a:pt x="2153" y="483"/>
                    <a:pt x="1671" y="1"/>
                    <a:pt x="1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1"/>
            <p:cNvSpPr/>
            <p:nvPr/>
          </p:nvSpPr>
          <p:spPr>
            <a:xfrm>
              <a:off x="7521587" y="3319097"/>
              <a:ext cx="133583" cy="133583"/>
            </a:xfrm>
            <a:custGeom>
              <a:rect b="b" l="l" r="r" t="t"/>
              <a:pathLst>
                <a:path extrusionOk="0" h="2264" w="2264">
                  <a:moveTo>
                    <a:pt x="1132" y="112"/>
                  </a:moveTo>
                  <a:cubicBezTo>
                    <a:pt x="1698" y="112"/>
                    <a:pt x="2152" y="575"/>
                    <a:pt x="2152" y="1132"/>
                  </a:cubicBezTo>
                  <a:cubicBezTo>
                    <a:pt x="2152" y="1689"/>
                    <a:pt x="1698" y="2152"/>
                    <a:pt x="1132" y="2152"/>
                  </a:cubicBezTo>
                  <a:cubicBezTo>
                    <a:pt x="575" y="2152"/>
                    <a:pt x="121" y="1689"/>
                    <a:pt x="121" y="1132"/>
                  </a:cubicBezTo>
                  <a:cubicBezTo>
                    <a:pt x="121" y="575"/>
                    <a:pt x="575" y="112"/>
                    <a:pt x="1132" y="112"/>
                  </a:cubicBezTo>
                  <a:close/>
                  <a:moveTo>
                    <a:pt x="1132" y="0"/>
                  </a:moveTo>
                  <a:cubicBezTo>
                    <a:pt x="511" y="0"/>
                    <a:pt x="0" y="510"/>
                    <a:pt x="0" y="1132"/>
                  </a:cubicBezTo>
                  <a:cubicBezTo>
                    <a:pt x="0" y="1754"/>
                    <a:pt x="511" y="2264"/>
                    <a:pt x="1132" y="2264"/>
                  </a:cubicBezTo>
                  <a:cubicBezTo>
                    <a:pt x="1763" y="2264"/>
                    <a:pt x="2264" y="1754"/>
                    <a:pt x="2264" y="1132"/>
                  </a:cubicBezTo>
                  <a:cubicBezTo>
                    <a:pt x="2264" y="510"/>
                    <a:pt x="1763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1"/>
            <p:cNvSpPr/>
            <p:nvPr/>
          </p:nvSpPr>
          <p:spPr>
            <a:xfrm>
              <a:off x="7560411" y="3389665"/>
              <a:ext cx="56466" cy="28558"/>
            </a:xfrm>
            <a:custGeom>
              <a:rect b="b" l="l" r="r" t="t"/>
              <a:pathLst>
                <a:path extrusionOk="0" h="484" w="957">
                  <a:moveTo>
                    <a:pt x="474" y="1"/>
                  </a:moveTo>
                  <a:cubicBezTo>
                    <a:pt x="214" y="1"/>
                    <a:pt x="1" y="214"/>
                    <a:pt x="1" y="483"/>
                  </a:cubicBezTo>
                  <a:lnTo>
                    <a:pt x="956" y="483"/>
                  </a:lnTo>
                  <a:cubicBezTo>
                    <a:pt x="956" y="214"/>
                    <a:pt x="743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1"/>
            <p:cNvSpPr/>
            <p:nvPr/>
          </p:nvSpPr>
          <p:spPr>
            <a:xfrm>
              <a:off x="7556576" y="3386420"/>
              <a:ext cx="63606" cy="35107"/>
            </a:xfrm>
            <a:custGeom>
              <a:rect b="b" l="l" r="r" t="t"/>
              <a:pathLst>
                <a:path extrusionOk="0" h="595" w="1078">
                  <a:moveTo>
                    <a:pt x="539" y="112"/>
                  </a:moveTo>
                  <a:cubicBezTo>
                    <a:pt x="752" y="112"/>
                    <a:pt x="929" y="269"/>
                    <a:pt x="956" y="473"/>
                  </a:cubicBezTo>
                  <a:lnTo>
                    <a:pt x="122" y="473"/>
                  </a:lnTo>
                  <a:cubicBezTo>
                    <a:pt x="149" y="269"/>
                    <a:pt x="326" y="112"/>
                    <a:pt x="539" y="112"/>
                  </a:cubicBezTo>
                  <a:close/>
                  <a:moveTo>
                    <a:pt x="539" y="0"/>
                  </a:moveTo>
                  <a:cubicBezTo>
                    <a:pt x="242" y="0"/>
                    <a:pt x="1" y="241"/>
                    <a:pt x="1" y="538"/>
                  </a:cubicBezTo>
                  <a:cubicBezTo>
                    <a:pt x="1" y="594"/>
                    <a:pt x="1" y="594"/>
                    <a:pt x="233" y="594"/>
                  </a:cubicBezTo>
                  <a:lnTo>
                    <a:pt x="585" y="594"/>
                  </a:lnTo>
                  <a:cubicBezTo>
                    <a:pt x="1077" y="594"/>
                    <a:pt x="1077" y="594"/>
                    <a:pt x="1077" y="538"/>
                  </a:cubicBezTo>
                  <a:cubicBezTo>
                    <a:pt x="1077" y="241"/>
                    <a:pt x="836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1"/>
            <p:cNvSpPr/>
            <p:nvPr/>
          </p:nvSpPr>
          <p:spPr>
            <a:xfrm>
              <a:off x="7572507" y="3353555"/>
              <a:ext cx="32334" cy="32393"/>
            </a:xfrm>
            <a:custGeom>
              <a:rect b="b" l="l" r="r" t="t"/>
              <a:pathLst>
                <a:path extrusionOk="0" h="549" w="548">
                  <a:moveTo>
                    <a:pt x="269" y="1"/>
                  </a:moveTo>
                  <a:cubicBezTo>
                    <a:pt x="121" y="1"/>
                    <a:pt x="0" y="131"/>
                    <a:pt x="0" y="279"/>
                  </a:cubicBezTo>
                  <a:cubicBezTo>
                    <a:pt x="0" y="427"/>
                    <a:pt x="121" y="548"/>
                    <a:pt x="269" y="548"/>
                  </a:cubicBezTo>
                  <a:cubicBezTo>
                    <a:pt x="427" y="548"/>
                    <a:pt x="547" y="427"/>
                    <a:pt x="547" y="279"/>
                  </a:cubicBezTo>
                  <a:cubicBezTo>
                    <a:pt x="547" y="131"/>
                    <a:pt x="427" y="1"/>
                    <a:pt x="2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1"/>
            <p:cNvSpPr/>
            <p:nvPr/>
          </p:nvSpPr>
          <p:spPr>
            <a:xfrm>
              <a:off x="7569203" y="3350310"/>
              <a:ext cx="38883" cy="38883"/>
            </a:xfrm>
            <a:custGeom>
              <a:rect b="b" l="l" r="r" t="t"/>
              <a:pathLst>
                <a:path extrusionOk="0" h="659" w="659">
                  <a:moveTo>
                    <a:pt x="325" y="121"/>
                  </a:moveTo>
                  <a:cubicBezTo>
                    <a:pt x="446" y="121"/>
                    <a:pt x="538" y="213"/>
                    <a:pt x="538" y="334"/>
                  </a:cubicBezTo>
                  <a:cubicBezTo>
                    <a:pt x="538" y="445"/>
                    <a:pt x="446" y="547"/>
                    <a:pt x="325" y="547"/>
                  </a:cubicBezTo>
                  <a:cubicBezTo>
                    <a:pt x="214" y="547"/>
                    <a:pt x="112" y="445"/>
                    <a:pt x="112" y="334"/>
                  </a:cubicBezTo>
                  <a:cubicBezTo>
                    <a:pt x="112" y="213"/>
                    <a:pt x="214" y="121"/>
                    <a:pt x="325" y="121"/>
                  </a:cubicBezTo>
                  <a:close/>
                  <a:moveTo>
                    <a:pt x="325" y="0"/>
                  </a:moveTo>
                  <a:cubicBezTo>
                    <a:pt x="149" y="0"/>
                    <a:pt x="0" y="148"/>
                    <a:pt x="0" y="334"/>
                  </a:cubicBezTo>
                  <a:cubicBezTo>
                    <a:pt x="0" y="510"/>
                    <a:pt x="149" y="659"/>
                    <a:pt x="325" y="659"/>
                  </a:cubicBezTo>
                  <a:cubicBezTo>
                    <a:pt x="511" y="659"/>
                    <a:pt x="659" y="510"/>
                    <a:pt x="659" y="334"/>
                  </a:cubicBezTo>
                  <a:cubicBezTo>
                    <a:pt x="659" y="148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1"/>
            <p:cNvSpPr/>
            <p:nvPr/>
          </p:nvSpPr>
          <p:spPr>
            <a:xfrm>
              <a:off x="7541825" y="3581839"/>
              <a:ext cx="93638" cy="29030"/>
            </a:xfrm>
            <a:custGeom>
              <a:rect b="b" l="l" r="r" t="t"/>
              <a:pathLst>
                <a:path extrusionOk="0" h="492" w="1587">
                  <a:moveTo>
                    <a:pt x="242" y="0"/>
                  </a:moveTo>
                  <a:cubicBezTo>
                    <a:pt x="112" y="0"/>
                    <a:pt x="1" y="111"/>
                    <a:pt x="1" y="251"/>
                  </a:cubicBezTo>
                  <a:cubicBezTo>
                    <a:pt x="1" y="380"/>
                    <a:pt x="112" y="492"/>
                    <a:pt x="242" y="492"/>
                  </a:cubicBezTo>
                  <a:lnTo>
                    <a:pt x="1336" y="492"/>
                  </a:lnTo>
                  <a:cubicBezTo>
                    <a:pt x="1476" y="492"/>
                    <a:pt x="1587" y="380"/>
                    <a:pt x="1587" y="251"/>
                  </a:cubicBezTo>
                  <a:cubicBezTo>
                    <a:pt x="1587" y="111"/>
                    <a:pt x="1476" y="0"/>
                    <a:pt x="1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1"/>
            <p:cNvSpPr/>
            <p:nvPr/>
          </p:nvSpPr>
          <p:spPr>
            <a:xfrm>
              <a:off x="7537990" y="3578534"/>
              <a:ext cx="100778" cy="35638"/>
            </a:xfrm>
            <a:custGeom>
              <a:rect b="b" l="l" r="r" t="t"/>
              <a:pathLst>
                <a:path extrusionOk="0" h="604" w="1708">
                  <a:moveTo>
                    <a:pt x="1401" y="112"/>
                  </a:moveTo>
                  <a:cubicBezTo>
                    <a:pt x="1503" y="112"/>
                    <a:pt x="1587" y="195"/>
                    <a:pt x="1587" y="307"/>
                  </a:cubicBezTo>
                  <a:cubicBezTo>
                    <a:pt x="1587" y="409"/>
                    <a:pt x="1503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21" y="409"/>
                    <a:pt x="121" y="307"/>
                  </a:cubicBezTo>
                  <a:cubicBezTo>
                    <a:pt x="121" y="195"/>
                    <a:pt x="205" y="112"/>
                    <a:pt x="307" y="112"/>
                  </a:cubicBezTo>
                  <a:close/>
                  <a:moveTo>
                    <a:pt x="307" y="0"/>
                  </a:moveTo>
                  <a:cubicBezTo>
                    <a:pt x="140" y="0"/>
                    <a:pt x="1" y="130"/>
                    <a:pt x="1" y="307"/>
                  </a:cubicBezTo>
                  <a:cubicBezTo>
                    <a:pt x="1" y="474"/>
                    <a:pt x="140" y="603"/>
                    <a:pt x="307" y="603"/>
                  </a:cubicBezTo>
                  <a:lnTo>
                    <a:pt x="1401" y="603"/>
                  </a:lnTo>
                  <a:cubicBezTo>
                    <a:pt x="1568" y="603"/>
                    <a:pt x="1707" y="474"/>
                    <a:pt x="1707" y="307"/>
                  </a:cubicBezTo>
                  <a:cubicBezTo>
                    <a:pt x="1707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1"/>
            <p:cNvSpPr/>
            <p:nvPr/>
          </p:nvSpPr>
          <p:spPr>
            <a:xfrm>
              <a:off x="7134585" y="1285137"/>
              <a:ext cx="959039" cy="662902"/>
            </a:xfrm>
            <a:custGeom>
              <a:rect b="b" l="l" r="r" t="t"/>
              <a:pathLst>
                <a:path extrusionOk="0" h="11235" w="16254">
                  <a:moveTo>
                    <a:pt x="427" y="0"/>
                  </a:moveTo>
                  <a:cubicBezTo>
                    <a:pt x="195" y="0"/>
                    <a:pt x="1" y="195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105" y="11234"/>
                  </a:lnTo>
                  <a:cubicBezTo>
                    <a:pt x="16188" y="11234"/>
                    <a:pt x="16253" y="11169"/>
                    <a:pt x="16253" y="11086"/>
                  </a:cubicBezTo>
                  <a:lnTo>
                    <a:pt x="16253" y="427"/>
                  </a:lnTo>
                  <a:cubicBezTo>
                    <a:pt x="16253" y="195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1"/>
            <p:cNvSpPr/>
            <p:nvPr/>
          </p:nvSpPr>
          <p:spPr>
            <a:xfrm>
              <a:off x="7131340" y="1281833"/>
              <a:ext cx="965588" cy="670041"/>
            </a:xfrm>
            <a:custGeom>
              <a:rect b="b" l="l" r="r" t="t"/>
              <a:pathLst>
                <a:path extrusionOk="0" h="11356" w="16365">
                  <a:moveTo>
                    <a:pt x="15882" y="121"/>
                  </a:moveTo>
                  <a:cubicBezTo>
                    <a:pt x="16086" y="121"/>
                    <a:pt x="16243" y="279"/>
                    <a:pt x="16243" y="483"/>
                  </a:cubicBezTo>
                  <a:lnTo>
                    <a:pt x="16243" y="11142"/>
                  </a:lnTo>
                  <a:cubicBezTo>
                    <a:pt x="16243" y="11198"/>
                    <a:pt x="16206" y="11235"/>
                    <a:pt x="16160" y="11235"/>
                  </a:cubicBezTo>
                  <a:lnTo>
                    <a:pt x="204" y="11235"/>
                  </a:lnTo>
                  <a:cubicBezTo>
                    <a:pt x="158" y="11235"/>
                    <a:pt x="111" y="11198"/>
                    <a:pt x="111" y="11142"/>
                  </a:cubicBezTo>
                  <a:lnTo>
                    <a:pt x="111" y="483"/>
                  </a:lnTo>
                  <a:cubicBezTo>
                    <a:pt x="111" y="279"/>
                    <a:pt x="278" y="121"/>
                    <a:pt x="482" y="121"/>
                  </a:cubicBezTo>
                  <a:close/>
                  <a:moveTo>
                    <a:pt x="482" y="1"/>
                  </a:moveTo>
                  <a:cubicBezTo>
                    <a:pt x="213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62"/>
                    <a:pt x="93" y="11355"/>
                    <a:pt x="204" y="11355"/>
                  </a:cubicBezTo>
                  <a:lnTo>
                    <a:pt x="16160" y="11355"/>
                  </a:lnTo>
                  <a:cubicBezTo>
                    <a:pt x="16271" y="11355"/>
                    <a:pt x="16364" y="11262"/>
                    <a:pt x="16364" y="11142"/>
                  </a:cubicBezTo>
                  <a:lnTo>
                    <a:pt x="16364" y="483"/>
                  </a:lnTo>
                  <a:cubicBezTo>
                    <a:pt x="16364" y="214"/>
                    <a:pt x="16151" y="1"/>
                    <a:pt x="15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1"/>
            <p:cNvSpPr/>
            <p:nvPr/>
          </p:nvSpPr>
          <p:spPr>
            <a:xfrm>
              <a:off x="7204681" y="1349156"/>
              <a:ext cx="818847" cy="535396"/>
            </a:xfrm>
            <a:custGeom>
              <a:rect b="b" l="l" r="r" t="t"/>
              <a:pathLst>
                <a:path extrusionOk="0" h="9074" w="13878">
                  <a:moveTo>
                    <a:pt x="0" y="1"/>
                  </a:moveTo>
                  <a:lnTo>
                    <a:pt x="0" y="1847"/>
                  </a:lnTo>
                  <a:lnTo>
                    <a:pt x="0" y="7376"/>
                  </a:lnTo>
                  <a:lnTo>
                    <a:pt x="0" y="9073"/>
                  </a:lnTo>
                  <a:lnTo>
                    <a:pt x="13878" y="9073"/>
                  </a:lnTo>
                  <a:lnTo>
                    <a:pt x="13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"/>
            <p:cNvSpPr/>
            <p:nvPr/>
          </p:nvSpPr>
          <p:spPr>
            <a:xfrm>
              <a:off x="7201376" y="1345320"/>
              <a:ext cx="825455" cy="542476"/>
            </a:xfrm>
            <a:custGeom>
              <a:rect b="b" l="l" r="r" t="t"/>
              <a:pathLst>
                <a:path extrusionOk="0" h="9194" w="1399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1912"/>
                  </a:lnTo>
                  <a:cubicBezTo>
                    <a:pt x="0" y="1949"/>
                    <a:pt x="28" y="1967"/>
                    <a:pt x="56" y="1967"/>
                  </a:cubicBezTo>
                  <a:cubicBezTo>
                    <a:pt x="93" y="1967"/>
                    <a:pt x="112" y="1949"/>
                    <a:pt x="112" y="1912"/>
                  </a:cubicBezTo>
                  <a:lnTo>
                    <a:pt x="112" y="121"/>
                  </a:lnTo>
                  <a:lnTo>
                    <a:pt x="13869" y="121"/>
                  </a:lnTo>
                  <a:lnTo>
                    <a:pt x="13869" y="9083"/>
                  </a:lnTo>
                  <a:lnTo>
                    <a:pt x="112" y="9083"/>
                  </a:lnTo>
                  <a:lnTo>
                    <a:pt x="112" y="7441"/>
                  </a:lnTo>
                  <a:cubicBezTo>
                    <a:pt x="112" y="7403"/>
                    <a:pt x="93" y="7385"/>
                    <a:pt x="56" y="7385"/>
                  </a:cubicBezTo>
                  <a:cubicBezTo>
                    <a:pt x="28" y="7385"/>
                    <a:pt x="0" y="7403"/>
                    <a:pt x="0" y="7441"/>
                  </a:cubicBezTo>
                  <a:lnTo>
                    <a:pt x="0" y="9138"/>
                  </a:lnTo>
                  <a:cubicBezTo>
                    <a:pt x="0" y="9175"/>
                    <a:pt x="28" y="9194"/>
                    <a:pt x="56" y="9194"/>
                  </a:cubicBezTo>
                  <a:lnTo>
                    <a:pt x="13934" y="9194"/>
                  </a:lnTo>
                  <a:cubicBezTo>
                    <a:pt x="13962" y="9194"/>
                    <a:pt x="13990" y="9175"/>
                    <a:pt x="13990" y="9138"/>
                  </a:cubicBezTo>
                  <a:lnTo>
                    <a:pt x="13990" y="66"/>
                  </a:lnTo>
                  <a:cubicBezTo>
                    <a:pt x="13990" y="29"/>
                    <a:pt x="13962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"/>
            <p:cNvSpPr/>
            <p:nvPr/>
          </p:nvSpPr>
          <p:spPr>
            <a:xfrm>
              <a:off x="7201376" y="1512300"/>
              <a:ext cx="6608" cy="180668"/>
            </a:xfrm>
            <a:custGeom>
              <a:rect b="b" l="l" r="r" t="t"/>
              <a:pathLst>
                <a:path extrusionOk="0" h="3062" w="112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3006"/>
                  </a:lnTo>
                  <a:cubicBezTo>
                    <a:pt x="0" y="3034"/>
                    <a:pt x="28" y="3061"/>
                    <a:pt x="56" y="3061"/>
                  </a:cubicBezTo>
                  <a:cubicBezTo>
                    <a:pt x="93" y="3061"/>
                    <a:pt x="112" y="3034"/>
                    <a:pt x="112" y="3006"/>
                  </a:cubicBezTo>
                  <a:lnTo>
                    <a:pt x="112" y="56"/>
                  </a:lnTo>
                  <a:cubicBezTo>
                    <a:pt x="112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1"/>
            <p:cNvSpPr/>
            <p:nvPr/>
          </p:nvSpPr>
          <p:spPr>
            <a:xfrm>
              <a:off x="7603130" y="1307027"/>
              <a:ext cx="21949" cy="21418"/>
            </a:xfrm>
            <a:custGeom>
              <a:rect b="b" l="l" r="r" t="t"/>
              <a:pathLst>
                <a:path extrusionOk="0" h="363" w="372">
                  <a:moveTo>
                    <a:pt x="186" y="121"/>
                  </a:moveTo>
                  <a:cubicBezTo>
                    <a:pt x="223" y="121"/>
                    <a:pt x="251" y="149"/>
                    <a:pt x="251" y="186"/>
                  </a:cubicBezTo>
                  <a:cubicBezTo>
                    <a:pt x="251" y="223"/>
                    <a:pt x="223" y="251"/>
                    <a:pt x="186" y="251"/>
                  </a:cubicBezTo>
                  <a:cubicBezTo>
                    <a:pt x="149" y="251"/>
                    <a:pt x="121" y="223"/>
                    <a:pt x="121" y="186"/>
                  </a:cubicBezTo>
                  <a:cubicBezTo>
                    <a:pt x="121" y="149"/>
                    <a:pt x="149" y="121"/>
                    <a:pt x="186" y="121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86"/>
                  </a:cubicBezTo>
                  <a:cubicBezTo>
                    <a:pt x="1" y="279"/>
                    <a:pt x="84" y="362"/>
                    <a:pt x="186" y="362"/>
                  </a:cubicBezTo>
                  <a:cubicBezTo>
                    <a:pt x="288" y="362"/>
                    <a:pt x="372" y="288"/>
                    <a:pt x="372" y="186"/>
                  </a:cubicBezTo>
                  <a:cubicBezTo>
                    <a:pt x="372" y="84"/>
                    <a:pt x="288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1"/>
            <p:cNvSpPr/>
            <p:nvPr/>
          </p:nvSpPr>
          <p:spPr>
            <a:xfrm>
              <a:off x="6977518" y="1943023"/>
              <a:ext cx="1272641" cy="86027"/>
            </a:xfrm>
            <a:custGeom>
              <a:rect b="b" l="l" r="r" t="t"/>
              <a:pathLst>
                <a:path extrusionOk="0" h="1458" w="21569">
                  <a:moveTo>
                    <a:pt x="0" y="1"/>
                  </a:moveTo>
                  <a:lnTo>
                    <a:pt x="0" y="891"/>
                  </a:lnTo>
                  <a:cubicBezTo>
                    <a:pt x="0" y="1207"/>
                    <a:pt x="260" y="1457"/>
                    <a:pt x="575" y="1457"/>
                  </a:cubicBezTo>
                  <a:lnTo>
                    <a:pt x="21003" y="1457"/>
                  </a:lnTo>
                  <a:cubicBezTo>
                    <a:pt x="21318" y="1457"/>
                    <a:pt x="21569" y="1207"/>
                    <a:pt x="21569" y="891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1"/>
            <p:cNvSpPr/>
            <p:nvPr/>
          </p:nvSpPr>
          <p:spPr>
            <a:xfrm>
              <a:off x="6974214" y="1939778"/>
              <a:ext cx="1279781" cy="92517"/>
            </a:xfrm>
            <a:custGeom>
              <a:rect b="b" l="l" r="r" t="t"/>
              <a:pathLst>
                <a:path extrusionOk="0" h="1568" w="21690">
                  <a:moveTo>
                    <a:pt x="21569" y="111"/>
                  </a:moveTo>
                  <a:lnTo>
                    <a:pt x="21569" y="946"/>
                  </a:lnTo>
                  <a:cubicBezTo>
                    <a:pt x="21569" y="1225"/>
                    <a:pt x="21337" y="1457"/>
                    <a:pt x="21059" y="1457"/>
                  </a:cubicBezTo>
                  <a:lnTo>
                    <a:pt x="631" y="1457"/>
                  </a:lnTo>
                  <a:cubicBezTo>
                    <a:pt x="344" y="1457"/>
                    <a:pt x="121" y="1225"/>
                    <a:pt x="121" y="946"/>
                  </a:cubicBez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lnTo>
                    <a:pt x="1" y="946"/>
                  </a:lnTo>
                  <a:cubicBezTo>
                    <a:pt x="1" y="1290"/>
                    <a:pt x="279" y="1568"/>
                    <a:pt x="631" y="1568"/>
                  </a:cubicBezTo>
                  <a:lnTo>
                    <a:pt x="21059" y="1568"/>
                  </a:lnTo>
                  <a:cubicBezTo>
                    <a:pt x="21402" y="1568"/>
                    <a:pt x="21690" y="1290"/>
                    <a:pt x="21690" y="946"/>
                  </a:cubicBezTo>
                  <a:lnTo>
                    <a:pt x="21690" y="56"/>
                  </a:lnTo>
                  <a:cubicBezTo>
                    <a:pt x="21690" y="28"/>
                    <a:pt x="21662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1"/>
            <p:cNvSpPr/>
            <p:nvPr/>
          </p:nvSpPr>
          <p:spPr>
            <a:xfrm>
              <a:off x="6986251" y="2005449"/>
              <a:ext cx="1255176" cy="6608"/>
            </a:xfrm>
            <a:custGeom>
              <a:rect b="b" l="l" r="r" t="t"/>
              <a:pathLst>
                <a:path extrusionOk="0" h="112" w="21273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21216" y="112"/>
                  </a:lnTo>
                  <a:cubicBezTo>
                    <a:pt x="21254" y="112"/>
                    <a:pt x="21272" y="93"/>
                    <a:pt x="21272" y="56"/>
                  </a:cubicBezTo>
                  <a:cubicBezTo>
                    <a:pt x="21272" y="28"/>
                    <a:pt x="21254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"/>
            <p:cNvSpPr/>
            <p:nvPr/>
          </p:nvSpPr>
          <p:spPr>
            <a:xfrm>
              <a:off x="7492557" y="1948511"/>
              <a:ext cx="243093" cy="26905"/>
            </a:xfrm>
            <a:custGeom>
              <a:rect b="b" l="l" r="r" t="t"/>
              <a:pathLst>
                <a:path extrusionOk="0" h="456" w="4120">
                  <a:moveTo>
                    <a:pt x="1" y="1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1"/>
            <p:cNvSpPr/>
            <p:nvPr/>
          </p:nvSpPr>
          <p:spPr>
            <a:xfrm>
              <a:off x="7489253" y="1945206"/>
              <a:ext cx="249702" cy="33455"/>
            </a:xfrm>
            <a:custGeom>
              <a:rect b="b" l="l" r="r" t="t"/>
              <a:pathLst>
                <a:path extrusionOk="0" h="567" w="4232">
                  <a:moveTo>
                    <a:pt x="4120" y="112"/>
                  </a:moveTo>
                  <a:lnTo>
                    <a:pt x="4120" y="455"/>
                  </a:lnTo>
                  <a:lnTo>
                    <a:pt x="112" y="455"/>
                  </a:lnTo>
                  <a:lnTo>
                    <a:pt x="112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511"/>
                  </a:lnTo>
                  <a:cubicBezTo>
                    <a:pt x="1" y="539"/>
                    <a:pt x="29" y="567"/>
                    <a:pt x="57" y="567"/>
                  </a:cubicBezTo>
                  <a:lnTo>
                    <a:pt x="4175" y="567"/>
                  </a:lnTo>
                  <a:cubicBezTo>
                    <a:pt x="4203" y="567"/>
                    <a:pt x="4231" y="539"/>
                    <a:pt x="4231" y="511"/>
                  </a:cubicBezTo>
                  <a:lnTo>
                    <a:pt x="4231" y="57"/>
                  </a:lnTo>
                  <a:cubicBezTo>
                    <a:pt x="4231" y="19"/>
                    <a:pt x="4203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"/>
            <p:cNvSpPr/>
            <p:nvPr/>
          </p:nvSpPr>
          <p:spPr>
            <a:xfrm>
              <a:off x="7368297" y="1450405"/>
              <a:ext cx="438512" cy="375556"/>
            </a:xfrm>
            <a:custGeom>
              <a:rect b="b" l="l" r="r" t="t"/>
              <a:pathLst>
                <a:path extrusionOk="0" h="6365" w="7432">
                  <a:moveTo>
                    <a:pt x="298" y="1"/>
                  </a:moveTo>
                  <a:cubicBezTo>
                    <a:pt x="131" y="1"/>
                    <a:pt x="1" y="140"/>
                    <a:pt x="1" y="298"/>
                  </a:cubicBezTo>
                  <a:lnTo>
                    <a:pt x="1" y="6068"/>
                  </a:lnTo>
                  <a:cubicBezTo>
                    <a:pt x="1" y="6235"/>
                    <a:pt x="131" y="6365"/>
                    <a:pt x="298" y="6365"/>
                  </a:cubicBezTo>
                  <a:lnTo>
                    <a:pt x="7135" y="6365"/>
                  </a:lnTo>
                  <a:cubicBezTo>
                    <a:pt x="7302" y="6365"/>
                    <a:pt x="7431" y="6235"/>
                    <a:pt x="7431" y="6068"/>
                  </a:cubicBezTo>
                  <a:lnTo>
                    <a:pt x="7431" y="298"/>
                  </a:lnTo>
                  <a:cubicBezTo>
                    <a:pt x="7431" y="140"/>
                    <a:pt x="7302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1"/>
            <p:cNvSpPr/>
            <p:nvPr/>
          </p:nvSpPr>
          <p:spPr>
            <a:xfrm>
              <a:off x="7397326" y="1420844"/>
              <a:ext cx="438512" cy="375556"/>
            </a:xfrm>
            <a:custGeom>
              <a:rect b="b" l="l" r="r" t="t"/>
              <a:pathLst>
                <a:path extrusionOk="0" h="6365" w="7432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lnTo>
                    <a:pt x="0" y="6012"/>
                  </a:lnTo>
                  <a:cubicBezTo>
                    <a:pt x="0" y="6207"/>
                    <a:pt x="158" y="6365"/>
                    <a:pt x="353" y="6365"/>
                  </a:cubicBezTo>
                  <a:lnTo>
                    <a:pt x="7088" y="6365"/>
                  </a:lnTo>
                  <a:cubicBezTo>
                    <a:pt x="7273" y="6365"/>
                    <a:pt x="7431" y="6207"/>
                    <a:pt x="7431" y="6012"/>
                  </a:cubicBezTo>
                  <a:lnTo>
                    <a:pt x="7431" y="353"/>
                  </a:lnTo>
                  <a:cubicBezTo>
                    <a:pt x="7431" y="159"/>
                    <a:pt x="727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"/>
            <p:cNvSpPr/>
            <p:nvPr/>
          </p:nvSpPr>
          <p:spPr>
            <a:xfrm>
              <a:off x="7394022" y="1417599"/>
              <a:ext cx="445652" cy="382105"/>
            </a:xfrm>
            <a:custGeom>
              <a:rect b="b" l="l" r="r" t="t"/>
              <a:pathLst>
                <a:path extrusionOk="0" h="6476" w="7553">
                  <a:moveTo>
                    <a:pt x="7144" y="112"/>
                  </a:moveTo>
                  <a:cubicBezTo>
                    <a:pt x="7302" y="112"/>
                    <a:pt x="7431" y="241"/>
                    <a:pt x="7431" y="408"/>
                  </a:cubicBezTo>
                  <a:lnTo>
                    <a:pt x="7431" y="6067"/>
                  </a:lnTo>
                  <a:cubicBezTo>
                    <a:pt x="7431" y="6225"/>
                    <a:pt x="7302" y="6355"/>
                    <a:pt x="7144" y="6355"/>
                  </a:cubicBezTo>
                  <a:lnTo>
                    <a:pt x="409" y="6355"/>
                  </a:lnTo>
                  <a:cubicBezTo>
                    <a:pt x="242" y="6355"/>
                    <a:pt x="112" y="6225"/>
                    <a:pt x="112" y="6067"/>
                  </a:cubicBezTo>
                  <a:lnTo>
                    <a:pt x="112" y="408"/>
                  </a:lnTo>
                  <a:cubicBezTo>
                    <a:pt x="112" y="241"/>
                    <a:pt x="242" y="112"/>
                    <a:pt x="409" y="112"/>
                  </a:cubicBezTo>
                  <a:close/>
                  <a:moveTo>
                    <a:pt x="409" y="0"/>
                  </a:moveTo>
                  <a:cubicBezTo>
                    <a:pt x="177" y="0"/>
                    <a:pt x="1" y="176"/>
                    <a:pt x="1" y="408"/>
                  </a:cubicBezTo>
                  <a:lnTo>
                    <a:pt x="1" y="6067"/>
                  </a:lnTo>
                  <a:cubicBezTo>
                    <a:pt x="1" y="6290"/>
                    <a:pt x="177" y="6475"/>
                    <a:pt x="409" y="6475"/>
                  </a:cubicBezTo>
                  <a:lnTo>
                    <a:pt x="7144" y="6475"/>
                  </a:lnTo>
                  <a:cubicBezTo>
                    <a:pt x="7367" y="6475"/>
                    <a:pt x="7552" y="6290"/>
                    <a:pt x="7543" y="6067"/>
                  </a:cubicBezTo>
                  <a:lnTo>
                    <a:pt x="7543" y="408"/>
                  </a:lnTo>
                  <a:cubicBezTo>
                    <a:pt x="7543" y="186"/>
                    <a:pt x="7367" y="0"/>
                    <a:pt x="7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"/>
            <p:cNvSpPr/>
            <p:nvPr/>
          </p:nvSpPr>
          <p:spPr>
            <a:xfrm>
              <a:off x="7464649" y="1618446"/>
              <a:ext cx="302746" cy="40594"/>
            </a:xfrm>
            <a:custGeom>
              <a:rect b="b" l="l" r="r" t="t"/>
              <a:pathLst>
                <a:path extrusionOk="0" h="688" w="5131">
                  <a:moveTo>
                    <a:pt x="325" y="1"/>
                  </a:moveTo>
                  <a:cubicBezTo>
                    <a:pt x="149" y="1"/>
                    <a:pt x="1" y="149"/>
                    <a:pt x="1" y="325"/>
                  </a:cubicBezTo>
                  <a:lnTo>
                    <a:pt x="1" y="363"/>
                  </a:lnTo>
                  <a:cubicBezTo>
                    <a:pt x="1" y="548"/>
                    <a:pt x="149" y="687"/>
                    <a:pt x="325" y="687"/>
                  </a:cubicBezTo>
                  <a:lnTo>
                    <a:pt x="4806" y="687"/>
                  </a:lnTo>
                  <a:cubicBezTo>
                    <a:pt x="4991" y="687"/>
                    <a:pt x="5131" y="548"/>
                    <a:pt x="5131" y="363"/>
                  </a:cubicBezTo>
                  <a:lnTo>
                    <a:pt x="5131" y="325"/>
                  </a:lnTo>
                  <a:cubicBezTo>
                    <a:pt x="5131" y="149"/>
                    <a:pt x="4991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1"/>
            <p:cNvSpPr/>
            <p:nvPr/>
          </p:nvSpPr>
          <p:spPr>
            <a:xfrm>
              <a:off x="7461345" y="1615201"/>
              <a:ext cx="309885" cy="47085"/>
            </a:xfrm>
            <a:custGeom>
              <a:rect b="b" l="l" r="r" t="t"/>
              <a:pathLst>
                <a:path extrusionOk="0" h="798" w="5252">
                  <a:moveTo>
                    <a:pt x="4862" y="111"/>
                  </a:moveTo>
                  <a:cubicBezTo>
                    <a:pt x="5010" y="111"/>
                    <a:pt x="5131" y="232"/>
                    <a:pt x="5131" y="380"/>
                  </a:cubicBezTo>
                  <a:lnTo>
                    <a:pt x="5131" y="418"/>
                  </a:lnTo>
                  <a:cubicBezTo>
                    <a:pt x="5131" y="566"/>
                    <a:pt x="5010" y="687"/>
                    <a:pt x="4862" y="687"/>
                  </a:cubicBezTo>
                  <a:lnTo>
                    <a:pt x="381" y="687"/>
                  </a:lnTo>
                  <a:cubicBezTo>
                    <a:pt x="233" y="687"/>
                    <a:pt x="112" y="566"/>
                    <a:pt x="112" y="418"/>
                  </a:cubicBezTo>
                  <a:lnTo>
                    <a:pt x="112" y="380"/>
                  </a:lnTo>
                  <a:cubicBezTo>
                    <a:pt x="112" y="232"/>
                    <a:pt x="233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68" y="0"/>
                    <a:pt x="1" y="167"/>
                    <a:pt x="1" y="380"/>
                  </a:cubicBezTo>
                  <a:lnTo>
                    <a:pt x="1" y="418"/>
                  </a:lnTo>
                  <a:cubicBezTo>
                    <a:pt x="1" y="631"/>
                    <a:pt x="168" y="798"/>
                    <a:pt x="381" y="798"/>
                  </a:cubicBezTo>
                  <a:lnTo>
                    <a:pt x="4862" y="798"/>
                  </a:lnTo>
                  <a:cubicBezTo>
                    <a:pt x="5075" y="798"/>
                    <a:pt x="5251" y="631"/>
                    <a:pt x="5251" y="418"/>
                  </a:cubicBezTo>
                  <a:lnTo>
                    <a:pt x="5251" y="380"/>
                  </a:lnTo>
                  <a:cubicBezTo>
                    <a:pt x="5251" y="167"/>
                    <a:pt x="5075" y="0"/>
                    <a:pt x="4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1"/>
            <p:cNvSpPr/>
            <p:nvPr/>
          </p:nvSpPr>
          <p:spPr>
            <a:xfrm>
              <a:off x="7497514" y="1629421"/>
              <a:ext cx="235423" cy="16993"/>
            </a:xfrm>
            <a:custGeom>
              <a:rect b="b" l="l" r="r" t="t"/>
              <a:pathLst>
                <a:path extrusionOk="0" h="288" w="3990">
                  <a:moveTo>
                    <a:pt x="3850" y="56"/>
                  </a:moveTo>
                  <a:cubicBezTo>
                    <a:pt x="3896" y="56"/>
                    <a:pt x="3933" y="93"/>
                    <a:pt x="3933" y="139"/>
                  </a:cubicBezTo>
                  <a:lnTo>
                    <a:pt x="3933" y="149"/>
                  </a:lnTo>
                  <a:cubicBezTo>
                    <a:pt x="3933" y="195"/>
                    <a:pt x="3896" y="232"/>
                    <a:pt x="3850" y="232"/>
                  </a:cubicBezTo>
                  <a:lnTo>
                    <a:pt x="139" y="232"/>
                  </a:lnTo>
                  <a:cubicBezTo>
                    <a:pt x="93" y="232"/>
                    <a:pt x="56" y="195"/>
                    <a:pt x="56" y="149"/>
                  </a:cubicBezTo>
                  <a:lnTo>
                    <a:pt x="56" y="139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9" y="0"/>
                  </a:moveTo>
                  <a:cubicBezTo>
                    <a:pt x="65" y="0"/>
                    <a:pt x="0" y="65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65" y="288"/>
                    <a:pt x="139" y="288"/>
                  </a:cubicBezTo>
                  <a:lnTo>
                    <a:pt x="3850" y="288"/>
                  </a:lnTo>
                  <a:cubicBezTo>
                    <a:pt x="3924" y="288"/>
                    <a:pt x="3989" y="232"/>
                    <a:pt x="3989" y="149"/>
                  </a:cubicBezTo>
                  <a:lnTo>
                    <a:pt x="3989" y="139"/>
                  </a:lnTo>
                  <a:cubicBezTo>
                    <a:pt x="3989" y="65"/>
                    <a:pt x="3924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"/>
            <p:cNvSpPr/>
            <p:nvPr/>
          </p:nvSpPr>
          <p:spPr>
            <a:xfrm>
              <a:off x="7517221" y="1681934"/>
              <a:ext cx="198192" cy="23601"/>
            </a:xfrm>
            <a:custGeom>
              <a:rect b="b" l="l" r="r" t="t"/>
              <a:pathLst>
                <a:path extrusionOk="0" h="400" w="3359">
                  <a:moveTo>
                    <a:pt x="195" y="1"/>
                  </a:moveTo>
                  <a:cubicBezTo>
                    <a:pt x="93" y="1"/>
                    <a:pt x="0" y="84"/>
                    <a:pt x="0" y="196"/>
                  </a:cubicBezTo>
                  <a:cubicBezTo>
                    <a:pt x="0" y="307"/>
                    <a:pt x="93" y="400"/>
                    <a:pt x="195" y="400"/>
                  </a:cubicBezTo>
                  <a:lnTo>
                    <a:pt x="3154" y="400"/>
                  </a:lnTo>
                  <a:cubicBezTo>
                    <a:pt x="3265" y="400"/>
                    <a:pt x="3358" y="307"/>
                    <a:pt x="3358" y="196"/>
                  </a:cubicBezTo>
                  <a:cubicBezTo>
                    <a:pt x="3358" y="84"/>
                    <a:pt x="3265" y="1"/>
                    <a:pt x="3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"/>
            <p:cNvSpPr/>
            <p:nvPr/>
          </p:nvSpPr>
          <p:spPr>
            <a:xfrm>
              <a:off x="7513917" y="1678689"/>
              <a:ext cx="204741" cy="30151"/>
            </a:xfrm>
            <a:custGeom>
              <a:rect b="b" l="l" r="r" t="t"/>
              <a:pathLst>
                <a:path extrusionOk="0" h="511" w="3470">
                  <a:moveTo>
                    <a:pt x="3210" y="112"/>
                  </a:moveTo>
                  <a:cubicBezTo>
                    <a:pt x="3284" y="112"/>
                    <a:pt x="3349" y="176"/>
                    <a:pt x="3349" y="251"/>
                  </a:cubicBezTo>
                  <a:cubicBezTo>
                    <a:pt x="3349" y="334"/>
                    <a:pt x="3284" y="390"/>
                    <a:pt x="3210" y="390"/>
                  </a:cubicBezTo>
                  <a:lnTo>
                    <a:pt x="251" y="390"/>
                  </a:lnTo>
                  <a:cubicBezTo>
                    <a:pt x="177" y="390"/>
                    <a:pt x="112" y="334"/>
                    <a:pt x="112" y="251"/>
                  </a:cubicBezTo>
                  <a:cubicBezTo>
                    <a:pt x="112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9"/>
                    <a:pt x="112" y="510"/>
                    <a:pt x="251" y="510"/>
                  </a:cubicBezTo>
                  <a:lnTo>
                    <a:pt x="3210" y="510"/>
                  </a:lnTo>
                  <a:cubicBezTo>
                    <a:pt x="3349" y="510"/>
                    <a:pt x="3470" y="399"/>
                    <a:pt x="3470" y="251"/>
                  </a:cubicBezTo>
                  <a:cubicBezTo>
                    <a:pt x="3470" y="112"/>
                    <a:pt x="3349" y="0"/>
                    <a:pt x="3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"/>
            <p:cNvSpPr/>
            <p:nvPr/>
          </p:nvSpPr>
          <p:spPr>
            <a:xfrm>
              <a:off x="7557166" y="1687952"/>
              <a:ext cx="10975" cy="11565"/>
            </a:xfrm>
            <a:custGeom>
              <a:rect b="b" l="l" r="r" t="t"/>
              <a:pathLst>
                <a:path extrusionOk="0" h="196" w="186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"/>
            <p:cNvSpPr/>
            <p:nvPr/>
          </p:nvSpPr>
          <p:spPr>
            <a:xfrm>
              <a:off x="7579056" y="1687952"/>
              <a:ext cx="10975" cy="11565"/>
            </a:xfrm>
            <a:custGeom>
              <a:rect b="b" l="l" r="r" t="t"/>
              <a:pathLst>
                <a:path extrusionOk="0" h="196" w="186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"/>
            <p:cNvSpPr/>
            <p:nvPr/>
          </p:nvSpPr>
          <p:spPr>
            <a:xfrm>
              <a:off x="7599294" y="1687952"/>
              <a:ext cx="11565" cy="11565"/>
            </a:xfrm>
            <a:custGeom>
              <a:rect b="b" l="l" r="r" t="t"/>
              <a:pathLst>
                <a:path extrusionOk="0" h="196" w="196">
                  <a:moveTo>
                    <a:pt x="93" y="57"/>
                  </a:moveTo>
                  <a:cubicBezTo>
                    <a:pt x="121" y="57"/>
                    <a:pt x="14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"/>
            <p:cNvSpPr/>
            <p:nvPr/>
          </p:nvSpPr>
          <p:spPr>
            <a:xfrm>
              <a:off x="7621185" y="1687952"/>
              <a:ext cx="11565" cy="11565"/>
            </a:xfrm>
            <a:custGeom>
              <a:rect b="b" l="l" r="r" t="t"/>
              <a:pathLst>
                <a:path extrusionOk="0" h="196" w="196">
                  <a:moveTo>
                    <a:pt x="93" y="57"/>
                  </a:moveTo>
                  <a:cubicBezTo>
                    <a:pt x="121" y="57"/>
                    <a:pt x="140" y="75"/>
                    <a:pt x="140" y="94"/>
                  </a:cubicBezTo>
                  <a:cubicBezTo>
                    <a:pt x="14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"/>
            <p:cNvSpPr/>
            <p:nvPr/>
          </p:nvSpPr>
          <p:spPr>
            <a:xfrm>
              <a:off x="7642544" y="1687952"/>
              <a:ext cx="11565" cy="11565"/>
            </a:xfrm>
            <a:custGeom>
              <a:rect b="b" l="l" r="r" t="t"/>
              <a:pathLst>
                <a:path extrusionOk="0" h="196" w="196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0" y="38"/>
                    <a:pt x="0" y="94"/>
                  </a:cubicBezTo>
                  <a:cubicBezTo>
                    <a:pt x="0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"/>
            <p:cNvSpPr/>
            <p:nvPr/>
          </p:nvSpPr>
          <p:spPr>
            <a:xfrm>
              <a:off x="7664434" y="1687952"/>
              <a:ext cx="11565" cy="11565"/>
            </a:xfrm>
            <a:custGeom>
              <a:rect b="b" l="l" r="r" t="t"/>
              <a:pathLst>
                <a:path extrusionOk="0" h="196" w="196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"/>
            <p:cNvSpPr/>
            <p:nvPr/>
          </p:nvSpPr>
          <p:spPr>
            <a:xfrm>
              <a:off x="7552800" y="1465215"/>
              <a:ext cx="126444" cy="126503"/>
            </a:xfrm>
            <a:custGeom>
              <a:rect b="b" l="l" r="r" t="t"/>
              <a:pathLst>
                <a:path extrusionOk="0" h="2144" w="2143">
                  <a:moveTo>
                    <a:pt x="1076" y="0"/>
                  </a:moveTo>
                  <a:cubicBezTo>
                    <a:pt x="482" y="0"/>
                    <a:pt x="0" y="473"/>
                    <a:pt x="0" y="1067"/>
                  </a:cubicBezTo>
                  <a:cubicBezTo>
                    <a:pt x="0" y="1661"/>
                    <a:pt x="482" y="2143"/>
                    <a:pt x="1076" y="2143"/>
                  </a:cubicBezTo>
                  <a:cubicBezTo>
                    <a:pt x="1670" y="2143"/>
                    <a:pt x="2143" y="1661"/>
                    <a:pt x="2143" y="1067"/>
                  </a:cubicBezTo>
                  <a:cubicBezTo>
                    <a:pt x="2143" y="473"/>
                    <a:pt x="167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"/>
            <p:cNvSpPr/>
            <p:nvPr/>
          </p:nvSpPr>
          <p:spPr>
            <a:xfrm>
              <a:off x="7549496" y="1461380"/>
              <a:ext cx="133583" cy="134173"/>
            </a:xfrm>
            <a:custGeom>
              <a:rect b="b" l="l" r="r" t="t"/>
              <a:pathLst>
                <a:path extrusionOk="0" h="2274" w="2264">
                  <a:moveTo>
                    <a:pt x="1132" y="121"/>
                  </a:moveTo>
                  <a:cubicBezTo>
                    <a:pt x="1689" y="121"/>
                    <a:pt x="2143" y="576"/>
                    <a:pt x="2143" y="1132"/>
                  </a:cubicBezTo>
                  <a:cubicBezTo>
                    <a:pt x="2143" y="1698"/>
                    <a:pt x="1689" y="2153"/>
                    <a:pt x="1132" y="2153"/>
                  </a:cubicBezTo>
                  <a:cubicBezTo>
                    <a:pt x="566" y="2153"/>
                    <a:pt x="112" y="1698"/>
                    <a:pt x="112" y="1132"/>
                  </a:cubicBezTo>
                  <a:cubicBezTo>
                    <a:pt x="112" y="576"/>
                    <a:pt x="566" y="121"/>
                    <a:pt x="1132" y="121"/>
                  </a:cubicBezTo>
                  <a:close/>
                  <a:moveTo>
                    <a:pt x="1132" y="0"/>
                  </a:moveTo>
                  <a:cubicBezTo>
                    <a:pt x="501" y="0"/>
                    <a:pt x="0" y="511"/>
                    <a:pt x="0" y="1132"/>
                  </a:cubicBezTo>
                  <a:cubicBezTo>
                    <a:pt x="0" y="1763"/>
                    <a:pt x="501" y="2273"/>
                    <a:pt x="1132" y="2273"/>
                  </a:cubicBezTo>
                  <a:cubicBezTo>
                    <a:pt x="1754" y="2273"/>
                    <a:pt x="2264" y="1763"/>
                    <a:pt x="2264" y="1132"/>
                  </a:cubicBezTo>
                  <a:cubicBezTo>
                    <a:pt x="2264" y="511"/>
                    <a:pt x="1754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1"/>
            <p:cNvSpPr/>
            <p:nvPr/>
          </p:nvSpPr>
          <p:spPr>
            <a:xfrm>
              <a:off x="7587789" y="1532007"/>
              <a:ext cx="56466" cy="28499"/>
            </a:xfrm>
            <a:custGeom>
              <a:rect b="b" l="l" r="r" t="t"/>
              <a:pathLst>
                <a:path extrusionOk="0" h="483" w="957">
                  <a:moveTo>
                    <a:pt x="483" y="0"/>
                  </a:moveTo>
                  <a:cubicBezTo>
                    <a:pt x="214" y="0"/>
                    <a:pt x="1" y="213"/>
                    <a:pt x="1" y="482"/>
                  </a:cubicBezTo>
                  <a:lnTo>
                    <a:pt x="956" y="482"/>
                  </a:lnTo>
                  <a:cubicBezTo>
                    <a:pt x="956" y="213"/>
                    <a:pt x="743" y="0"/>
                    <a:pt x="4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1"/>
            <p:cNvSpPr/>
            <p:nvPr/>
          </p:nvSpPr>
          <p:spPr>
            <a:xfrm>
              <a:off x="7584544" y="1528702"/>
              <a:ext cx="63547" cy="35107"/>
            </a:xfrm>
            <a:custGeom>
              <a:rect b="b" l="l" r="r" t="t"/>
              <a:pathLst>
                <a:path extrusionOk="0" h="595" w="1077">
                  <a:moveTo>
                    <a:pt x="538" y="121"/>
                  </a:moveTo>
                  <a:cubicBezTo>
                    <a:pt x="752" y="121"/>
                    <a:pt x="928" y="279"/>
                    <a:pt x="956" y="483"/>
                  </a:cubicBezTo>
                  <a:lnTo>
                    <a:pt x="121" y="483"/>
                  </a:lnTo>
                  <a:cubicBezTo>
                    <a:pt x="149" y="279"/>
                    <a:pt x="325" y="121"/>
                    <a:pt x="538" y="121"/>
                  </a:cubicBezTo>
                  <a:close/>
                  <a:moveTo>
                    <a:pt x="538" y="0"/>
                  </a:moveTo>
                  <a:cubicBezTo>
                    <a:pt x="241" y="0"/>
                    <a:pt x="0" y="242"/>
                    <a:pt x="0" y="538"/>
                  </a:cubicBezTo>
                  <a:cubicBezTo>
                    <a:pt x="0" y="594"/>
                    <a:pt x="0" y="594"/>
                    <a:pt x="232" y="594"/>
                  </a:cubicBezTo>
                  <a:lnTo>
                    <a:pt x="585" y="594"/>
                  </a:lnTo>
                  <a:cubicBezTo>
                    <a:pt x="1067" y="594"/>
                    <a:pt x="1067" y="594"/>
                    <a:pt x="1076" y="538"/>
                  </a:cubicBezTo>
                  <a:cubicBezTo>
                    <a:pt x="1076" y="242"/>
                    <a:pt x="835" y="0"/>
                    <a:pt x="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1"/>
            <p:cNvSpPr/>
            <p:nvPr/>
          </p:nvSpPr>
          <p:spPr>
            <a:xfrm>
              <a:off x="7600415" y="1496428"/>
              <a:ext cx="31803" cy="31803"/>
            </a:xfrm>
            <a:custGeom>
              <a:rect b="b" l="l" r="r" t="t"/>
              <a:pathLst>
                <a:path extrusionOk="0" h="539" w="539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"/>
            <p:cNvSpPr/>
            <p:nvPr/>
          </p:nvSpPr>
          <p:spPr>
            <a:xfrm>
              <a:off x="7597111" y="1493123"/>
              <a:ext cx="38942" cy="38942"/>
            </a:xfrm>
            <a:custGeom>
              <a:rect b="b" l="l" r="r" t="t"/>
              <a:pathLst>
                <a:path extrusionOk="0" h="660" w="660">
                  <a:moveTo>
                    <a:pt x="325" y="112"/>
                  </a:moveTo>
                  <a:cubicBezTo>
                    <a:pt x="446" y="112"/>
                    <a:pt x="539" y="204"/>
                    <a:pt x="539" y="325"/>
                  </a:cubicBezTo>
                  <a:cubicBezTo>
                    <a:pt x="539" y="446"/>
                    <a:pt x="446" y="538"/>
                    <a:pt x="325" y="538"/>
                  </a:cubicBezTo>
                  <a:cubicBezTo>
                    <a:pt x="205" y="538"/>
                    <a:pt x="112" y="446"/>
                    <a:pt x="112" y="325"/>
                  </a:cubicBezTo>
                  <a:cubicBezTo>
                    <a:pt x="112" y="204"/>
                    <a:pt x="205" y="112"/>
                    <a:pt x="325" y="112"/>
                  </a:cubicBezTo>
                  <a:close/>
                  <a:moveTo>
                    <a:pt x="325" y="0"/>
                  </a:moveTo>
                  <a:cubicBezTo>
                    <a:pt x="140" y="0"/>
                    <a:pt x="0" y="140"/>
                    <a:pt x="0" y="325"/>
                  </a:cubicBezTo>
                  <a:cubicBezTo>
                    <a:pt x="0" y="511"/>
                    <a:pt x="140" y="659"/>
                    <a:pt x="32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"/>
            <p:cNvSpPr/>
            <p:nvPr/>
          </p:nvSpPr>
          <p:spPr>
            <a:xfrm>
              <a:off x="7569203" y="1724121"/>
              <a:ext cx="93638" cy="29030"/>
            </a:xfrm>
            <a:custGeom>
              <a:rect b="b" l="l" r="r" t="t"/>
              <a:pathLst>
                <a:path extrusionOk="0" h="492" w="1587">
                  <a:moveTo>
                    <a:pt x="251" y="0"/>
                  </a:moveTo>
                  <a:cubicBezTo>
                    <a:pt x="112" y="0"/>
                    <a:pt x="0" y="111"/>
                    <a:pt x="0" y="251"/>
                  </a:cubicBezTo>
                  <a:cubicBezTo>
                    <a:pt x="0" y="390"/>
                    <a:pt x="112" y="492"/>
                    <a:pt x="251" y="492"/>
                  </a:cubicBezTo>
                  <a:lnTo>
                    <a:pt x="1345" y="492"/>
                  </a:lnTo>
                  <a:cubicBezTo>
                    <a:pt x="1475" y="492"/>
                    <a:pt x="1587" y="390"/>
                    <a:pt x="1587" y="251"/>
                  </a:cubicBezTo>
                  <a:cubicBezTo>
                    <a:pt x="1587" y="111"/>
                    <a:pt x="1475" y="0"/>
                    <a:pt x="1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"/>
            <p:cNvSpPr/>
            <p:nvPr/>
          </p:nvSpPr>
          <p:spPr>
            <a:xfrm>
              <a:off x="7565898" y="1720817"/>
              <a:ext cx="100247" cy="36169"/>
            </a:xfrm>
            <a:custGeom>
              <a:rect b="b" l="l" r="r" t="t"/>
              <a:pathLst>
                <a:path extrusionOk="0" h="613" w="1699">
                  <a:moveTo>
                    <a:pt x="1401" y="121"/>
                  </a:moveTo>
                  <a:cubicBezTo>
                    <a:pt x="1504" y="121"/>
                    <a:pt x="1587" y="205"/>
                    <a:pt x="1587" y="307"/>
                  </a:cubicBezTo>
                  <a:cubicBezTo>
                    <a:pt x="1587" y="409"/>
                    <a:pt x="1504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12" y="409"/>
                    <a:pt x="112" y="307"/>
                  </a:cubicBezTo>
                  <a:cubicBezTo>
                    <a:pt x="112" y="205"/>
                    <a:pt x="196" y="121"/>
                    <a:pt x="307" y="121"/>
                  </a:cubicBezTo>
                  <a:close/>
                  <a:moveTo>
                    <a:pt x="307" y="0"/>
                  </a:moveTo>
                  <a:cubicBezTo>
                    <a:pt x="140" y="0"/>
                    <a:pt x="1" y="140"/>
                    <a:pt x="1" y="307"/>
                  </a:cubicBezTo>
                  <a:cubicBezTo>
                    <a:pt x="1" y="474"/>
                    <a:pt x="140" y="613"/>
                    <a:pt x="307" y="613"/>
                  </a:cubicBezTo>
                  <a:lnTo>
                    <a:pt x="1401" y="613"/>
                  </a:lnTo>
                  <a:cubicBezTo>
                    <a:pt x="1568" y="613"/>
                    <a:pt x="1698" y="474"/>
                    <a:pt x="1698" y="307"/>
                  </a:cubicBezTo>
                  <a:cubicBezTo>
                    <a:pt x="1698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"/>
            <p:cNvSpPr/>
            <p:nvPr/>
          </p:nvSpPr>
          <p:spPr>
            <a:xfrm>
              <a:off x="6772246" y="1753682"/>
              <a:ext cx="560000" cy="977035"/>
            </a:xfrm>
            <a:custGeom>
              <a:rect b="b" l="l" r="r" t="t"/>
              <a:pathLst>
                <a:path extrusionOk="0" h="16559" w="9491">
                  <a:moveTo>
                    <a:pt x="0" y="0"/>
                  </a:moveTo>
                  <a:lnTo>
                    <a:pt x="0" y="16559"/>
                  </a:lnTo>
                  <a:lnTo>
                    <a:pt x="9491" y="16559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"/>
            <p:cNvSpPr/>
            <p:nvPr/>
          </p:nvSpPr>
          <p:spPr>
            <a:xfrm>
              <a:off x="6731179" y="1693971"/>
              <a:ext cx="560000" cy="995739"/>
            </a:xfrm>
            <a:custGeom>
              <a:rect b="b" l="l" r="r" t="t"/>
              <a:pathLst>
                <a:path extrusionOk="0" h="16876" w="9491">
                  <a:moveTo>
                    <a:pt x="1" y="1"/>
                  </a:moveTo>
                  <a:lnTo>
                    <a:pt x="1" y="16875"/>
                  </a:lnTo>
                  <a:lnTo>
                    <a:pt x="9491" y="16875"/>
                  </a:lnTo>
                  <a:lnTo>
                    <a:pt x="9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"/>
            <p:cNvSpPr/>
            <p:nvPr/>
          </p:nvSpPr>
          <p:spPr>
            <a:xfrm>
              <a:off x="6727934" y="1690725"/>
              <a:ext cx="566549" cy="1002229"/>
            </a:xfrm>
            <a:custGeom>
              <a:rect b="b" l="l" r="r" t="t"/>
              <a:pathLst>
                <a:path extrusionOk="0" h="16986" w="9602">
                  <a:moveTo>
                    <a:pt x="9481" y="112"/>
                  </a:moveTo>
                  <a:lnTo>
                    <a:pt x="9481" y="16865"/>
                  </a:lnTo>
                  <a:lnTo>
                    <a:pt x="111" y="16865"/>
                  </a:lnTo>
                  <a:lnTo>
                    <a:pt x="111" y="112"/>
                  </a:lnTo>
                  <a:close/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16930"/>
                  </a:lnTo>
                  <a:cubicBezTo>
                    <a:pt x="0" y="16958"/>
                    <a:pt x="28" y="16986"/>
                    <a:pt x="56" y="16986"/>
                  </a:cubicBezTo>
                  <a:lnTo>
                    <a:pt x="9546" y="16986"/>
                  </a:lnTo>
                  <a:cubicBezTo>
                    <a:pt x="9574" y="16986"/>
                    <a:pt x="9601" y="16958"/>
                    <a:pt x="9601" y="16930"/>
                  </a:cubicBezTo>
                  <a:lnTo>
                    <a:pt x="9601" y="56"/>
                  </a:lnTo>
                  <a:cubicBezTo>
                    <a:pt x="9601" y="28"/>
                    <a:pt x="9574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"/>
            <p:cNvSpPr/>
            <p:nvPr/>
          </p:nvSpPr>
          <p:spPr>
            <a:xfrm>
              <a:off x="6732301" y="1693971"/>
              <a:ext cx="558348" cy="80539"/>
            </a:xfrm>
            <a:custGeom>
              <a:rect b="b" l="l" r="r" t="t"/>
              <a:pathLst>
                <a:path extrusionOk="0" h="1365" w="9463">
                  <a:moveTo>
                    <a:pt x="0" y="1"/>
                  </a:moveTo>
                  <a:lnTo>
                    <a:pt x="0" y="1365"/>
                  </a:lnTo>
                  <a:lnTo>
                    <a:pt x="9463" y="1365"/>
                  </a:lnTo>
                  <a:lnTo>
                    <a:pt x="9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"/>
            <p:cNvSpPr/>
            <p:nvPr/>
          </p:nvSpPr>
          <p:spPr>
            <a:xfrm>
              <a:off x="6728465" y="1690725"/>
              <a:ext cx="565487" cy="87089"/>
            </a:xfrm>
            <a:custGeom>
              <a:rect b="b" l="l" r="r" t="t"/>
              <a:pathLst>
                <a:path extrusionOk="0" h="1476" w="9584">
                  <a:moveTo>
                    <a:pt x="9472" y="121"/>
                  </a:moveTo>
                  <a:lnTo>
                    <a:pt x="9472" y="1355"/>
                  </a:lnTo>
                  <a:lnTo>
                    <a:pt x="121" y="1355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1475"/>
                  </a:lnTo>
                  <a:lnTo>
                    <a:pt x="9583" y="1475"/>
                  </a:lnTo>
                  <a:lnTo>
                    <a:pt x="95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"/>
            <p:cNvSpPr/>
            <p:nvPr/>
          </p:nvSpPr>
          <p:spPr>
            <a:xfrm>
              <a:off x="7140072" y="1723531"/>
              <a:ext cx="24132" cy="24191"/>
            </a:xfrm>
            <a:custGeom>
              <a:rect b="b" l="l" r="r" t="t"/>
              <a:pathLst>
                <a:path extrusionOk="0" h="410" w="409">
                  <a:moveTo>
                    <a:pt x="205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1"/>
            <p:cNvSpPr/>
            <p:nvPr/>
          </p:nvSpPr>
          <p:spPr>
            <a:xfrm>
              <a:off x="7189871" y="1723531"/>
              <a:ext cx="24132" cy="24191"/>
            </a:xfrm>
            <a:custGeom>
              <a:rect b="b" l="l" r="r" t="t"/>
              <a:pathLst>
                <a:path extrusionOk="0" h="410" w="409">
                  <a:moveTo>
                    <a:pt x="205" y="84"/>
                  </a:moveTo>
                  <a:cubicBezTo>
                    <a:pt x="270" y="84"/>
                    <a:pt x="325" y="140"/>
                    <a:pt x="325" y="205"/>
                  </a:cubicBezTo>
                  <a:cubicBezTo>
                    <a:pt x="325" y="270"/>
                    <a:pt x="270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1" y="94"/>
                    <a:pt x="1" y="205"/>
                  </a:cubicBezTo>
                  <a:cubicBezTo>
                    <a:pt x="1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1"/>
            <p:cNvSpPr/>
            <p:nvPr/>
          </p:nvSpPr>
          <p:spPr>
            <a:xfrm>
              <a:off x="7240791" y="1723531"/>
              <a:ext cx="24132" cy="24191"/>
            </a:xfrm>
            <a:custGeom>
              <a:rect b="b" l="l" r="r" t="t"/>
              <a:pathLst>
                <a:path extrusionOk="0" h="410" w="409">
                  <a:moveTo>
                    <a:pt x="204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4" y="326"/>
                  </a:cubicBezTo>
                  <a:cubicBezTo>
                    <a:pt x="139" y="326"/>
                    <a:pt x="84" y="270"/>
                    <a:pt x="84" y="205"/>
                  </a:cubicBezTo>
                  <a:cubicBezTo>
                    <a:pt x="84" y="140"/>
                    <a:pt x="139" y="84"/>
                    <a:pt x="204" y="84"/>
                  </a:cubicBezTo>
                  <a:close/>
                  <a:moveTo>
                    <a:pt x="204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4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1"/>
            <p:cNvSpPr/>
            <p:nvPr/>
          </p:nvSpPr>
          <p:spPr>
            <a:xfrm>
              <a:off x="6820392" y="1885023"/>
              <a:ext cx="176892" cy="6608"/>
            </a:xfrm>
            <a:custGeom>
              <a:rect b="b" l="l" r="r" t="t"/>
              <a:pathLst>
                <a:path extrusionOk="0" h="112" w="2998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84"/>
                    <a:pt x="2997" y="56"/>
                  </a:cubicBezTo>
                  <a:cubicBezTo>
                    <a:pt x="2997" y="19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1"/>
            <p:cNvSpPr/>
            <p:nvPr/>
          </p:nvSpPr>
          <p:spPr>
            <a:xfrm>
              <a:off x="7032804" y="1885023"/>
              <a:ext cx="67913" cy="6608"/>
            </a:xfrm>
            <a:custGeom>
              <a:rect b="b" l="l" r="r" t="t"/>
              <a:pathLst>
                <a:path extrusionOk="0" h="112" w="1151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84"/>
                    <a:pt x="1151" y="56"/>
                  </a:cubicBezTo>
                  <a:cubicBezTo>
                    <a:pt x="1151" y="19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1"/>
            <p:cNvSpPr/>
            <p:nvPr/>
          </p:nvSpPr>
          <p:spPr>
            <a:xfrm>
              <a:off x="7142255" y="1885023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1"/>
            <p:cNvSpPr/>
            <p:nvPr/>
          </p:nvSpPr>
          <p:spPr>
            <a:xfrm>
              <a:off x="7027848" y="2016364"/>
              <a:ext cx="176892" cy="7198"/>
            </a:xfrm>
            <a:custGeom>
              <a:rect b="b" l="l" r="r" t="t"/>
              <a:pathLst>
                <a:path extrusionOk="0" h="122" w="2998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6" y="121"/>
                  </a:cubicBezTo>
                  <a:lnTo>
                    <a:pt x="2941" y="121"/>
                  </a:lnTo>
                  <a:cubicBezTo>
                    <a:pt x="2979" y="121"/>
                    <a:pt x="2997" y="94"/>
                    <a:pt x="2997" y="66"/>
                  </a:cubicBezTo>
                  <a:cubicBezTo>
                    <a:pt x="2997" y="29"/>
                    <a:pt x="2979" y="1"/>
                    <a:pt x="29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1"/>
            <p:cNvSpPr/>
            <p:nvPr/>
          </p:nvSpPr>
          <p:spPr>
            <a:xfrm>
              <a:off x="6924415" y="2016364"/>
              <a:ext cx="67913" cy="7198"/>
            </a:xfrm>
            <a:custGeom>
              <a:rect b="b" l="l" r="r" t="t"/>
              <a:pathLst>
                <a:path extrusionOk="0" h="122" w="1151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1095" y="121"/>
                  </a:lnTo>
                  <a:cubicBezTo>
                    <a:pt x="1123" y="121"/>
                    <a:pt x="1151" y="94"/>
                    <a:pt x="1151" y="66"/>
                  </a:cubicBezTo>
                  <a:cubicBezTo>
                    <a:pt x="1151" y="29"/>
                    <a:pt x="1123" y="1"/>
                    <a:pt x="1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1"/>
            <p:cNvSpPr/>
            <p:nvPr/>
          </p:nvSpPr>
          <p:spPr>
            <a:xfrm>
              <a:off x="6820392" y="2016364"/>
              <a:ext cx="62484" cy="7198"/>
            </a:xfrm>
            <a:custGeom>
              <a:rect b="b" l="l" r="r" t="t"/>
              <a:pathLst>
                <a:path extrusionOk="0" h="122" w="1059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7" y="121"/>
                  </a:cubicBezTo>
                  <a:lnTo>
                    <a:pt x="1003" y="121"/>
                  </a:lnTo>
                  <a:cubicBezTo>
                    <a:pt x="1031" y="121"/>
                    <a:pt x="1058" y="94"/>
                    <a:pt x="1058" y="66"/>
                  </a:cubicBezTo>
                  <a:cubicBezTo>
                    <a:pt x="1058" y="29"/>
                    <a:pt x="1031" y="1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"/>
            <p:cNvSpPr/>
            <p:nvPr/>
          </p:nvSpPr>
          <p:spPr>
            <a:xfrm>
              <a:off x="6820392" y="1950163"/>
              <a:ext cx="94228" cy="6608"/>
            </a:xfrm>
            <a:custGeom>
              <a:rect b="b" l="l" r="r" t="t"/>
              <a:pathLst>
                <a:path extrusionOk="0" h="112" w="1597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541" y="112"/>
                  </a:lnTo>
                  <a:cubicBezTo>
                    <a:pt x="1578" y="112"/>
                    <a:pt x="1596" y="84"/>
                    <a:pt x="1596" y="56"/>
                  </a:cubicBezTo>
                  <a:cubicBezTo>
                    <a:pt x="1596" y="19"/>
                    <a:pt x="1578" y="0"/>
                    <a:pt x="15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1"/>
            <p:cNvSpPr/>
            <p:nvPr/>
          </p:nvSpPr>
          <p:spPr>
            <a:xfrm>
              <a:off x="6945184" y="1950163"/>
              <a:ext cx="155533" cy="6608"/>
            </a:xfrm>
            <a:custGeom>
              <a:rect b="b" l="l" r="r" t="t"/>
              <a:pathLst>
                <a:path extrusionOk="0" h="112" w="2636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580" y="112"/>
                  </a:lnTo>
                  <a:cubicBezTo>
                    <a:pt x="2608" y="112"/>
                    <a:pt x="2636" y="84"/>
                    <a:pt x="2636" y="56"/>
                  </a:cubicBezTo>
                  <a:cubicBezTo>
                    <a:pt x="2636" y="19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1"/>
            <p:cNvSpPr/>
            <p:nvPr/>
          </p:nvSpPr>
          <p:spPr>
            <a:xfrm>
              <a:off x="7142255" y="1950163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"/>
            <p:cNvSpPr/>
            <p:nvPr/>
          </p:nvSpPr>
          <p:spPr>
            <a:xfrm>
              <a:off x="6820392" y="2074955"/>
              <a:ext cx="176892" cy="7198"/>
            </a:xfrm>
            <a:custGeom>
              <a:rect b="b" l="l" r="r" t="t"/>
              <a:pathLst>
                <a:path extrusionOk="0" h="122" w="2998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942" y="121"/>
                  </a:lnTo>
                  <a:cubicBezTo>
                    <a:pt x="2969" y="121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"/>
            <p:cNvSpPr/>
            <p:nvPr/>
          </p:nvSpPr>
          <p:spPr>
            <a:xfrm>
              <a:off x="7032804" y="2074955"/>
              <a:ext cx="67913" cy="7198"/>
            </a:xfrm>
            <a:custGeom>
              <a:rect b="b" l="l" r="r" t="t"/>
              <a:pathLst>
                <a:path extrusionOk="0" h="122" w="1151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95" y="121"/>
                  </a:lnTo>
                  <a:cubicBezTo>
                    <a:pt x="1123" y="12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"/>
            <p:cNvSpPr/>
            <p:nvPr/>
          </p:nvSpPr>
          <p:spPr>
            <a:xfrm>
              <a:off x="6820392" y="2286245"/>
              <a:ext cx="176892" cy="6608"/>
            </a:xfrm>
            <a:custGeom>
              <a:rect b="b" l="l" r="r" t="t"/>
              <a:pathLst>
                <a:path extrusionOk="0" h="112" w="2998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"/>
            <p:cNvSpPr/>
            <p:nvPr/>
          </p:nvSpPr>
          <p:spPr>
            <a:xfrm>
              <a:off x="7032804" y="2286245"/>
              <a:ext cx="67913" cy="6608"/>
            </a:xfrm>
            <a:custGeom>
              <a:rect b="b" l="l" r="r" t="t"/>
              <a:pathLst>
                <a:path extrusionOk="0" h="112" w="1151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"/>
            <p:cNvSpPr/>
            <p:nvPr/>
          </p:nvSpPr>
          <p:spPr>
            <a:xfrm>
              <a:off x="7142255" y="2074955"/>
              <a:ext cx="62484" cy="7198"/>
            </a:xfrm>
            <a:custGeom>
              <a:rect b="b" l="l" r="r" t="t"/>
              <a:pathLst>
                <a:path extrusionOk="0" h="122" w="1059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56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"/>
            <p:cNvSpPr/>
            <p:nvPr/>
          </p:nvSpPr>
          <p:spPr>
            <a:xfrm>
              <a:off x="7027848" y="2206886"/>
              <a:ext cx="176892" cy="6608"/>
            </a:xfrm>
            <a:custGeom>
              <a:rect b="b" l="l" r="r" t="t"/>
              <a:pathLst>
                <a:path extrusionOk="0" h="112" w="2998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6" y="111"/>
                  </a:cubicBezTo>
                  <a:lnTo>
                    <a:pt x="2941" y="111"/>
                  </a:lnTo>
                  <a:cubicBezTo>
                    <a:pt x="2979" y="111"/>
                    <a:pt x="2997" y="93"/>
                    <a:pt x="2997" y="56"/>
                  </a:cubicBezTo>
                  <a:cubicBezTo>
                    <a:pt x="2997" y="28"/>
                    <a:pt x="2979" y="0"/>
                    <a:pt x="2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"/>
            <p:cNvSpPr/>
            <p:nvPr/>
          </p:nvSpPr>
          <p:spPr>
            <a:xfrm>
              <a:off x="6924415" y="2206886"/>
              <a:ext cx="67913" cy="6608"/>
            </a:xfrm>
            <a:custGeom>
              <a:rect b="b" l="l" r="r" t="t"/>
              <a:pathLst>
                <a:path extrusionOk="0" h="112" w="1151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1095" y="111"/>
                  </a:lnTo>
                  <a:cubicBezTo>
                    <a:pt x="1123" y="11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"/>
            <p:cNvSpPr/>
            <p:nvPr/>
          </p:nvSpPr>
          <p:spPr>
            <a:xfrm>
              <a:off x="6820392" y="2206886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"/>
            <p:cNvSpPr/>
            <p:nvPr/>
          </p:nvSpPr>
          <p:spPr>
            <a:xfrm>
              <a:off x="7123669" y="2357403"/>
              <a:ext cx="67382" cy="7139"/>
            </a:xfrm>
            <a:custGeom>
              <a:rect b="b" l="l" r="r" t="t"/>
              <a:pathLst>
                <a:path extrusionOk="0" h="121" w="1142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1086" y="121"/>
                  </a:lnTo>
                  <a:cubicBezTo>
                    <a:pt x="1123" y="121"/>
                    <a:pt x="1141" y="93"/>
                    <a:pt x="1141" y="65"/>
                  </a:cubicBezTo>
                  <a:cubicBezTo>
                    <a:pt x="1141" y="28"/>
                    <a:pt x="1123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"/>
            <p:cNvSpPr/>
            <p:nvPr/>
          </p:nvSpPr>
          <p:spPr>
            <a:xfrm>
              <a:off x="7019115" y="2357403"/>
              <a:ext cx="63015" cy="7139"/>
            </a:xfrm>
            <a:custGeom>
              <a:rect b="b" l="l" r="r" t="t"/>
              <a:pathLst>
                <a:path extrusionOk="0" h="121" w="1068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9" y="121"/>
                    <a:pt x="1067" y="93"/>
                    <a:pt x="1067" y="65"/>
                  </a:cubicBezTo>
                  <a:cubicBezTo>
                    <a:pt x="1067" y="28"/>
                    <a:pt x="1039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1"/>
            <p:cNvSpPr/>
            <p:nvPr/>
          </p:nvSpPr>
          <p:spPr>
            <a:xfrm>
              <a:off x="6820392" y="2140094"/>
              <a:ext cx="94228" cy="7139"/>
            </a:xfrm>
            <a:custGeom>
              <a:rect b="b" l="l" r="r" t="t"/>
              <a:pathLst>
                <a:path extrusionOk="0" h="121" w="1597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1541" y="121"/>
                  </a:lnTo>
                  <a:cubicBezTo>
                    <a:pt x="1578" y="121"/>
                    <a:pt x="1596" y="93"/>
                    <a:pt x="1596" y="65"/>
                  </a:cubicBezTo>
                  <a:cubicBezTo>
                    <a:pt x="1596" y="28"/>
                    <a:pt x="1578" y="0"/>
                    <a:pt x="1541" y="0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1"/>
            <p:cNvSpPr/>
            <p:nvPr/>
          </p:nvSpPr>
          <p:spPr>
            <a:xfrm>
              <a:off x="6945184" y="2140094"/>
              <a:ext cx="155533" cy="7139"/>
            </a:xfrm>
            <a:custGeom>
              <a:rect b="b" l="l" r="r" t="t"/>
              <a:pathLst>
                <a:path extrusionOk="0" h="121" w="2636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580" y="121"/>
                  </a:lnTo>
                  <a:cubicBezTo>
                    <a:pt x="2608" y="121"/>
                    <a:pt x="2636" y="93"/>
                    <a:pt x="2636" y="65"/>
                  </a:cubicBezTo>
                  <a:cubicBezTo>
                    <a:pt x="2636" y="28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1"/>
            <p:cNvSpPr/>
            <p:nvPr/>
          </p:nvSpPr>
          <p:spPr>
            <a:xfrm>
              <a:off x="7142255" y="2140094"/>
              <a:ext cx="62484" cy="7139"/>
            </a:xfrm>
            <a:custGeom>
              <a:rect b="b" l="l" r="r" t="t"/>
              <a:pathLst>
                <a:path extrusionOk="0" h="121" w="1059">
                  <a:moveTo>
                    <a:pt x="56" y="0"/>
                  </a:moveTo>
                  <a:cubicBezTo>
                    <a:pt x="28" y="0"/>
                    <a:pt x="1" y="28"/>
                    <a:pt x="1" y="65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65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1"/>
            <p:cNvSpPr/>
            <p:nvPr/>
          </p:nvSpPr>
          <p:spPr>
            <a:xfrm>
              <a:off x="7017994" y="2427440"/>
              <a:ext cx="155533" cy="7198"/>
            </a:xfrm>
            <a:custGeom>
              <a:rect b="b" l="l" r="r" t="t"/>
              <a:pathLst>
                <a:path extrusionOk="0" h="122" w="2636">
                  <a:moveTo>
                    <a:pt x="56" y="1"/>
                  </a:moveTo>
                  <a:cubicBezTo>
                    <a:pt x="29" y="1"/>
                    <a:pt x="1" y="28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580" y="121"/>
                  </a:lnTo>
                  <a:cubicBezTo>
                    <a:pt x="2607" y="121"/>
                    <a:pt x="2635" y="93"/>
                    <a:pt x="2635" y="66"/>
                  </a:cubicBezTo>
                  <a:cubicBezTo>
                    <a:pt x="2635" y="28"/>
                    <a:pt x="2607" y="1"/>
                    <a:pt x="2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1"/>
            <p:cNvSpPr/>
            <p:nvPr/>
          </p:nvSpPr>
          <p:spPr>
            <a:xfrm>
              <a:off x="7018584" y="2493111"/>
              <a:ext cx="62425" cy="7198"/>
            </a:xfrm>
            <a:custGeom>
              <a:rect b="b" l="l" r="r" t="t"/>
              <a:pathLst>
                <a:path extrusionOk="0" h="122" w="1058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0" y="121"/>
                    <a:pt x="1058" y="94"/>
                    <a:pt x="1058" y="56"/>
                  </a:cubicBezTo>
                  <a:cubicBezTo>
                    <a:pt x="1058" y="29"/>
                    <a:pt x="1030" y="1"/>
                    <a:pt x="1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1"/>
            <p:cNvSpPr/>
            <p:nvPr/>
          </p:nvSpPr>
          <p:spPr>
            <a:xfrm>
              <a:off x="7433436" y="2415403"/>
              <a:ext cx="731876" cy="521707"/>
            </a:xfrm>
            <a:custGeom>
              <a:rect b="b" l="l" r="r" t="t"/>
              <a:pathLst>
                <a:path extrusionOk="0" h="8842" w="12404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1"/>
            <p:cNvSpPr/>
            <p:nvPr/>
          </p:nvSpPr>
          <p:spPr>
            <a:xfrm>
              <a:off x="7430191" y="2412099"/>
              <a:ext cx="738957" cy="528846"/>
            </a:xfrm>
            <a:custGeom>
              <a:rect b="b" l="l" r="r" t="t"/>
              <a:pathLst>
                <a:path extrusionOk="0" h="8963" w="12524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1"/>
            <p:cNvSpPr/>
            <p:nvPr/>
          </p:nvSpPr>
          <p:spPr>
            <a:xfrm>
              <a:off x="7474502" y="2375989"/>
              <a:ext cx="731876" cy="88210"/>
            </a:xfrm>
            <a:custGeom>
              <a:rect b="b" l="l" r="r" t="t"/>
              <a:pathLst>
                <a:path extrusionOk="0" h="1495" w="12404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"/>
            <p:cNvSpPr/>
            <p:nvPr/>
          </p:nvSpPr>
          <p:spPr>
            <a:xfrm>
              <a:off x="7471198" y="2372685"/>
              <a:ext cx="738485" cy="94759"/>
            </a:xfrm>
            <a:custGeom>
              <a:rect b="b" l="l" r="r" t="t"/>
              <a:pathLst>
                <a:path extrusionOk="0" h="1606" w="12516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1"/>
            <p:cNvSpPr/>
            <p:nvPr/>
          </p:nvSpPr>
          <p:spPr>
            <a:xfrm>
              <a:off x="7553862" y="2401715"/>
              <a:ext cx="33455" cy="33986"/>
            </a:xfrm>
            <a:custGeom>
              <a:rect b="b" l="l" r="r" t="t"/>
              <a:pathLst>
                <a:path extrusionOk="0" h="576" w="567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1"/>
            <p:cNvSpPr/>
            <p:nvPr/>
          </p:nvSpPr>
          <p:spPr>
            <a:xfrm>
              <a:off x="7606434" y="2401715"/>
              <a:ext cx="33986" cy="33986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1"/>
            <p:cNvSpPr/>
            <p:nvPr/>
          </p:nvSpPr>
          <p:spPr>
            <a:xfrm>
              <a:off x="7501349" y="2401715"/>
              <a:ext cx="33986" cy="33986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"/>
            <p:cNvSpPr/>
            <p:nvPr/>
          </p:nvSpPr>
          <p:spPr>
            <a:xfrm>
              <a:off x="7473971" y="2464140"/>
              <a:ext cx="732407" cy="430252"/>
            </a:xfrm>
            <a:custGeom>
              <a:rect b="b" l="l" r="r" t="t"/>
              <a:pathLst>
                <a:path extrusionOk="0" h="7292" w="12413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"/>
            <p:cNvSpPr/>
            <p:nvPr/>
          </p:nvSpPr>
          <p:spPr>
            <a:xfrm>
              <a:off x="7470667" y="2460305"/>
              <a:ext cx="739016" cy="437391"/>
            </a:xfrm>
            <a:custGeom>
              <a:rect b="b" l="l" r="r" t="t"/>
              <a:pathLst>
                <a:path extrusionOk="0" h="7413" w="12525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"/>
            <p:cNvSpPr/>
            <p:nvPr/>
          </p:nvSpPr>
          <p:spPr>
            <a:xfrm>
              <a:off x="7778310" y="2564859"/>
              <a:ext cx="336083" cy="6608"/>
            </a:xfrm>
            <a:custGeom>
              <a:rect b="b" l="l" r="r" t="t"/>
              <a:pathLst>
                <a:path extrusionOk="0" h="112" w="5696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1"/>
            <p:cNvSpPr/>
            <p:nvPr/>
          </p:nvSpPr>
          <p:spPr>
            <a:xfrm>
              <a:off x="7778310" y="2614657"/>
              <a:ext cx="122668" cy="7139"/>
            </a:xfrm>
            <a:custGeom>
              <a:rect b="b" l="l" r="r" t="t"/>
              <a:pathLst>
                <a:path extrusionOk="0" h="121" w="207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1"/>
            <p:cNvSpPr/>
            <p:nvPr/>
          </p:nvSpPr>
          <p:spPr>
            <a:xfrm>
              <a:off x="7941395" y="2614657"/>
              <a:ext cx="147272" cy="7139"/>
            </a:xfrm>
            <a:custGeom>
              <a:rect b="b" l="l" r="r" t="t"/>
              <a:pathLst>
                <a:path extrusionOk="0" h="121" w="2496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1"/>
            <p:cNvSpPr/>
            <p:nvPr/>
          </p:nvSpPr>
          <p:spPr>
            <a:xfrm>
              <a:off x="7778310" y="2766237"/>
              <a:ext cx="217899" cy="6667"/>
            </a:xfrm>
            <a:custGeom>
              <a:rect b="b" l="l" r="r" t="t"/>
              <a:pathLst>
                <a:path extrusionOk="0" h="113" w="3693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1"/>
            <p:cNvSpPr/>
            <p:nvPr/>
          </p:nvSpPr>
          <p:spPr>
            <a:xfrm>
              <a:off x="7778310" y="2667170"/>
              <a:ext cx="338856" cy="7198"/>
            </a:xfrm>
            <a:custGeom>
              <a:rect b="b" l="l" r="r" t="t"/>
              <a:pathLst>
                <a:path extrusionOk="0" h="122" w="5743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1"/>
            <p:cNvSpPr/>
            <p:nvPr/>
          </p:nvSpPr>
          <p:spPr>
            <a:xfrm>
              <a:off x="7778310" y="2716969"/>
              <a:ext cx="112224" cy="7198"/>
            </a:xfrm>
            <a:custGeom>
              <a:rect b="b" l="l" r="r" t="t"/>
              <a:pathLst>
                <a:path extrusionOk="0" h="122" w="1902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1"/>
            <p:cNvSpPr/>
            <p:nvPr/>
          </p:nvSpPr>
          <p:spPr>
            <a:xfrm>
              <a:off x="7915670" y="2716969"/>
              <a:ext cx="198723" cy="7198"/>
            </a:xfrm>
            <a:custGeom>
              <a:rect b="b" l="l" r="r" t="t"/>
              <a:pathLst>
                <a:path extrusionOk="0" h="122" w="3368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1"/>
            <p:cNvSpPr/>
            <p:nvPr/>
          </p:nvSpPr>
          <p:spPr>
            <a:xfrm>
              <a:off x="7525953" y="2548397"/>
              <a:ext cx="219020" cy="219020"/>
            </a:xfrm>
            <a:custGeom>
              <a:rect b="b" l="l" r="r" t="t"/>
              <a:pathLst>
                <a:path extrusionOk="0" h="3712" w="3712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1"/>
            <p:cNvSpPr/>
            <p:nvPr/>
          </p:nvSpPr>
          <p:spPr>
            <a:xfrm>
              <a:off x="7522649" y="2545151"/>
              <a:ext cx="225567" cy="225567"/>
            </a:xfrm>
            <a:custGeom>
              <a:rect b="b" l="l" r="r" t="t"/>
              <a:pathLst>
                <a:path extrusionOk="0" h="3823" w="3823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1"/>
            <p:cNvSpPr/>
            <p:nvPr/>
          </p:nvSpPr>
          <p:spPr>
            <a:xfrm>
              <a:off x="7516631" y="2550049"/>
              <a:ext cx="218489" cy="218430"/>
            </a:xfrm>
            <a:custGeom>
              <a:rect b="b" l="l" r="r" t="t"/>
              <a:pathLst>
                <a:path extrusionOk="0" h="3702" w="3703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1"/>
            <p:cNvSpPr/>
            <p:nvPr/>
          </p:nvSpPr>
          <p:spPr>
            <a:xfrm>
              <a:off x="7513386" y="2546213"/>
              <a:ext cx="225569" cy="225569"/>
            </a:xfrm>
            <a:custGeom>
              <a:rect b="b" l="l" r="r" t="t"/>
              <a:pathLst>
                <a:path extrusionOk="0" h="3823" w="3823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1"/>
            <p:cNvSpPr/>
            <p:nvPr/>
          </p:nvSpPr>
          <p:spPr>
            <a:xfrm>
              <a:off x="7662251" y="2565921"/>
              <a:ext cx="54814" cy="54814"/>
            </a:xfrm>
            <a:custGeom>
              <a:rect b="b" l="l" r="r" t="t"/>
              <a:pathLst>
                <a:path extrusionOk="0" h="929" w="929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1"/>
            <p:cNvSpPr/>
            <p:nvPr/>
          </p:nvSpPr>
          <p:spPr>
            <a:xfrm>
              <a:off x="7658947" y="2562085"/>
              <a:ext cx="61363" cy="61894"/>
            </a:xfrm>
            <a:custGeom>
              <a:rect b="b" l="l" r="r" t="t"/>
              <a:pathLst>
                <a:path extrusionOk="0" h="1049" w="104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1"/>
            <p:cNvSpPr/>
            <p:nvPr/>
          </p:nvSpPr>
          <p:spPr>
            <a:xfrm>
              <a:off x="7985707" y="2216444"/>
              <a:ext cx="377208" cy="339092"/>
            </a:xfrm>
            <a:custGeom>
              <a:rect b="b" l="l" r="r" t="t"/>
              <a:pathLst>
                <a:path extrusionOk="0" h="5747" w="6393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1"/>
            <p:cNvSpPr/>
            <p:nvPr/>
          </p:nvSpPr>
          <p:spPr>
            <a:xfrm>
              <a:off x="8001047" y="2212904"/>
              <a:ext cx="345995" cy="345995"/>
            </a:xfrm>
            <a:custGeom>
              <a:rect b="b" l="l" r="r" t="t"/>
              <a:pathLst>
                <a:path extrusionOk="0" h="5864" w="5864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1"/>
            <p:cNvSpPr/>
            <p:nvPr/>
          </p:nvSpPr>
          <p:spPr>
            <a:xfrm>
              <a:off x="7997212" y="2199923"/>
              <a:ext cx="384878" cy="339387"/>
            </a:xfrm>
            <a:custGeom>
              <a:rect b="b" l="l" r="r" t="t"/>
              <a:pathLst>
                <a:path extrusionOk="0" h="5752" w="6523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1"/>
            <p:cNvSpPr/>
            <p:nvPr/>
          </p:nvSpPr>
          <p:spPr>
            <a:xfrm>
              <a:off x="8016388" y="2196442"/>
              <a:ext cx="345995" cy="345995"/>
            </a:xfrm>
            <a:custGeom>
              <a:rect b="b" l="l" r="r" t="t"/>
              <a:pathLst>
                <a:path extrusionOk="0" h="5864" w="5864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1"/>
            <p:cNvSpPr/>
            <p:nvPr/>
          </p:nvSpPr>
          <p:spPr>
            <a:xfrm>
              <a:off x="8070553" y="2285655"/>
              <a:ext cx="224507" cy="141844"/>
            </a:xfrm>
            <a:custGeom>
              <a:rect b="b" l="l" r="r" t="t"/>
              <a:pathLst>
                <a:path extrusionOk="0" h="2404" w="3805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1"/>
            <p:cNvSpPr/>
            <p:nvPr/>
          </p:nvSpPr>
          <p:spPr>
            <a:xfrm>
              <a:off x="8066718" y="2282410"/>
              <a:ext cx="231588" cy="148393"/>
            </a:xfrm>
            <a:custGeom>
              <a:rect b="b" l="l" r="r" t="t"/>
              <a:pathLst>
                <a:path extrusionOk="0" h="2515" w="3925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1"/>
            <p:cNvSpPr/>
            <p:nvPr/>
          </p:nvSpPr>
          <p:spPr>
            <a:xfrm>
              <a:off x="5843948" y="3263280"/>
              <a:ext cx="422581" cy="300504"/>
            </a:xfrm>
            <a:custGeom>
              <a:rect b="b" l="l" r="r" t="t"/>
              <a:pathLst>
                <a:path extrusionOk="0" h="5093" w="7162">
                  <a:moveTo>
                    <a:pt x="0" y="0"/>
                  </a:moveTo>
                  <a:lnTo>
                    <a:pt x="0" y="5093"/>
                  </a:lnTo>
                  <a:lnTo>
                    <a:pt x="7162" y="5093"/>
                  </a:lnTo>
                  <a:lnTo>
                    <a:pt x="71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1"/>
            <p:cNvSpPr/>
            <p:nvPr/>
          </p:nvSpPr>
          <p:spPr>
            <a:xfrm>
              <a:off x="5840112" y="3259976"/>
              <a:ext cx="429721" cy="307643"/>
            </a:xfrm>
            <a:custGeom>
              <a:rect b="b" l="l" r="r" t="t"/>
              <a:pathLst>
                <a:path extrusionOk="0" h="5214" w="7283">
                  <a:moveTo>
                    <a:pt x="7171" y="112"/>
                  </a:moveTo>
                  <a:lnTo>
                    <a:pt x="7171" y="5093"/>
                  </a:lnTo>
                  <a:lnTo>
                    <a:pt x="121" y="5093"/>
                  </a:lnTo>
                  <a:lnTo>
                    <a:pt x="121" y="112"/>
                  </a:lnTo>
                  <a:close/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5149"/>
                  </a:lnTo>
                  <a:cubicBezTo>
                    <a:pt x="0" y="5186"/>
                    <a:pt x="28" y="5214"/>
                    <a:pt x="65" y="5214"/>
                  </a:cubicBezTo>
                  <a:lnTo>
                    <a:pt x="7227" y="5214"/>
                  </a:lnTo>
                  <a:cubicBezTo>
                    <a:pt x="7264" y="5214"/>
                    <a:pt x="7282" y="5186"/>
                    <a:pt x="7282" y="5149"/>
                  </a:cubicBezTo>
                  <a:lnTo>
                    <a:pt x="7282" y="56"/>
                  </a:lnTo>
                  <a:cubicBezTo>
                    <a:pt x="7282" y="19"/>
                    <a:pt x="7264" y="0"/>
                    <a:pt x="7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1"/>
            <p:cNvSpPr/>
            <p:nvPr/>
          </p:nvSpPr>
          <p:spPr>
            <a:xfrm>
              <a:off x="5151544" y="2042680"/>
              <a:ext cx="1807388" cy="1218417"/>
            </a:xfrm>
            <a:custGeom>
              <a:rect b="b" l="l" r="r" t="t"/>
              <a:pathLst>
                <a:path extrusionOk="0" h="20650" w="30632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55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1"/>
            <p:cNvSpPr/>
            <p:nvPr/>
          </p:nvSpPr>
          <p:spPr>
            <a:xfrm>
              <a:off x="5148240" y="2039376"/>
              <a:ext cx="1813996" cy="1225026"/>
            </a:xfrm>
            <a:custGeom>
              <a:rect b="b" l="l" r="r" t="t"/>
              <a:pathLst>
                <a:path extrusionOk="0" h="20762" w="30744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2"/>
                    <a:pt x="1040" y="20762"/>
                  </a:cubicBezTo>
                  <a:lnTo>
                    <a:pt x="29705" y="20762"/>
                  </a:lnTo>
                  <a:cubicBezTo>
                    <a:pt x="30280" y="20762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1"/>
            <p:cNvSpPr/>
            <p:nvPr/>
          </p:nvSpPr>
          <p:spPr>
            <a:xfrm>
              <a:off x="5151544" y="2076076"/>
              <a:ext cx="1807388" cy="1218417"/>
            </a:xfrm>
            <a:custGeom>
              <a:rect b="b" l="l" r="r" t="t"/>
              <a:pathLst>
                <a:path extrusionOk="0" h="20650" w="30632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64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1"/>
            <p:cNvSpPr/>
            <p:nvPr/>
          </p:nvSpPr>
          <p:spPr>
            <a:xfrm>
              <a:off x="5148240" y="2072771"/>
              <a:ext cx="1813996" cy="1225026"/>
            </a:xfrm>
            <a:custGeom>
              <a:rect b="b" l="l" r="r" t="t"/>
              <a:pathLst>
                <a:path extrusionOk="0" h="20762" w="30744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1"/>
                    <a:pt x="1040" y="20761"/>
                  </a:cubicBezTo>
                  <a:lnTo>
                    <a:pt x="29705" y="20761"/>
                  </a:lnTo>
                  <a:cubicBezTo>
                    <a:pt x="30280" y="20761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1"/>
            <p:cNvSpPr/>
            <p:nvPr/>
          </p:nvSpPr>
          <p:spPr>
            <a:xfrm>
              <a:off x="5254977" y="2195380"/>
              <a:ext cx="1597218" cy="973790"/>
            </a:xfrm>
            <a:custGeom>
              <a:rect b="b" l="l" r="r" t="t"/>
              <a:pathLst>
                <a:path extrusionOk="0" h="16504" w="27070">
                  <a:moveTo>
                    <a:pt x="325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16503"/>
                  </a:lnTo>
                  <a:lnTo>
                    <a:pt x="27070" y="16503"/>
                  </a:lnTo>
                  <a:lnTo>
                    <a:pt x="27070" y="12218"/>
                  </a:lnTo>
                  <a:lnTo>
                    <a:pt x="27070" y="4676"/>
                  </a:lnTo>
                  <a:lnTo>
                    <a:pt x="27070" y="334"/>
                  </a:lnTo>
                  <a:cubicBezTo>
                    <a:pt x="27070" y="149"/>
                    <a:pt x="26921" y="0"/>
                    <a:pt x="267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1"/>
            <p:cNvSpPr/>
            <p:nvPr/>
          </p:nvSpPr>
          <p:spPr>
            <a:xfrm>
              <a:off x="5251673" y="2192076"/>
              <a:ext cx="1603826" cy="980929"/>
            </a:xfrm>
            <a:custGeom>
              <a:rect b="b" l="l" r="r" t="t"/>
              <a:pathLst>
                <a:path extrusionOk="0" h="16625" w="27182">
                  <a:moveTo>
                    <a:pt x="381" y="1"/>
                  </a:moveTo>
                  <a:cubicBezTo>
                    <a:pt x="168" y="1"/>
                    <a:pt x="1" y="177"/>
                    <a:pt x="1" y="390"/>
                  </a:cubicBezTo>
                  <a:lnTo>
                    <a:pt x="1" y="16559"/>
                  </a:lnTo>
                  <a:cubicBezTo>
                    <a:pt x="1" y="16597"/>
                    <a:pt x="29" y="16624"/>
                    <a:pt x="56" y="16624"/>
                  </a:cubicBezTo>
                  <a:lnTo>
                    <a:pt x="27126" y="16624"/>
                  </a:lnTo>
                  <a:cubicBezTo>
                    <a:pt x="27154" y="16624"/>
                    <a:pt x="27182" y="16597"/>
                    <a:pt x="27182" y="16559"/>
                  </a:cubicBezTo>
                  <a:lnTo>
                    <a:pt x="27182" y="12274"/>
                  </a:lnTo>
                  <a:cubicBezTo>
                    <a:pt x="27182" y="12237"/>
                    <a:pt x="27154" y="12218"/>
                    <a:pt x="27126" y="12218"/>
                  </a:cubicBezTo>
                  <a:cubicBezTo>
                    <a:pt x="27089" y="12218"/>
                    <a:pt x="27070" y="12237"/>
                    <a:pt x="27070" y="12274"/>
                  </a:cubicBezTo>
                  <a:lnTo>
                    <a:pt x="27070" y="16504"/>
                  </a:lnTo>
                  <a:lnTo>
                    <a:pt x="121" y="16504"/>
                  </a:lnTo>
                  <a:lnTo>
                    <a:pt x="121" y="390"/>
                  </a:lnTo>
                  <a:cubicBezTo>
                    <a:pt x="121" y="242"/>
                    <a:pt x="233" y="112"/>
                    <a:pt x="381" y="112"/>
                  </a:cubicBezTo>
                  <a:lnTo>
                    <a:pt x="26801" y="112"/>
                  </a:lnTo>
                  <a:cubicBezTo>
                    <a:pt x="26950" y="112"/>
                    <a:pt x="27070" y="242"/>
                    <a:pt x="27070" y="390"/>
                  </a:cubicBezTo>
                  <a:lnTo>
                    <a:pt x="27070" y="4732"/>
                  </a:lnTo>
                  <a:cubicBezTo>
                    <a:pt x="27070" y="4760"/>
                    <a:pt x="27089" y="4787"/>
                    <a:pt x="27126" y="4787"/>
                  </a:cubicBezTo>
                  <a:cubicBezTo>
                    <a:pt x="27154" y="4787"/>
                    <a:pt x="27182" y="4760"/>
                    <a:pt x="27182" y="4732"/>
                  </a:cubicBezTo>
                  <a:lnTo>
                    <a:pt x="27182" y="390"/>
                  </a:lnTo>
                  <a:cubicBezTo>
                    <a:pt x="27182" y="177"/>
                    <a:pt x="27015" y="1"/>
                    <a:pt x="26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1"/>
            <p:cNvSpPr/>
            <p:nvPr/>
          </p:nvSpPr>
          <p:spPr>
            <a:xfrm>
              <a:off x="6850543" y="2586749"/>
              <a:ext cx="6608" cy="189990"/>
            </a:xfrm>
            <a:custGeom>
              <a:rect b="b" l="l" r="r" t="t"/>
              <a:pathLst>
                <a:path extrusionOk="0" h="3220" w="112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3163"/>
                  </a:lnTo>
                  <a:cubicBezTo>
                    <a:pt x="0" y="3201"/>
                    <a:pt x="19" y="3219"/>
                    <a:pt x="56" y="3219"/>
                  </a:cubicBezTo>
                  <a:cubicBezTo>
                    <a:pt x="84" y="3219"/>
                    <a:pt x="111" y="3201"/>
                    <a:pt x="111" y="3163"/>
                  </a:cubicBezTo>
                  <a:lnTo>
                    <a:pt x="111" y="56"/>
                  </a:lnTo>
                  <a:cubicBezTo>
                    <a:pt x="111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1"/>
            <p:cNvSpPr/>
            <p:nvPr/>
          </p:nvSpPr>
          <p:spPr>
            <a:xfrm>
              <a:off x="6035531" y="2114369"/>
              <a:ext cx="38883" cy="38352"/>
            </a:xfrm>
            <a:custGeom>
              <a:rect b="b" l="l" r="r" t="t"/>
              <a:pathLst>
                <a:path extrusionOk="0" h="650" w="659">
                  <a:moveTo>
                    <a:pt x="334" y="0"/>
                  </a:moveTo>
                  <a:cubicBezTo>
                    <a:pt x="148" y="0"/>
                    <a:pt x="0" y="140"/>
                    <a:pt x="0" y="325"/>
                  </a:cubicBezTo>
                  <a:cubicBezTo>
                    <a:pt x="0" y="511"/>
                    <a:pt x="148" y="650"/>
                    <a:pt x="334" y="650"/>
                  </a:cubicBezTo>
                  <a:cubicBezTo>
                    <a:pt x="520" y="650"/>
                    <a:pt x="659" y="511"/>
                    <a:pt x="659" y="325"/>
                  </a:cubicBezTo>
                  <a:cubicBezTo>
                    <a:pt x="659" y="140"/>
                    <a:pt x="510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1"/>
            <p:cNvSpPr/>
            <p:nvPr/>
          </p:nvSpPr>
          <p:spPr>
            <a:xfrm>
              <a:off x="6032227" y="2110533"/>
              <a:ext cx="46023" cy="46023"/>
            </a:xfrm>
            <a:custGeom>
              <a:rect b="b" l="l" r="r" t="t"/>
              <a:pathLst>
                <a:path extrusionOk="0" h="780" w="78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8"/>
                    <a:pt x="538" y="659"/>
                    <a:pt x="390" y="659"/>
                  </a:cubicBezTo>
                  <a:cubicBezTo>
                    <a:pt x="242" y="659"/>
                    <a:pt x="121" y="538"/>
                    <a:pt x="121" y="390"/>
                  </a:cubicBezTo>
                  <a:cubicBezTo>
                    <a:pt x="121" y="242"/>
                    <a:pt x="242" y="121"/>
                    <a:pt x="390" y="121"/>
                  </a:cubicBezTo>
                  <a:close/>
                  <a:moveTo>
                    <a:pt x="390" y="0"/>
                  </a:moveTo>
                  <a:cubicBezTo>
                    <a:pt x="177" y="0"/>
                    <a:pt x="0" y="177"/>
                    <a:pt x="0" y="390"/>
                  </a:cubicBezTo>
                  <a:cubicBezTo>
                    <a:pt x="0" y="603"/>
                    <a:pt x="177" y="780"/>
                    <a:pt x="390" y="780"/>
                  </a:cubicBezTo>
                  <a:cubicBezTo>
                    <a:pt x="603" y="780"/>
                    <a:pt x="780" y="603"/>
                    <a:pt x="780" y="390"/>
                  </a:cubicBezTo>
                  <a:cubicBezTo>
                    <a:pt x="780" y="177"/>
                    <a:pt x="603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1"/>
            <p:cNvSpPr/>
            <p:nvPr/>
          </p:nvSpPr>
          <p:spPr>
            <a:xfrm>
              <a:off x="6808356" y="3211239"/>
              <a:ext cx="38942" cy="38942"/>
            </a:xfrm>
            <a:custGeom>
              <a:rect b="b" l="l" r="r" t="t"/>
              <a:pathLst>
                <a:path extrusionOk="0" h="660" w="66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1"/>
            <p:cNvSpPr/>
            <p:nvPr/>
          </p:nvSpPr>
          <p:spPr>
            <a:xfrm>
              <a:off x="6805111" y="3207404"/>
              <a:ext cx="46023" cy="46082"/>
            </a:xfrm>
            <a:custGeom>
              <a:rect b="b" l="l" r="r" t="t"/>
              <a:pathLst>
                <a:path extrusionOk="0" h="781" w="78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1"/>
            <p:cNvSpPr/>
            <p:nvPr/>
          </p:nvSpPr>
          <p:spPr>
            <a:xfrm>
              <a:off x="6741564" y="3219441"/>
              <a:ext cx="22539" cy="21949"/>
            </a:xfrm>
            <a:custGeom>
              <a:rect b="b" l="l" r="r" t="t"/>
              <a:pathLst>
                <a:path extrusionOk="0" h="372" w="382">
                  <a:moveTo>
                    <a:pt x="196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6" y="261"/>
                  </a:cubicBezTo>
                  <a:cubicBezTo>
                    <a:pt x="149" y="261"/>
                    <a:pt x="122" y="224"/>
                    <a:pt x="122" y="186"/>
                  </a:cubicBezTo>
                  <a:cubicBezTo>
                    <a:pt x="122" y="149"/>
                    <a:pt x="149" y="112"/>
                    <a:pt x="196" y="112"/>
                  </a:cubicBezTo>
                  <a:close/>
                  <a:moveTo>
                    <a:pt x="196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6" y="372"/>
                  </a:cubicBezTo>
                  <a:cubicBezTo>
                    <a:pt x="298" y="372"/>
                    <a:pt x="381" y="289"/>
                    <a:pt x="381" y="186"/>
                  </a:cubicBezTo>
                  <a:cubicBezTo>
                    <a:pt x="381" y="84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1"/>
            <p:cNvSpPr/>
            <p:nvPr/>
          </p:nvSpPr>
          <p:spPr>
            <a:xfrm>
              <a:off x="6697253" y="3219441"/>
              <a:ext cx="22480" cy="21949"/>
            </a:xfrm>
            <a:custGeom>
              <a:rect b="b" l="l" r="r" t="t"/>
              <a:pathLst>
                <a:path extrusionOk="0" h="372" w="381">
                  <a:moveTo>
                    <a:pt x="195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5" y="261"/>
                  </a:cubicBezTo>
                  <a:cubicBezTo>
                    <a:pt x="149" y="261"/>
                    <a:pt x="121" y="224"/>
                    <a:pt x="121" y="186"/>
                  </a:cubicBezTo>
                  <a:cubicBezTo>
                    <a:pt x="121" y="149"/>
                    <a:pt x="149" y="112"/>
                    <a:pt x="195" y="112"/>
                  </a:cubicBezTo>
                  <a:close/>
                  <a:moveTo>
                    <a:pt x="195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5" y="372"/>
                  </a:cubicBezTo>
                  <a:cubicBezTo>
                    <a:pt x="297" y="372"/>
                    <a:pt x="381" y="289"/>
                    <a:pt x="381" y="186"/>
                  </a:cubicBezTo>
                  <a:cubicBezTo>
                    <a:pt x="381" y="84"/>
                    <a:pt x="297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1"/>
            <p:cNvSpPr/>
            <p:nvPr/>
          </p:nvSpPr>
          <p:spPr>
            <a:xfrm>
              <a:off x="5844479" y="3294434"/>
              <a:ext cx="421519" cy="77825"/>
            </a:xfrm>
            <a:custGeom>
              <a:rect b="b" l="l" r="r" t="t"/>
              <a:pathLst>
                <a:path extrusionOk="0" h="1319" w="7144">
                  <a:moveTo>
                    <a:pt x="0" y="1"/>
                  </a:moveTo>
                  <a:lnTo>
                    <a:pt x="0" y="1318"/>
                  </a:lnTo>
                  <a:lnTo>
                    <a:pt x="7144" y="131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1"/>
            <p:cNvSpPr/>
            <p:nvPr/>
          </p:nvSpPr>
          <p:spPr>
            <a:xfrm>
              <a:off x="5841174" y="3291189"/>
              <a:ext cx="428128" cy="84316"/>
            </a:xfrm>
            <a:custGeom>
              <a:rect b="b" l="l" r="r" t="t"/>
              <a:pathLst>
                <a:path extrusionOk="0" h="1429" w="7256">
                  <a:moveTo>
                    <a:pt x="7135" y="111"/>
                  </a:moveTo>
                  <a:lnTo>
                    <a:pt x="7135" y="1317"/>
                  </a:lnTo>
                  <a:lnTo>
                    <a:pt x="112" y="1317"/>
                  </a:ln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1373"/>
                  </a:lnTo>
                  <a:cubicBezTo>
                    <a:pt x="1" y="1401"/>
                    <a:pt x="29" y="1429"/>
                    <a:pt x="56" y="1429"/>
                  </a:cubicBezTo>
                  <a:lnTo>
                    <a:pt x="7200" y="1429"/>
                  </a:lnTo>
                  <a:cubicBezTo>
                    <a:pt x="7227" y="1429"/>
                    <a:pt x="7255" y="1401"/>
                    <a:pt x="7255" y="1373"/>
                  </a:cubicBezTo>
                  <a:lnTo>
                    <a:pt x="7255" y="56"/>
                  </a:lnTo>
                  <a:cubicBezTo>
                    <a:pt x="7255" y="28"/>
                    <a:pt x="7227" y="0"/>
                    <a:pt x="7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1"/>
            <p:cNvSpPr/>
            <p:nvPr/>
          </p:nvSpPr>
          <p:spPr>
            <a:xfrm>
              <a:off x="5257691" y="3542955"/>
              <a:ext cx="1595094" cy="130869"/>
            </a:xfrm>
            <a:custGeom>
              <a:rect b="b" l="l" r="r" t="t"/>
              <a:pathLst>
                <a:path extrusionOk="0" h="2218" w="27034">
                  <a:moveTo>
                    <a:pt x="2218" y="0"/>
                  </a:moveTo>
                  <a:cubicBezTo>
                    <a:pt x="1429" y="38"/>
                    <a:pt x="724" y="492"/>
                    <a:pt x="446" y="1160"/>
                  </a:cubicBezTo>
                  <a:lnTo>
                    <a:pt x="1" y="2218"/>
                  </a:lnTo>
                  <a:lnTo>
                    <a:pt x="27033" y="2218"/>
                  </a:lnTo>
                  <a:cubicBezTo>
                    <a:pt x="27033" y="1522"/>
                    <a:pt x="26653" y="900"/>
                    <a:pt x="26059" y="492"/>
                  </a:cubicBezTo>
                  <a:cubicBezTo>
                    <a:pt x="26031" y="474"/>
                    <a:pt x="26003" y="455"/>
                    <a:pt x="25976" y="436"/>
                  </a:cubicBezTo>
                  <a:cubicBezTo>
                    <a:pt x="25540" y="158"/>
                    <a:pt x="25002" y="0"/>
                    <a:pt x="244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1"/>
            <p:cNvSpPr/>
            <p:nvPr/>
          </p:nvSpPr>
          <p:spPr>
            <a:xfrm>
              <a:off x="5253856" y="3539120"/>
              <a:ext cx="1602764" cy="138540"/>
            </a:xfrm>
            <a:custGeom>
              <a:rect b="b" l="l" r="r" t="t"/>
              <a:pathLst>
                <a:path extrusionOk="0" h="2348" w="27164">
                  <a:moveTo>
                    <a:pt x="24482" y="121"/>
                  </a:moveTo>
                  <a:cubicBezTo>
                    <a:pt x="25029" y="121"/>
                    <a:pt x="25558" y="270"/>
                    <a:pt x="26004" y="548"/>
                  </a:cubicBezTo>
                  <a:lnTo>
                    <a:pt x="26031" y="566"/>
                  </a:lnTo>
                  <a:cubicBezTo>
                    <a:pt x="26050" y="576"/>
                    <a:pt x="26068" y="585"/>
                    <a:pt x="26087" y="603"/>
                  </a:cubicBezTo>
                  <a:cubicBezTo>
                    <a:pt x="26681" y="1002"/>
                    <a:pt x="27024" y="1596"/>
                    <a:pt x="27043" y="2227"/>
                  </a:cubicBezTo>
                  <a:lnTo>
                    <a:pt x="149" y="2227"/>
                  </a:lnTo>
                  <a:lnTo>
                    <a:pt x="558" y="1244"/>
                  </a:lnTo>
                  <a:cubicBezTo>
                    <a:pt x="836" y="603"/>
                    <a:pt x="1504" y="158"/>
                    <a:pt x="2283" y="121"/>
                  </a:cubicBezTo>
                  <a:close/>
                  <a:moveTo>
                    <a:pt x="2385" y="0"/>
                  </a:moveTo>
                  <a:cubicBezTo>
                    <a:pt x="2348" y="0"/>
                    <a:pt x="2320" y="10"/>
                    <a:pt x="2292" y="10"/>
                  </a:cubicBezTo>
                  <a:lnTo>
                    <a:pt x="2274" y="10"/>
                  </a:lnTo>
                  <a:cubicBezTo>
                    <a:pt x="1457" y="47"/>
                    <a:pt x="743" y="511"/>
                    <a:pt x="456" y="1197"/>
                  </a:cubicBezTo>
                  <a:lnTo>
                    <a:pt x="10" y="2264"/>
                  </a:lnTo>
                  <a:cubicBezTo>
                    <a:pt x="1" y="2283"/>
                    <a:pt x="1" y="2301"/>
                    <a:pt x="10" y="2320"/>
                  </a:cubicBezTo>
                  <a:cubicBezTo>
                    <a:pt x="29" y="2338"/>
                    <a:pt x="47" y="2347"/>
                    <a:pt x="66" y="2347"/>
                  </a:cubicBezTo>
                  <a:lnTo>
                    <a:pt x="27098" y="2347"/>
                  </a:lnTo>
                  <a:cubicBezTo>
                    <a:pt x="27135" y="2347"/>
                    <a:pt x="27163" y="2320"/>
                    <a:pt x="27163" y="2283"/>
                  </a:cubicBezTo>
                  <a:cubicBezTo>
                    <a:pt x="27163" y="1587"/>
                    <a:pt x="26792" y="937"/>
                    <a:pt x="26152" y="501"/>
                  </a:cubicBezTo>
                  <a:cubicBezTo>
                    <a:pt x="26133" y="492"/>
                    <a:pt x="26115" y="483"/>
                    <a:pt x="26087" y="464"/>
                  </a:cubicBezTo>
                  <a:lnTo>
                    <a:pt x="26068" y="455"/>
                  </a:lnTo>
                  <a:cubicBezTo>
                    <a:pt x="25605" y="158"/>
                    <a:pt x="25057" y="0"/>
                    <a:pt x="2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1"/>
            <p:cNvSpPr/>
            <p:nvPr/>
          </p:nvSpPr>
          <p:spPr>
            <a:xfrm>
              <a:off x="5425733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1"/>
            <p:cNvSpPr/>
            <p:nvPr/>
          </p:nvSpPr>
          <p:spPr>
            <a:xfrm>
              <a:off x="5422487" y="3569743"/>
              <a:ext cx="119895" cy="44960"/>
            </a:xfrm>
            <a:custGeom>
              <a:rect b="b" l="l" r="r" t="t"/>
              <a:pathLst>
                <a:path extrusionOk="0" h="762" w="2032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1"/>
            <p:cNvSpPr/>
            <p:nvPr/>
          </p:nvSpPr>
          <p:spPr>
            <a:xfrm>
              <a:off x="5565334" y="3573047"/>
              <a:ext cx="113345" cy="38352"/>
            </a:xfrm>
            <a:custGeom>
              <a:rect b="b" l="l" r="r" t="t"/>
              <a:pathLst>
                <a:path extrusionOk="0" h="650" w="1921">
                  <a:moveTo>
                    <a:pt x="390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90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1"/>
            <p:cNvSpPr/>
            <p:nvPr/>
          </p:nvSpPr>
          <p:spPr>
            <a:xfrm>
              <a:off x="5562030" y="3569743"/>
              <a:ext cx="119954" cy="44960"/>
            </a:xfrm>
            <a:custGeom>
              <a:rect b="b" l="l" r="r" t="t"/>
              <a:pathLst>
                <a:path extrusionOk="0" h="762" w="2033">
                  <a:moveTo>
                    <a:pt x="1587" y="122"/>
                  </a:moveTo>
                  <a:cubicBezTo>
                    <a:pt x="177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0" y="122"/>
                    <a:pt x="446" y="122"/>
                  </a:cubicBezTo>
                  <a:close/>
                  <a:moveTo>
                    <a:pt x="446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77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1"/>
            <p:cNvSpPr/>
            <p:nvPr/>
          </p:nvSpPr>
          <p:spPr>
            <a:xfrm>
              <a:off x="5708712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1"/>
            <p:cNvSpPr/>
            <p:nvPr/>
          </p:nvSpPr>
          <p:spPr>
            <a:xfrm>
              <a:off x="5705467" y="3569743"/>
              <a:ext cx="119895" cy="44960"/>
            </a:xfrm>
            <a:custGeom>
              <a:rect b="b" l="l" r="r" t="t"/>
              <a:pathLst>
                <a:path extrusionOk="0" h="762" w="2032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1"/>
            <p:cNvSpPr/>
            <p:nvPr/>
          </p:nvSpPr>
          <p:spPr>
            <a:xfrm>
              <a:off x="5848314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1"/>
            <p:cNvSpPr/>
            <p:nvPr/>
          </p:nvSpPr>
          <p:spPr>
            <a:xfrm>
              <a:off x="5845010" y="3569743"/>
              <a:ext cx="119954" cy="44960"/>
            </a:xfrm>
            <a:custGeom>
              <a:rect b="b" l="l" r="r" t="t"/>
              <a:pathLst>
                <a:path extrusionOk="0" h="762" w="2033">
                  <a:moveTo>
                    <a:pt x="1587" y="122"/>
                  </a:moveTo>
                  <a:cubicBezTo>
                    <a:pt x="176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67" y="762"/>
                  </a:lnTo>
                  <a:cubicBezTo>
                    <a:pt x="2005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1"/>
            <p:cNvSpPr/>
            <p:nvPr/>
          </p:nvSpPr>
          <p:spPr>
            <a:xfrm>
              <a:off x="5990099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1"/>
            <p:cNvSpPr/>
            <p:nvPr/>
          </p:nvSpPr>
          <p:spPr>
            <a:xfrm>
              <a:off x="5986794" y="3569743"/>
              <a:ext cx="119364" cy="44960"/>
            </a:xfrm>
            <a:custGeom>
              <a:rect b="b" l="l" r="r" t="t"/>
              <a:pathLst>
                <a:path extrusionOk="0" h="762" w="2023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19" y="762"/>
                    <a:pt x="56" y="762"/>
                  </a:cubicBezTo>
                  <a:lnTo>
                    <a:pt x="1967" y="762"/>
                  </a:lnTo>
                  <a:cubicBezTo>
                    <a:pt x="199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"/>
            <p:cNvSpPr/>
            <p:nvPr/>
          </p:nvSpPr>
          <p:spPr>
            <a:xfrm>
              <a:off x="6129641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"/>
            <p:cNvSpPr/>
            <p:nvPr/>
          </p:nvSpPr>
          <p:spPr>
            <a:xfrm>
              <a:off x="6126337" y="3569743"/>
              <a:ext cx="119423" cy="44960"/>
            </a:xfrm>
            <a:custGeom>
              <a:rect b="b" l="l" r="r" t="t"/>
              <a:pathLst>
                <a:path extrusionOk="0" h="762" w="2024">
                  <a:moveTo>
                    <a:pt x="1587" y="122"/>
                  </a:moveTo>
                  <a:cubicBezTo>
                    <a:pt x="1764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7" y="762"/>
                  </a:cubicBezTo>
                  <a:lnTo>
                    <a:pt x="1968" y="762"/>
                  </a:lnTo>
                  <a:cubicBezTo>
                    <a:pt x="200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9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1"/>
            <p:cNvSpPr/>
            <p:nvPr/>
          </p:nvSpPr>
          <p:spPr>
            <a:xfrm>
              <a:off x="6273078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1"/>
            <p:cNvSpPr/>
            <p:nvPr/>
          </p:nvSpPr>
          <p:spPr>
            <a:xfrm>
              <a:off x="6269243" y="3569743"/>
              <a:ext cx="119895" cy="44960"/>
            </a:xfrm>
            <a:custGeom>
              <a:rect b="b" l="l" r="r" t="t"/>
              <a:pathLst>
                <a:path extrusionOk="0" h="762" w="2032">
                  <a:moveTo>
                    <a:pt x="1596" y="122"/>
                  </a:moveTo>
                  <a:cubicBezTo>
                    <a:pt x="1772" y="122"/>
                    <a:pt x="1920" y="261"/>
                    <a:pt x="1920" y="446"/>
                  </a:cubicBezTo>
                  <a:lnTo>
                    <a:pt x="1920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9" y="122"/>
                    <a:pt x="445" y="122"/>
                  </a:cubicBezTo>
                  <a:close/>
                  <a:moveTo>
                    <a:pt x="445" y="1"/>
                  </a:moveTo>
                  <a:cubicBezTo>
                    <a:pt x="204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65" y="762"/>
                  </a:cubicBezTo>
                  <a:lnTo>
                    <a:pt x="1976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37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1"/>
            <p:cNvSpPr/>
            <p:nvPr/>
          </p:nvSpPr>
          <p:spPr>
            <a:xfrm>
              <a:off x="6412621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1"/>
            <p:cNvSpPr/>
            <p:nvPr/>
          </p:nvSpPr>
          <p:spPr>
            <a:xfrm>
              <a:off x="6409376" y="3569743"/>
              <a:ext cx="119364" cy="44960"/>
            </a:xfrm>
            <a:custGeom>
              <a:rect b="b" l="l" r="r" t="t"/>
              <a:pathLst>
                <a:path extrusionOk="0" h="762" w="2023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22" y="706"/>
                  </a:cubicBezTo>
                  <a:lnTo>
                    <a:pt x="2022" y="446"/>
                  </a:lnTo>
                  <a:cubicBezTo>
                    <a:pt x="202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1"/>
            <p:cNvSpPr/>
            <p:nvPr/>
          </p:nvSpPr>
          <p:spPr>
            <a:xfrm>
              <a:off x="6559303" y="3573047"/>
              <a:ext cx="112814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1"/>
            <p:cNvSpPr/>
            <p:nvPr/>
          </p:nvSpPr>
          <p:spPr>
            <a:xfrm>
              <a:off x="6556058" y="3569743"/>
              <a:ext cx="119364" cy="44960"/>
            </a:xfrm>
            <a:custGeom>
              <a:rect b="b" l="l" r="r" t="t"/>
              <a:pathLst>
                <a:path extrusionOk="0" h="762" w="2023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1"/>
            <p:cNvSpPr/>
            <p:nvPr/>
          </p:nvSpPr>
          <p:spPr>
            <a:xfrm>
              <a:off x="5359531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1"/>
            <p:cNvSpPr/>
            <p:nvPr/>
          </p:nvSpPr>
          <p:spPr>
            <a:xfrm>
              <a:off x="5356227" y="3596058"/>
              <a:ext cx="119364" cy="44901"/>
            </a:xfrm>
            <a:custGeom>
              <a:rect b="b" l="l" r="r" t="t"/>
              <a:pathLst>
                <a:path extrusionOk="0" h="761" w="2023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1"/>
            <p:cNvSpPr/>
            <p:nvPr/>
          </p:nvSpPr>
          <p:spPr>
            <a:xfrm>
              <a:off x="5499074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1"/>
            <p:cNvSpPr/>
            <p:nvPr/>
          </p:nvSpPr>
          <p:spPr>
            <a:xfrm>
              <a:off x="5495828" y="3596058"/>
              <a:ext cx="119895" cy="44901"/>
            </a:xfrm>
            <a:custGeom>
              <a:rect b="b" l="l" r="r" t="t"/>
              <a:pathLst>
                <a:path extrusionOk="0" h="761" w="2032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"/>
            <p:cNvSpPr/>
            <p:nvPr/>
          </p:nvSpPr>
          <p:spPr>
            <a:xfrm>
              <a:off x="5642510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1"/>
            <p:cNvSpPr/>
            <p:nvPr/>
          </p:nvSpPr>
          <p:spPr>
            <a:xfrm>
              <a:off x="5639206" y="3596058"/>
              <a:ext cx="119423" cy="44901"/>
            </a:xfrm>
            <a:custGeom>
              <a:rect b="b" l="l" r="r" t="t"/>
              <a:pathLst>
                <a:path extrusionOk="0" h="761" w="2024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1"/>
            <p:cNvSpPr/>
            <p:nvPr/>
          </p:nvSpPr>
          <p:spPr>
            <a:xfrm>
              <a:off x="5782053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1"/>
            <p:cNvSpPr/>
            <p:nvPr/>
          </p:nvSpPr>
          <p:spPr>
            <a:xfrm>
              <a:off x="5778808" y="3596058"/>
              <a:ext cx="119895" cy="44901"/>
            </a:xfrm>
            <a:custGeom>
              <a:rect b="b" l="l" r="r" t="t"/>
              <a:pathLst>
                <a:path extrusionOk="0" h="761" w="2032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23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1"/>
            <p:cNvSpPr/>
            <p:nvPr/>
          </p:nvSpPr>
          <p:spPr>
            <a:xfrm>
              <a:off x="5923307" y="3599304"/>
              <a:ext cx="113345" cy="38411"/>
            </a:xfrm>
            <a:custGeom>
              <a:rect b="b" l="l" r="r" t="t"/>
              <a:pathLst>
                <a:path extrusionOk="0" h="651" w="1921">
                  <a:moveTo>
                    <a:pt x="390" y="1"/>
                  </a:moveTo>
                  <a:cubicBezTo>
                    <a:pt x="17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81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1"/>
            <p:cNvSpPr/>
            <p:nvPr/>
          </p:nvSpPr>
          <p:spPr>
            <a:xfrm>
              <a:off x="5920003" y="3596058"/>
              <a:ext cx="119954" cy="44901"/>
            </a:xfrm>
            <a:custGeom>
              <a:rect b="b" l="l" r="r" t="t"/>
              <a:pathLst>
                <a:path extrusionOk="0" h="761" w="2033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5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1"/>
            <p:cNvSpPr/>
            <p:nvPr/>
          </p:nvSpPr>
          <p:spPr>
            <a:xfrm>
              <a:off x="6063440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1"/>
            <p:cNvSpPr/>
            <p:nvPr/>
          </p:nvSpPr>
          <p:spPr>
            <a:xfrm>
              <a:off x="6060136" y="3596058"/>
              <a:ext cx="119364" cy="44901"/>
            </a:xfrm>
            <a:custGeom>
              <a:rect b="b" l="l" r="r" t="t"/>
              <a:pathLst>
                <a:path extrusionOk="0" h="761" w="2023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1"/>
            <p:cNvSpPr/>
            <p:nvPr/>
          </p:nvSpPr>
          <p:spPr>
            <a:xfrm>
              <a:off x="6206818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8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35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1"/>
            <p:cNvSpPr/>
            <p:nvPr/>
          </p:nvSpPr>
          <p:spPr>
            <a:xfrm>
              <a:off x="6202982" y="3596058"/>
              <a:ext cx="119954" cy="44901"/>
            </a:xfrm>
            <a:custGeom>
              <a:rect b="b" l="l" r="r" t="t"/>
              <a:pathLst>
                <a:path extrusionOk="0" h="761" w="2033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6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8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1"/>
            <p:cNvSpPr/>
            <p:nvPr/>
          </p:nvSpPr>
          <p:spPr>
            <a:xfrm>
              <a:off x="6346419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1"/>
            <p:cNvSpPr/>
            <p:nvPr/>
          </p:nvSpPr>
          <p:spPr>
            <a:xfrm>
              <a:off x="6342584" y="3596058"/>
              <a:ext cx="119895" cy="44901"/>
            </a:xfrm>
            <a:custGeom>
              <a:rect b="b" l="l" r="r" t="t"/>
              <a:pathLst>
                <a:path extrusionOk="0" h="761" w="2032">
                  <a:moveTo>
                    <a:pt x="1596" y="112"/>
                  </a:moveTo>
                  <a:cubicBezTo>
                    <a:pt x="1772" y="112"/>
                    <a:pt x="1921" y="260"/>
                    <a:pt x="1921" y="436"/>
                  </a:cubicBezTo>
                  <a:lnTo>
                    <a:pt x="1921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9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4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65" y="761"/>
                  </a:cubicBezTo>
                  <a:lnTo>
                    <a:pt x="1976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1"/>
            <p:cNvSpPr/>
            <p:nvPr/>
          </p:nvSpPr>
          <p:spPr>
            <a:xfrm>
              <a:off x="6493101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1"/>
            <p:cNvSpPr/>
            <p:nvPr/>
          </p:nvSpPr>
          <p:spPr>
            <a:xfrm>
              <a:off x="6489797" y="3596058"/>
              <a:ext cx="119423" cy="44901"/>
            </a:xfrm>
            <a:custGeom>
              <a:rect b="b" l="l" r="r" t="t"/>
              <a:pathLst>
                <a:path extrusionOk="0" h="761" w="2024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1"/>
            <p:cNvSpPr/>
            <p:nvPr/>
          </p:nvSpPr>
          <p:spPr>
            <a:xfrm>
              <a:off x="6632644" y="3599304"/>
              <a:ext cx="112814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1"/>
            <p:cNvSpPr/>
            <p:nvPr/>
          </p:nvSpPr>
          <p:spPr>
            <a:xfrm>
              <a:off x="6629399" y="3596058"/>
              <a:ext cx="119895" cy="44901"/>
            </a:xfrm>
            <a:custGeom>
              <a:rect b="b" l="l" r="r" t="t"/>
              <a:pathLst>
                <a:path extrusionOk="0" h="761" w="2032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1"/>
            <p:cNvSpPr/>
            <p:nvPr/>
          </p:nvSpPr>
          <p:spPr>
            <a:xfrm>
              <a:off x="5370447" y="2293916"/>
              <a:ext cx="907057" cy="792060"/>
            </a:xfrm>
            <a:custGeom>
              <a:rect b="b" l="l" r="r" t="t"/>
              <a:pathLst>
                <a:path extrusionOk="0" h="13424" w="15373">
                  <a:moveTo>
                    <a:pt x="465" y="0"/>
                  </a:moveTo>
                  <a:cubicBezTo>
                    <a:pt x="214" y="0"/>
                    <a:pt x="1" y="213"/>
                    <a:pt x="1" y="464"/>
                  </a:cubicBezTo>
                  <a:lnTo>
                    <a:pt x="1" y="12960"/>
                  </a:lnTo>
                  <a:cubicBezTo>
                    <a:pt x="1" y="13210"/>
                    <a:pt x="214" y="13423"/>
                    <a:pt x="465" y="13423"/>
                  </a:cubicBezTo>
                  <a:lnTo>
                    <a:pt x="14909" y="13423"/>
                  </a:lnTo>
                  <a:cubicBezTo>
                    <a:pt x="15168" y="13423"/>
                    <a:pt x="15372" y="13210"/>
                    <a:pt x="15372" y="12960"/>
                  </a:cubicBez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1"/>
            <p:cNvSpPr/>
            <p:nvPr/>
          </p:nvSpPr>
          <p:spPr>
            <a:xfrm>
              <a:off x="5367201" y="2290611"/>
              <a:ext cx="913606" cy="798668"/>
            </a:xfrm>
            <a:custGeom>
              <a:rect b="b" l="l" r="r" t="t"/>
              <a:pathLst>
                <a:path extrusionOk="0" h="13536" w="15484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3016"/>
                  </a:lnTo>
                  <a:cubicBezTo>
                    <a:pt x="15372" y="13238"/>
                    <a:pt x="15186" y="13414"/>
                    <a:pt x="14964" y="13414"/>
                  </a:cubicBezTo>
                  <a:lnTo>
                    <a:pt x="520" y="13414"/>
                  </a:lnTo>
                  <a:cubicBezTo>
                    <a:pt x="297" y="13414"/>
                    <a:pt x="112" y="13238"/>
                    <a:pt x="112" y="13016"/>
                  </a:cubicBez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016"/>
                  </a:lnTo>
                  <a:cubicBezTo>
                    <a:pt x="0" y="13303"/>
                    <a:pt x="232" y="13535"/>
                    <a:pt x="520" y="13535"/>
                  </a:cubicBezTo>
                  <a:lnTo>
                    <a:pt x="14964" y="13535"/>
                  </a:lnTo>
                  <a:cubicBezTo>
                    <a:pt x="15251" y="13535"/>
                    <a:pt x="15483" y="13303"/>
                    <a:pt x="15483" y="13016"/>
                  </a:cubicBez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1"/>
            <p:cNvSpPr/>
            <p:nvPr/>
          </p:nvSpPr>
          <p:spPr>
            <a:xfrm>
              <a:off x="5370447" y="2293916"/>
              <a:ext cx="907057" cy="72279"/>
            </a:xfrm>
            <a:custGeom>
              <a:rect b="b" l="l" r="r" t="t"/>
              <a:pathLst>
                <a:path extrusionOk="0" h="1225" w="15373">
                  <a:moveTo>
                    <a:pt x="465" y="0"/>
                  </a:moveTo>
                  <a:cubicBezTo>
                    <a:pt x="214" y="0"/>
                    <a:pt x="1" y="204"/>
                    <a:pt x="1" y="464"/>
                  </a:cubicBezTo>
                  <a:lnTo>
                    <a:pt x="1" y="1225"/>
                  </a:lnTo>
                  <a:lnTo>
                    <a:pt x="15372" y="1225"/>
                  </a:ln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1"/>
            <p:cNvSpPr/>
            <p:nvPr/>
          </p:nvSpPr>
          <p:spPr>
            <a:xfrm>
              <a:off x="5367201" y="2290611"/>
              <a:ext cx="913606" cy="78887"/>
            </a:xfrm>
            <a:custGeom>
              <a:rect b="b" l="l" r="r" t="t"/>
              <a:pathLst>
                <a:path extrusionOk="0" h="1337" w="15484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225"/>
                  </a:lnTo>
                  <a:lnTo>
                    <a:pt x="112" y="1225"/>
                  </a:ln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36"/>
                  </a:lnTo>
                  <a:lnTo>
                    <a:pt x="15483" y="1336"/>
                  </a:ln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1"/>
            <p:cNvSpPr/>
            <p:nvPr/>
          </p:nvSpPr>
          <p:spPr>
            <a:xfrm>
              <a:off x="5462433" y="2316868"/>
              <a:ext cx="31272" cy="31272"/>
            </a:xfrm>
            <a:custGeom>
              <a:rect b="b" l="l" r="r" t="t"/>
              <a:pathLst>
                <a:path extrusionOk="0" h="530" w="53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86" y="409"/>
                    <a:pt x="112" y="344"/>
                    <a:pt x="112" y="260"/>
                  </a:cubicBezTo>
                  <a:cubicBezTo>
                    <a:pt x="112" y="177"/>
                    <a:pt x="186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1"/>
            <p:cNvSpPr/>
            <p:nvPr/>
          </p:nvSpPr>
          <p:spPr>
            <a:xfrm>
              <a:off x="5510048" y="2316868"/>
              <a:ext cx="31272" cy="31272"/>
            </a:xfrm>
            <a:custGeom>
              <a:rect b="b" l="l" r="r" t="t"/>
              <a:pathLst>
                <a:path extrusionOk="0" h="530" w="53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12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1"/>
            <p:cNvSpPr/>
            <p:nvPr/>
          </p:nvSpPr>
          <p:spPr>
            <a:xfrm>
              <a:off x="5415348" y="2316868"/>
              <a:ext cx="31272" cy="31272"/>
            </a:xfrm>
            <a:custGeom>
              <a:rect b="b" l="l" r="r" t="t"/>
              <a:pathLst>
                <a:path extrusionOk="0" h="530" w="53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1" y="112"/>
                    <a:pt x="1" y="260"/>
                  </a:cubicBezTo>
                  <a:cubicBezTo>
                    <a:pt x="1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1"/>
            <p:cNvSpPr/>
            <p:nvPr/>
          </p:nvSpPr>
          <p:spPr>
            <a:xfrm>
              <a:off x="5458597" y="2489275"/>
              <a:ext cx="556165" cy="7198"/>
            </a:xfrm>
            <a:custGeom>
              <a:rect b="b" l="l" r="r" t="t"/>
              <a:pathLst>
                <a:path extrusionOk="0" h="122" w="9426">
                  <a:moveTo>
                    <a:pt x="65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9370" y="121"/>
                  </a:lnTo>
                  <a:cubicBezTo>
                    <a:pt x="9398" y="121"/>
                    <a:pt x="9426" y="94"/>
                    <a:pt x="9426" y="57"/>
                  </a:cubicBezTo>
                  <a:cubicBezTo>
                    <a:pt x="9426" y="29"/>
                    <a:pt x="9398" y="1"/>
                    <a:pt x="9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1"/>
            <p:cNvSpPr/>
            <p:nvPr/>
          </p:nvSpPr>
          <p:spPr>
            <a:xfrm>
              <a:off x="5458597" y="2588932"/>
              <a:ext cx="199844" cy="7139"/>
            </a:xfrm>
            <a:custGeom>
              <a:rect b="b" l="l" r="r" t="t"/>
              <a:pathLst>
                <a:path extrusionOk="0" h="121" w="3387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331" y="121"/>
                  </a:lnTo>
                  <a:cubicBezTo>
                    <a:pt x="3359" y="121"/>
                    <a:pt x="3386" y="93"/>
                    <a:pt x="3386" y="65"/>
                  </a:cubicBezTo>
                  <a:cubicBezTo>
                    <a:pt x="3386" y="28"/>
                    <a:pt x="3359" y="0"/>
                    <a:pt x="3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1"/>
            <p:cNvSpPr/>
            <p:nvPr/>
          </p:nvSpPr>
          <p:spPr>
            <a:xfrm>
              <a:off x="5731192" y="2588932"/>
              <a:ext cx="240851" cy="7139"/>
            </a:xfrm>
            <a:custGeom>
              <a:rect b="b" l="l" r="r" t="t"/>
              <a:pathLst>
                <a:path extrusionOk="0" h="121" w="4082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4026" y="121"/>
                  </a:lnTo>
                  <a:cubicBezTo>
                    <a:pt x="4054" y="121"/>
                    <a:pt x="4082" y="93"/>
                    <a:pt x="4082" y="65"/>
                  </a:cubicBezTo>
                  <a:cubicBezTo>
                    <a:pt x="4082" y="28"/>
                    <a:pt x="4054" y="0"/>
                    <a:pt x="4026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1"/>
            <p:cNvSpPr/>
            <p:nvPr/>
          </p:nvSpPr>
          <p:spPr>
            <a:xfrm>
              <a:off x="5458597" y="2892150"/>
              <a:ext cx="359094" cy="6608"/>
            </a:xfrm>
            <a:custGeom>
              <a:rect b="b" l="l" r="r" t="t"/>
              <a:pathLst>
                <a:path extrusionOk="0" h="112" w="6086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021" y="112"/>
                  </a:lnTo>
                  <a:cubicBezTo>
                    <a:pt x="6058" y="112"/>
                    <a:pt x="6086" y="84"/>
                    <a:pt x="6086" y="56"/>
                  </a:cubicBezTo>
                  <a:cubicBezTo>
                    <a:pt x="6086" y="19"/>
                    <a:pt x="6058" y="0"/>
                    <a:pt x="60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1"/>
            <p:cNvSpPr/>
            <p:nvPr/>
          </p:nvSpPr>
          <p:spPr>
            <a:xfrm>
              <a:off x="5458597" y="2694017"/>
              <a:ext cx="561121" cy="6608"/>
            </a:xfrm>
            <a:custGeom>
              <a:rect b="b" l="l" r="r" t="t"/>
              <a:pathLst>
                <a:path extrusionOk="0" h="112" w="951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65" y="112"/>
                  </a:cubicBezTo>
                  <a:lnTo>
                    <a:pt x="9444" y="112"/>
                  </a:lnTo>
                  <a:cubicBezTo>
                    <a:pt x="9481" y="112"/>
                    <a:pt x="9509" y="93"/>
                    <a:pt x="9509" y="56"/>
                  </a:cubicBezTo>
                  <a:cubicBezTo>
                    <a:pt x="9509" y="28"/>
                    <a:pt x="9481" y="0"/>
                    <a:pt x="9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1"/>
            <p:cNvSpPr/>
            <p:nvPr/>
          </p:nvSpPr>
          <p:spPr>
            <a:xfrm>
              <a:off x="5458597" y="2793614"/>
              <a:ext cx="182320" cy="7198"/>
            </a:xfrm>
            <a:custGeom>
              <a:rect b="b" l="l" r="r" t="t"/>
              <a:pathLst>
                <a:path extrusionOk="0" h="122" w="309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3034" y="121"/>
                  </a:lnTo>
                  <a:cubicBezTo>
                    <a:pt x="3071" y="121"/>
                    <a:pt x="3090" y="93"/>
                    <a:pt x="3090" y="66"/>
                  </a:cubicBezTo>
                  <a:cubicBezTo>
                    <a:pt x="3090" y="29"/>
                    <a:pt x="3071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1"/>
            <p:cNvSpPr/>
            <p:nvPr/>
          </p:nvSpPr>
          <p:spPr>
            <a:xfrm>
              <a:off x="5688474" y="2793614"/>
              <a:ext cx="326288" cy="7198"/>
            </a:xfrm>
            <a:custGeom>
              <a:rect b="b" l="l" r="r" t="t"/>
              <a:pathLst>
                <a:path extrusionOk="0" h="122" w="553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5474" y="121"/>
                  </a:lnTo>
                  <a:cubicBezTo>
                    <a:pt x="5502" y="121"/>
                    <a:pt x="5530" y="93"/>
                    <a:pt x="5530" y="66"/>
                  </a:cubicBezTo>
                  <a:cubicBezTo>
                    <a:pt x="5530" y="29"/>
                    <a:pt x="5502" y="1"/>
                    <a:pt x="5474" y="1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1"/>
            <p:cNvSpPr/>
            <p:nvPr/>
          </p:nvSpPr>
          <p:spPr>
            <a:xfrm>
              <a:off x="6337628" y="2408264"/>
              <a:ext cx="409483" cy="672224"/>
            </a:xfrm>
            <a:custGeom>
              <a:rect b="b" l="l" r="r" t="t"/>
              <a:pathLst>
                <a:path extrusionOk="0" h="11393" w="6940"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lnTo>
                    <a:pt x="1" y="11291"/>
                  </a:lnTo>
                  <a:cubicBezTo>
                    <a:pt x="1" y="11346"/>
                    <a:pt x="47" y="11393"/>
                    <a:pt x="103" y="11393"/>
                  </a:cubicBezTo>
                  <a:lnTo>
                    <a:pt x="6847" y="11393"/>
                  </a:lnTo>
                  <a:cubicBezTo>
                    <a:pt x="6903" y="11393"/>
                    <a:pt x="6940" y="11346"/>
                    <a:pt x="6940" y="11291"/>
                  </a:cubicBezTo>
                  <a:lnTo>
                    <a:pt x="6940" y="103"/>
                  </a:lnTo>
                  <a:cubicBezTo>
                    <a:pt x="6940" y="47"/>
                    <a:pt x="6903" y="1"/>
                    <a:pt x="68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1"/>
            <p:cNvSpPr/>
            <p:nvPr/>
          </p:nvSpPr>
          <p:spPr>
            <a:xfrm>
              <a:off x="6334383" y="2405019"/>
              <a:ext cx="416563" cy="678773"/>
            </a:xfrm>
            <a:custGeom>
              <a:rect b="b" l="l" r="r" t="t"/>
              <a:pathLst>
                <a:path extrusionOk="0" h="11504" w="7060">
                  <a:moveTo>
                    <a:pt x="6902" y="121"/>
                  </a:moveTo>
                  <a:cubicBezTo>
                    <a:pt x="6921" y="121"/>
                    <a:pt x="6939" y="130"/>
                    <a:pt x="6939" y="158"/>
                  </a:cubicBezTo>
                  <a:lnTo>
                    <a:pt x="6939" y="11346"/>
                  </a:lnTo>
                  <a:cubicBezTo>
                    <a:pt x="6939" y="11373"/>
                    <a:pt x="6921" y="11392"/>
                    <a:pt x="6902" y="11392"/>
                  </a:cubicBezTo>
                  <a:lnTo>
                    <a:pt x="158" y="11392"/>
                  </a:lnTo>
                  <a:cubicBezTo>
                    <a:pt x="139" y="11392"/>
                    <a:pt x="121" y="11373"/>
                    <a:pt x="121" y="11346"/>
                  </a:cubicBezTo>
                  <a:lnTo>
                    <a:pt x="121" y="158"/>
                  </a:lnTo>
                  <a:cubicBezTo>
                    <a:pt x="121" y="130"/>
                    <a:pt x="139" y="121"/>
                    <a:pt x="158" y="121"/>
                  </a:cubicBezTo>
                  <a:close/>
                  <a:moveTo>
                    <a:pt x="158" y="0"/>
                  </a:moveTo>
                  <a:cubicBezTo>
                    <a:pt x="65" y="0"/>
                    <a:pt x="0" y="65"/>
                    <a:pt x="0" y="158"/>
                  </a:cubicBezTo>
                  <a:lnTo>
                    <a:pt x="0" y="11346"/>
                  </a:lnTo>
                  <a:cubicBezTo>
                    <a:pt x="0" y="11438"/>
                    <a:pt x="74" y="11503"/>
                    <a:pt x="158" y="11503"/>
                  </a:cubicBezTo>
                  <a:lnTo>
                    <a:pt x="6902" y="11503"/>
                  </a:lnTo>
                  <a:cubicBezTo>
                    <a:pt x="6985" y="11503"/>
                    <a:pt x="7060" y="11438"/>
                    <a:pt x="7060" y="11346"/>
                  </a:cubicBezTo>
                  <a:lnTo>
                    <a:pt x="7060" y="158"/>
                  </a:lnTo>
                  <a:cubicBezTo>
                    <a:pt x="7060" y="65"/>
                    <a:pt x="6985" y="0"/>
                    <a:pt x="6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1"/>
            <p:cNvSpPr/>
            <p:nvPr/>
          </p:nvSpPr>
          <p:spPr>
            <a:xfrm>
              <a:off x="6397280" y="2535829"/>
              <a:ext cx="135825" cy="7139"/>
            </a:xfrm>
            <a:custGeom>
              <a:rect b="b" l="l" r="r" t="t"/>
              <a:pathLst>
                <a:path extrusionOk="0" h="121" w="2302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1"/>
            <p:cNvSpPr/>
            <p:nvPr/>
          </p:nvSpPr>
          <p:spPr>
            <a:xfrm>
              <a:off x="6558772" y="2535829"/>
              <a:ext cx="53162" cy="7139"/>
            </a:xfrm>
            <a:custGeom>
              <a:rect b="b" l="l" r="r" t="t"/>
              <a:pathLst>
                <a:path extrusionOk="0" h="121" w="901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1"/>
            <p:cNvSpPr/>
            <p:nvPr/>
          </p:nvSpPr>
          <p:spPr>
            <a:xfrm>
              <a:off x="6641967" y="2535829"/>
              <a:ext cx="48796" cy="7139"/>
            </a:xfrm>
            <a:custGeom>
              <a:rect b="b" l="l" r="r" t="t"/>
              <a:pathLst>
                <a:path extrusionOk="0" h="121" w="827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1"/>
            <p:cNvSpPr/>
            <p:nvPr/>
          </p:nvSpPr>
          <p:spPr>
            <a:xfrm>
              <a:off x="6554937" y="2625042"/>
              <a:ext cx="135825" cy="6608"/>
            </a:xfrm>
            <a:custGeom>
              <a:rect b="b" l="l" r="r" t="t"/>
              <a:pathLst>
                <a:path extrusionOk="0" h="112" w="2302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93"/>
                    <a:pt x="2301" y="56"/>
                  </a:cubicBezTo>
                  <a:cubicBezTo>
                    <a:pt x="2301" y="28"/>
                    <a:pt x="2283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1"/>
            <p:cNvSpPr/>
            <p:nvPr/>
          </p:nvSpPr>
          <p:spPr>
            <a:xfrm>
              <a:off x="6476108" y="2625042"/>
              <a:ext cx="53162" cy="6608"/>
            </a:xfrm>
            <a:custGeom>
              <a:rect b="b" l="l" r="r" t="t"/>
              <a:pathLst>
                <a:path extrusionOk="0" h="112" w="901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93"/>
                    <a:pt x="901" y="56"/>
                  </a:cubicBezTo>
                  <a:cubicBezTo>
                    <a:pt x="901" y="28"/>
                    <a:pt x="873" y="0"/>
                    <a:pt x="8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1"/>
            <p:cNvSpPr/>
            <p:nvPr/>
          </p:nvSpPr>
          <p:spPr>
            <a:xfrm>
              <a:off x="6397280" y="2625042"/>
              <a:ext cx="48796" cy="6608"/>
            </a:xfrm>
            <a:custGeom>
              <a:rect b="b" l="l" r="r" t="t"/>
              <a:pathLst>
                <a:path extrusionOk="0" h="112" w="827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93"/>
                    <a:pt x="827" y="56"/>
                  </a:cubicBezTo>
                  <a:cubicBezTo>
                    <a:pt x="827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1"/>
            <p:cNvSpPr/>
            <p:nvPr/>
          </p:nvSpPr>
          <p:spPr>
            <a:xfrm>
              <a:off x="6397280" y="2580140"/>
              <a:ext cx="73459" cy="6667"/>
            </a:xfrm>
            <a:custGeom>
              <a:rect b="b" l="l" r="r" t="t"/>
              <a:pathLst>
                <a:path extrusionOk="0" h="113" w="1245">
                  <a:moveTo>
                    <a:pt x="57" y="1"/>
                  </a:moveTo>
                  <a:cubicBezTo>
                    <a:pt x="20" y="1"/>
                    <a:pt x="1" y="29"/>
                    <a:pt x="1" y="56"/>
                  </a:cubicBezTo>
                  <a:cubicBezTo>
                    <a:pt x="1" y="94"/>
                    <a:pt x="20" y="112"/>
                    <a:pt x="57" y="112"/>
                  </a:cubicBezTo>
                  <a:lnTo>
                    <a:pt x="1179" y="112"/>
                  </a:lnTo>
                  <a:cubicBezTo>
                    <a:pt x="1216" y="112"/>
                    <a:pt x="1244" y="94"/>
                    <a:pt x="1244" y="56"/>
                  </a:cubicBezTo>
                  <a:cubicBezTo>
                    <a:pt x="1244" y="29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1"/>
            <p:cNvSpPr/>
            <p:nvPr/>
          </p:nvSpPr>
          <p:spPr>
            <a:xfrm>
              <a:off x="6491980" y="2580140"/>
              <a:ext cx="119954" cy="6667"/>
            </a:xfrm>
            <a:custGeom>
              <a:rect b="b" l="l" r="r" t="t"/>
              <a:pathLst>
                <a:path extrusionOk="0" h="113" w="2033">
                  <a:moveTo>
                    <a:pt x="5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4"/>
                    <a:pt x="29" y="112"/>
                    <a:pt x="56" y="112"/>
                  </a:cubicBezTo>
                  <a:lnTo>
                    <a:pt x="1967" y="112"/>
                  </a:lnTo>
                  <a:cubicBezTo>
                    <a:pt x="2005" y="112"/>
                    <a:pt x="2032" y="94"/>
                    <a:pt x="2032" y="56"/>
                  </a:cubicBezTo>
                  <a:cubicBezTo>
                    <a:pt x="2032" y="29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1"/>
            <p:cNvSpPr/>
            <p:nvPr/>
          </p:nvSpPr>
          <p:spPr>
            <a:xfrm>
              <a:off x="6641967" y="2580140"/>
              <a:ext cx="48796" cy="6667"/>
            </a:xfrm>
            <a:custGeom>
              <a:rect b="b" l="l" r="r" t="t"/>
              <a:pathLst>
                <a:path extrusionOk="0" h="113" w="827">
                  <a:moveTo>
                    <a:pt x="56" y="1"/>
                  </a:moveTo>
                  <a:cubicBezTo>
                    <a:pt x="19" y="1"/>
                    <a:pt x="1" y="29"/>
                    <a:pt x="1" y="56"/>
                  </a:cubicBezTo>
                  <a:cubicBezTo>
                    <a:pt x="1" y="94"/>
                    <a:pt x="19" y="112"/>
                    <a:pt x="56" y="112"/>
                  </a:cubicBezTo>
                  <a:lnTo>
                    <a:pt x="771" y="112"/>
                  </a:lnTo>
                  <a:cubicBezTo>
                    <a:pt x="798" y="112"/>
                    <a:pt x="826" y="94"/>
                    <a:pt x="826" y="56"/>
                  </a:cubicBezTo>
                  <a:cubicBezTo>
                    <a:pt x="826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1"/>
            <p:cNvSpPr/>
            <p:nvPr/>
          </p:nvSpPr>
          <p:spPr>
            <a:xfrm>
              <a:off x="6397280" y="2664456"/>
              <a:ext cx="135825" cy="7198"/>
            </a:xfrm>
            <a:custGeom>
              <a:rect b="b" l="l" r="r" t="t"/>
              <a:pathLst>
                <a:path extrusionOk="0" h="122" w="2302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56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1"/>
            <p:cNvSpPr/>
            <p:nvPr/>
          </p:nvSpPr>
          <p:spPr>
            <a:xfrm>
              <a:off x="6558772" y="2664456"/>
              <a:ext cx="53162" cy="7198"/>
            </a:xfrm>
            <a:custGeom>
              <a:rect b="b" l="l" r="r" t="t"/>
              <a:pathLst>
                <a:path extrusionOk="0" h="122" w="901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56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1"/>
            <p:cNvSpPr/>
            <p:nvPr/>
          </p:nvSpPr>
          <p:spPr>
            <a:xfrm>
              <a:off x="6397280" y="2806772"/>
              <a:ext cx="135825" cy="7139"/>
            </a:xfrm>
            <a:custGeom>
              <a:rect b="b" l="l" r="r" t="t"/>
              <a:pathLst>
                <a:path extrusionOk="0" h="121" w="2302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1"/>
            <p:cNvSpPr/>
            <p:nvPr/>
          </p:nvSpPr>
          <p:spPr>
            <a:xfrm>
              <a:off x="6558772" y="2806772"/>
              <a:ext cx="53162" cy="7139"/>
            </a:xfrm>
            <a:custGeom>
              <a:rect b="b" l="l" r="r" t="t"/>
              <a:pathLst>
                <a:path extrusionOk="0" h="121" w="901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1"/>
            <p:cNvSpPr/>
            <p:nvPr/>
          </p:nvSpPr>
          <p:spPr>
            <a:xfrm>
              <a:off x="6641967" y="2664456"/>
              <a:ext cx="48796" cy="7198"/>
            </a:xfrm>
            <a:custGeom>
              <a:rect b="b" l="l" r="r" t="t"/>
              <a:pathLst>
                <a:path extrusionOk="0" h="122" w="827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56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1"/>
            <p:cNvSpPr/>
            <p:nvPr/>
          </p:nvSpPr>
          <p:spPr>
            <a:xfrm>
              <a:off x="6554937" y="2753669"/>
              <a:ext cx="135825" cy="6608"/>
            </a:xfrm>
            <a:custGeom>
              <a:rect b="b" l="l" r="r" t="t"/>
              <a:pathLst>
                <a:path extrusionOk="0" h="112" w="2302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84"/>
                    <a:pt x="2301" y="56"/>
                  </a:cubicBezTo>
                  <a:cubicBezTo>
                    <a:pt x="2301" y="19"/>
                    <a:pt x="2283" y="1"/>
                    <a:pt x="2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1"/>
            <p:cNvSpPr/>
            <p:nvPr/>
          </p:nvSpPr>
          <p:spPr>
            <a:xfrm>
              <a:off x="6476108" y="2753669"/>
              <a:ext cx="53162" cy="6608"/>
            </a:xfrm>
            <a:custGeom>
              <a:rect b="b" l="l" r="r" t="t"/>
              <a:pathLst>
                <a:path extrusionOk="0" h="112" w="901">
                  <a:moveTo>
                    <a:pt x="56" y="1"/>
                  </a:moveTo>
                  <a:cubicBezTo>
                    <a:pt x="29" y="1"/>
                    <a:pt x="1" y="19"/>
                    <a:pt x="1" y="56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84"/>
                    <a:pt x="901" y="56"/>
                  </a:cubicBezTo>
                  <a:cubicBezTo>
                    <a:pt x="901" y="1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1"/>
            <p:cNvSpPr/>
            <p:nvPr/>
          </p:nvSpPr>
          <p:spPr>
            <a:xfrm>
              <a:off x="6397280" y="2753669"/>
              <a:ext cx="48796" cy="6608"/>
            </a:xfrm>
            <a:custGeom>
              <a:rect b="b" l="l" r="r" t="t"/>
              <a:pathLst>
                <a:path extrusionOk="0" h="112" w="827">
                  <a:moveTo>
                    <a:pt x="57" y="1"/>
                  </a:moveTo>
                  <a:cubicBezTo>
                    <a:pt x="20" y="1"/>
                    <a:pt x="1" y="19"/>
                    <a:pt x="1" y="56"/>
                  </a:cubicBezTo>
                  <a:cubicBezTo>
                    <a:pt x="1" y="84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84"/>
                    <a:pt x="827" y="56"/>
                  </a:cubicBezTo>
                  <a:cubicBezTo>
                    <a:pt x="827" y="1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1"/>
            <p:cNvSpPr/>
            <p:nvPr/>
          </p:nvSpPr>
          <p:spPr>
            <a:xfrm>
              <a:off x="6476108" y="2854919"/>
              <a:ext cx="53162" cy="7198"/>
            </a:xfrm>
            <a:custGeom>
              <a:rect b="b" l="l" r="r" t="t"/>
              <a:pathLst>
                <a:path extrusionOk="0" h="122" w="901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845" y="121"/>
                  </a:lnTo>
                  <a:cubicBezTo>
                    <a:pt x="873" y="121"/>
                    <a:pt x="901" y="93"/>
                    <a:pt x="901" y="66"/>
                  </a:cubicBezTo>
                  <a:cubicBezTo>
                    <a:pt x="901" y="2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1"/>
            <p:cNvSpPr/>
            <p:nvPr/>
          </p:nvSpPr>
          <p:spPr>
            <a:xfrm>
              <a:off x="6397280" y="2854919"/>
              <a:ext cx="48796" cy="7198"/>
            </a:xfrm>
            <a:custGeom>
              <a:rect b="b" l="l" r="r" t="t"/>
              <a:pathLst>
                <a:path extrusionOk="0" h="122" w="827">
                  <a:moveTo>
                    <a:pt x="57" y="1"/>
                  </a:moveTo>
                  <a:cubicBezTo>
                    <a:pt x="20" y="1"/>
                    <a:pt x="1" y="29"/>
                    <a:pt x="1" y="6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771" y="121"/>
                  </a:lnTo>
                  <a:cubicBezTo>
                    <a:pt x="808" y="121"/>
                    <a:pt x="827" y="93"/>
                    <a:pt x="827" y="66"/>
                  </a:cubicBezTo>
                  <a:cubicBezTo>
                    <a:pt x="827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1"/>
            <p:cNvSpPr/>
            <p:nvPr/>
          </p:nvSpPr>
          <p:spPr>
            <a:xfrm>
              <a:off x="6397280" y="2708236"/>
              <a:ext cx="73459" cy="7198"/>
            </a:xfrm>
            <a:custGeom>
              <a:rect b="b" l="l" r="r" t="t"/>
              <a:pathLst>
                <a:path extrusionOk="0" h="122" w="1245">
                  <a:moveTo>
                    <a:pt x="57" y="1"/>
                  </a:moveTo>
                  <a:cubicBezTo>
                    <a:pt x="20" y="1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1179" y="121"/>
                  </a:lnTo>
                  <a:cubicBezTo>
                    <a:pt x="1216" y="121"/>
                    <a:pt x="1244" y="93"/>
                    <a:pt x="1244" y="65"/>
                  </a:cubicBezTo>
                  <a:cubicBezTo>
                    <a:pt x="1244" y="28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1"/>
            <p:cNvSpPr/>
            <p:nvPr/>
          </p:nvSpPr>
          <p:spPr>
            <a:xfrm>
              <a:off x="6491980" y="2708236"/>
              <a:ext cx="119954" cy="7198"/>
            </a:xfrm>
            <a:custGeom>
              <a:rect b="b" l="l" r="r" t="t"/>
              <a:pathLst>
                <a:path extrusionOk="0" h="122" w="2033">
                  <a:moveTo>
                    <a:pt x="56" y="1"/>
                  </a:moveTo>
                  <a:cubicBezTo>
                    <a:pt x="29" y="1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1967" y="121"/>
                  </a:lnTo>
                  <a:cubicBezTo>
                    <a:pt x="2005" y="121"/>
                    <a:pt x="2032" y="93"/>
                    <a:pt x="2032" y="65"/>
                  </a:cubicBezTo>
                  <a:cubicBezTo>
                    <a:pt x="2032" y="28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1"/>
            <p:cNvSpPr/>
            <p:nvPr/>
          </p:nvSpPr>
          <p:spPr>
            <a:xfrm>
              <a:off x="6641967" y="2708236"/>
              <a:ext cx="48796" cy="7198"/>
            </a:xfrm>
            <a:custGeom>
              <a:rect b="b" l="l" r="r" t="t"/>
              <a:pathLst>
                <a:path extrusionOk="0" h="122" w="827">
                  <a:moveTo>
                    <a:pt x="56" y="1"/>
                  </a:moveTo>
                  <a:cubicBezTo>
                    <a:pt x="19" y="1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1"/>
            <p:cNvSpPr/>
            <p:nvPr/>
          </p:nvSpPr>
          <p:spPr>
            <a:xfrm>
              <a:off x="6396218" y="2902534"/>
              <a:ext cx="119895" cy="6667"/>
            </a:xfrm>
            <a:custGeom>
              <a:rect b="b" l="l" r="r" t="t"/>
              <a:pathLst>
                <a:path extrusionOk="0" h="113" w="2032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1967" y="112"/>
                  </a:lnTo>
                  <a:cubicBezTo>
                    <a:pt x="2004" y="112"/>
                    <a:pt x="2032" y="94"/>
                    <a:pt x="2032" y="56"/>
                  </a:cubicBezTo>
                  <a:cubicBezTo>
                    <a:pt x="2032" y="29"/>
                    <a:pt x="2004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1"/>
            <p:cNvSpPr/>
            <p:nvPr/>
          </p:nvSpPr>
          <p:spPr>
            <a:xfrm>
              <a:off x="6396218" y="2946905"/>
              <a:ext cx="49327" cy="6608"/>
            </a:xfrm>
            <a:custGeom>
              <a:rect b="b" l="l" r="r" t="t"/>
              <a:pathLst>
                <a:path extrusionOk="0" h="112" w="836"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780" y="111"/>
                  </a:lnTo>
                  <a:cubicBezTo>
                    <a:pt x="807" y="111"/>
                    <a:pt x="835" y="84"/>
                    <a:pt x="835" y="56"/>
                  </a:cubicBezTo>
                  <a:cubicBezTo>
                    <a:pt x="835" y="19"/>
                    <a:pt x="807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1"/>
            <p:cNvSpPr/>
            <p:nvPr/>
          </p:nvSpPr>
          <p:spPr>
            <a:xfrm>
              <a:off x="5656730" y="2411037"/>
              <a:ext cx="707803" cy="605963"/>
            </a:xfrm>
            <a:custGeom>
              <a:rect b="b" l="l" r="r" t="t"/>
              <a:pathLst>
                <a:path extrusionOk="0" h="10270" w="11996">
                  <a:moveTo>
                    <a:pt x="566" y="0"/>
                  </a:moveTo>
                  <a:cubicBezTo>
                    <a:pt x="251" y="0"/>
                    <a:pt x="1" y="260"/>
                    <a:pt x="1" y="566"/>
                  </a:cubicBezTo>
                  <a:lnTo>
                    <a:pt x="1" y="9704"/>
                  </a:lnTo>
                  <a:cubicBezTo>
                    <a:pt x="1" y="10010"/>
                    <a:pt x="251" y="10270"/>
                    <a:pt x="566" y="10270"/>
                  </a:cubicBezTo>
                  <a:lnTo>
                    <a:pt x="11429" y="10270"/>
                  </a:lnTo>
                  <a:cubicBezTo>
                    <a:pt x="11745" y="10270"/>
                    <a:pt x="11995" y="10019"/>
                    <a:pt x="11995" y="9704"/>
                  </a:cubicBezTo>
                  <a:lnTo>
                    <a:pt x="11995" y="566"/>
                  </a:lnTo>
                  <a:cubicBezTo>
                    <a:pt x="11995" y="260"/>
                    <a:pt x="11745" y="0"/>
                    <a:pt x="11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1"/>
            <p:cNvSpPr/>
            <p:nvPr/>
          </p:nvSpPr>
          <p:spPr>
            <a:xfrm>
              <a:off x="5695023" y="2385312"/>
              <a:ext cx="707272" cy="605432"/>
            </a:xfrm>
            <a:custGeom>
              <a:rect b="b" l="l" r="r" t="t"/>
              <a:pathLst>
                <a:path extrusionOk="0" h="10261" w="11987">
                  <a:moveTo>
                    <a:pt x="567" y="0"/>
                  </a:moveTo>
                  <a:cubicBezTo>
                    <a:pt x="251" y="0"/>
                    <a:pt x="1" y="251"/>
                    <a:pt x="1" y="566"/>
                  </a:cubicBezTo>
                  <a:lnTo>
                    <a:pt x="1" y="9694"/>
                  </a:lnTo>
                  <a:cubicBezTo>
                    <a:pt x="1" y="10010"/>
                    <a:pt x="251" y="10260"/>
                    <a:pt x="567" y="10260"/>
                  </a:cubicBezTo>
                  <a:lnTo>
                    <a:pt x="11430" y="10260"/>
                  </a:lnTo>
                  <a:cubicBezTo>
                    <a:pt x="11736" y="10260"/>
                    <a:pt x="11986" y="10010"/>
                    <a:pt x="11986" y="9694"/>
                  </a:cubicBezTo>
                  <a:lnTo>
                    <a:pt x="11986" y="566"/>
                  </a:lnTo>
                  <a:cubicBezTo>
                    <a:pt x="11986" y="251"/>
                    <a:pt x="11736" y="0"/>
                    <a:pt x="114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1"/>
            <p:cNvSpPr/>
            <p:nvPr/>
          </p:nvSpPr>
          <p:spPr>
            <a:xfrm>
              <a:off x="5691778" y="2382007"/>
              <a:ext cx="714352" cy="611982"/>
            </a:xfrm>
            <a:custGeom>
              <a:rect b="b" l="l" r="r" t="t"/>
              <a:pathLst>
                <a:path extrusionOk="0" h="10372" w="12107">
                  <a:moveTo>
                    <a:pt x="11485" y="112"/>
                  </a:moveTo>
                  <a:cubicBezTo>
                    <a:pt x="11763" y="112"/>
                    <a:pt x="11986" y="344"/>
                    <a:pt x="11986" y="622"/>
                  </a:cubicBezTo>
                  <a:lnTo>
                    <a:pt x="11986" y="9750"/>
                  </a:lnTo>
                  <a:cubicBezTo>
                    <a:pt x="11986" y="10029"/>
                    <a:pt x="11763" y="10261"/>
                    <a:pt x="11485" y="10261"/>
                  </a:cubicBezTo>
                  <a:lnTo>
                    <a:pt x="622" y="10261"/>
                  </a:lnTo>
                  <a:cubicBezTo>
                    <a:pt x="344" y="10261"/>
                    <a:pt x="112" y="10029"/>
                    <a:pt x="112" y="9750"/>
                  </a:cubicBezTo>
                  <a:lnTo>
                    <a:pt x="112" y="622"/>
                  </a:lnTo>
                  <a:cubicBezTo>
                    <a:pt x="112" y="344"/>
                    <a:pt x="344" y="112"/>
                    <a:pt x="622" y="112"/>
                  </a:cubicBezTo>
                  <a:close/>
                  <a:moveTo>
                    <a:pt x="622" y="1"/>
                  </a:moveTo>
                  <a:cubicBezTo>
                    <a:pt x="279" y="1"/>
                    <a:pt x="0" y="279"/>
                    <a:pt x="0" y="622"/>
                  </a:cubicBezTo>
                  <a:lnTo>
                    <a:pt x="0" y="9750"/>
                  </a:lnTo>
                  <a:cubicBezTo>
                    <a:pt x="0" y="10094"/>
                    <a:pt x="279" y="10372"/>
                    <a:pt x="622" y="10372"/>
                  </a:cubicBezTo>
                  <a:lnTo>
                    <a:pt x="11485" y="10372"/>
                  </a:lnTo>
                  <a:cubicBezTo>
                    <a:pt x="11828" y="10372"/>
                    <a:pt x="12106" y="10094"/>
                    <a:pt x="12106" y="9750"/>
                  </a:cubicBezTo>
                  <a:lnTo>
                    <a:pt x="12106" y="622"/>
                  </a:lnTo>
                  <a:cubicBezTo>
                    <a:pt x="12106" y="279"/>
                    <a:pt x="11828" y="1"/>
                    <a:pt x="11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1"/>
            <p:cNvSpPr/>
            <p:nvPr/>
          </p:nvSpPr>
          <p:spPr>
            <a:xfrm>
              <a:off x="5647408" y="1634318"/>
              <a:ext cx="784979" cy="105144"/>
            </a:xfrm>
            <a:custGeom>
              <a:rect b="b" l="l" r="r" t="t"/>
              <a:pathLst>
                <a:path extrusionOk="0" h="1782" w="13304">
                  <a:moveTo>
                    <a:pt x="845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938"/>
                  </a:lnTo>
                  <a:cubicBezTo>
                    <a:pt x="1" y="1402"/>
                    <a:pt x="381" y="1782"/>
                    <a:pt x="845" y="1782"/>
                  </a:cubicBezTo>
                  <a:lnTo>
                    <a:pt x="12469" y="1782"/>
                  </a:lnTo>
                  <a:cubicBezTo>
                    <a:pt x="12933" y="1782"/>
                    <a:pt x="13304" y="1402"/>
                    <a:pt x="13304" y="938"/>
                  </a:cubicBezTo>
                  <a:lnTo>
                    <a:pt x="13304" y="836"/>
                  </a:lnTo>
                  <a:cubicBezTo>
                    <a:pt x="13304" y="372"/>
                    <a:pt x="12933" y="1"/>
                    <a:pt x="1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1"/>
            <p:cNvSpPr/>
            <p:nvPr/>
          </p:nvSpPr>
          <p:spPr>
            <a:xfrm>
              <a:off x="5644163" y="1630483"/>
              <a:ext cx="791529" cy="112283"/>
            </a:xfrm>
            <a:custGeom>
              <a:rect b="b" l="l" r="r" t="t"/>
              <a:pathLst>
                <a:path extrusionOk="0" h="1903" w="13415">
                  <a:moveTo>
                    <a:pt x="12524" y="121"/>
                  </a:moveTo>
                  <a:cubicBezTo>
                    <a:pt x="12950" y="121"/>
                    <a:pt x="13303" y="474"/>
                    <a:pt x="13303" y="901"/>
                  </a:cubicBezTo>
                  <a:lnTo>
                    <a:pt x="13303" y="1003"/>
                  </a:lnTo>
                  <a:cubicBezTo>
                    <a:pt x="13303" y="1429"/>
                    <a:pt x="12950" y="1782"/>
                    <a:pt x="12524" y="1782"/>
                  </a:cubicBezTo>
                  <a:lnTo>
                    <a:pt x="900" y="1782"/>
                  </a:lnTo>
                  <a:cubicBezTo>
                    <a:pt x="464" y="1782"/>
                    <a:pt x="112" y="1439"/>
                    <a:pt x="112" y="1003"/>
                  </a:cubicBezTo>
                  <a:lnTo>
                    <a:pt x="112" y="901"/>
                  </a:lnTo>
                  <a:cubicBezTo>
                    <a:pt x="112" y="474"/>
                    <a:pt x="464" y="121"/>
                    <a:pt x="900" y="121"/>
                  </a:cubicBezTo>
                  <a:close/>
                  <a:moveTo>
                    <a:pt x="900" y="1"/>
                  </a:moveTo>
                  <a:cubicBezTo>
                    <a:pt x="399" y="1"/>
                    <a:pt x="0" y="409"/>
                    <a:pt x="0" y="901"/>
                  </a:cubicBezTo>
                  <a:lnTo>
                    <a:pt x="0" y="1003"/>
                  </a:lnTo>
                  <a:cubicBezTo>
                    <a:pt x="0" y="1504"/>
                    <a:pt x="399" y="1903"/>
                    <a:pt x="900" y="1903"/>
                  </a:cubicBezTo>
                  <a:lnTo>
                    <a:pt x="12524" y="1903"/>
                  </a:lnTo>
                  <a:cubicBezTo>
                    <a:pt x="13015" y="1903"/>
                    <a:pt x="13414" y="1494"/>
                    <a:pt x="13414" y="1003"/>
                  </a:cubicBezTo>
                  <a:lnTo>
                    <a:pt x="13414" y="901"/>
                  </a:lnTo>
                  <a:cubicBezTo>
                    <a:pt x="13414" y="409"/>
                    <a:pt x="13015" y="1"/>
                    <a:pt x="1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1"/>
            <p:cNvSpPr/>
            <p:nvPr/>
          </p:nvSpPr>
          <p:spPr>
            <a:xfrm>
              <a:off x="5783174" y="1797993"/>
              <a:ext cx="513505" cy="61363"/>
            </a:xfrm>
            <a:custGeom>
              <a:rect b="b" l="l" r="r" t="t"/>
              <a:pathLst>
                <a:path extrusionOk="0" h="1040" w="8703">
                  <a:moveTo>
                    <a:pt x="520" y="0"/>
                  </a:moveTo>
                  <a:cubicBezTo>
                    <a:pt x="232" y="0"/>
                    <a:pt x="1" y="232"/>
                    <a:pt x="1" y="520"/>
                  </a:cubicBezTo>
                  <a:cubicBezTo>
                    <a:pt x="1" y="808"/>
                    <a:pt x="232" y="1039"/>
                    <a:pt x="520" y="1039"/>
                  </a:cubicBezTo>
                  <a:lnTo>
                    <a:pt x="8183" y="1039"/>
                  </a:lnTo>
                  <a:cubicBezTo>
                    <a:pt x="8470" y="1039"/>
                    <a:pt x="8702" y="808"/>
                    <a:pt x="8702" y="520"/>
                  </a:cubicBezTo>
                  <a:cubicBezTo>
                    <a:pt x="8702" y="232"/>
                    <a:pt x="8470" y="0"/>
                    <a:pt x="8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1"/>
            <p:cNvSpPr/>
            <p:nvPr/>
          </p:nvSpPr>
          <p:spPr>
            <a:xfrm>
              <a:off x="5779870" y="1794689"/>
              <a:ext cx="520055" cy="67972"/>
            </a:xfrm>
            <a:custGeom>
              <a:rect b="b" l="l" r="r" t="t"/>
              <a:pathLst>
                <a:path extrusionOk="0" h="1152" w="8814">
                  <a:moveTo>
                    <a:pt x="8239" y="112"/>
                  </a:moveTo>
                  <a:cubicBezTo>
                    <a:pt x="8489" y="112"/>
                    <a:pt x="8702" y="326"/>
                    <a:pt x="8702" y="576"/>
                  </a:cubicBezTo>
                  <a:cubicBezTo>
                    <a:pt x="8702" y="826"/>
                    <a:pt x="8498" y="1040"/>
                    <a:pt x="8239" y="1040"/>
                  </a:cubicBezTo>
                  <a:lnTo>
                    <a:pt x="576" y="1040"/>
                  </a:lnTo>
                  <a:cubicBezTo>
                    <a:pt x="326" y="1040"/>
                    <a:pt x="112" y="826"/>
                    <a:pt x="112" y="576"/>
                  </a:cubicBezTo>
                  <a:cubicBezTo>
                    <a:pt x="112" y="326"/>
                    <a:pt x="326" y="112"/>
                    <a:pt x="576" y="112"/>
                  </a:cubicBezTo>
                  <a:close/>
                  <a:moveTo>
                    <a:pt x="576" y="1"/>
                  </a:moveTo>
                  <a:cubicBezTo>
                    <a:pt x="261" y="1"/>
                    <a:pt x="1" y="261"/>
                    <a:pt x="1" y="576"/>
                  </a:cubicBezTo>
                  <a:cubicBezTo>
                    <a:pt x="1" y="891"/>
                    <a:pt x="261" y="1151"/>
                    <a:pt x="576" y="1151"/>
                  </a:cubicBezTo>
                  <a:lnTo>
                    <a:pt x="8239" y="1151"/>
                  </a:lnTo>
                  <a:cubicBezTo>
                    <a:pt x="8554" y="1151"/>
                    <a:pt x="8814" y="891"/>
                    <a:pt x="8814" y="576"/>
                  </a:cubicBezTo>
                  <a:cubicBezTo>
                    <a:pt x="8814" y="261"/>
                    <a:pt x="8554" y="1"/>
                    <a:pt x="8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1"/>
            <p:cNvSpPr/>
            <p:nvPr/>
          </p:nvSpPr>
          <p:spPr>
            <a:xfrm>
              <a:off x="5918351" y="1908565"/>
              <a:ext cx="243093" cy="75052"/>
            </a:xfrm>
            <a:custGeom>
              <a:rect b="b" l="l" r="r" t="t"/>
              <a:pathLst>
                <a:path extrusionOk="0" h="1272" w="4120">
                  <a:moveTo>
                    <a:pt x="641" y="0"/>
                  </a:moveTo>
                  <a:cubicBezTo>
                    <a:pt x="288" y="0"/>
                    <a:pt x="1" y="279"/>
                    <a:pt x="1" y="631"/>
                  </a:cubicBezTo>
                  <a:cubicBezTo>
                    <a:pt x="1" y="984"/>
                    <a:pt x="288" y="1271"/>
                    <a:pt x="641" y="1271"/>
                  </a:cubicBezTo>
                  <a:lnTo>
                    <a:pt x="3480" y="1271"/>
                  </a:lnTo>
                  <a:cubicBezTo>
                    <a:pt x="3832" y="1271"/>
                    <a:pt x="4120" y="984"/>
                    <a:pt x="4120" y="631"/>
                  </a:cubicBezTo>
                  <a:cubicBezTo>
                    <a:pt x="4120" y="279"/>
                    <a:pt x="3832" y="0"/>
                    <a:pt x="3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1"/>
            <p:cNvSpPr/>
            <p:nvPr/>
          </p:nvSpPr>
          <p:spPr>
            <a:xfrm>
              <a:off x="5915106" y="1904730"/>
              <a:ext cx="249643" cy="82133"/>
            </a:xfrm>
            <a:custGeom>
              <a:rect b="b" l="l" r="r" t="t"/>
              <a:pathLst>
                <a:path extrusionOk="0" h="1392" w="4231">
                  <a:moveTo>
                    <a:pt x="3535" y="121"/>
                  </a:moveTo>
                  <a:cubicBezTo>
                    <a:pt x="3850" y="121"/>
                    <a:pt x="4110" y="381"/>
                    <a:pt x="4110" y="696"/>
                  </a:cubicBezTo>
                  <a:cubicBezTo>
                    <a:pt x="4110" y="1021"/>
                    <a:pt x="3850" y="1281"/>
                    <a:pt x="3535" y="1281"/>
                  </a:cubicBezTo>
                  <a:lnTo>
                    <a:pt x="696" y="1281"/>
                  </a:lnTo>
                  <a:cubicBezTo>
                    <a:pt x="381" y="1281"/>
                    <a:pt x="121" y="1021"/>
                    <a:pt x="121" y="696"/>
                  </a:cubicBezTo>
                  <a:cubicBezTo>
                    <a:pt x="121" y="381"/>
                    <a:pt x="381" y="121"/>
                    <a:pt x="696" y="121"/>
                  </a:cubicBezTo>
                  <a:close/>
                  <a:moveTo>
                    <a:pt x="696" y="0"/>
                  </a:moveTo>
                  <a:cubicBezTo>
                    <a:pt x="316" y="0"/>
                    <a:pt x="0" y="316"/>
                    <a:pt x="0" y="696"/>
                  </a:cubicBezTo>
                  <a:cubicBezTo>
                    <a:pt x="0" y="1086"/>
                    <a:pt x="316" y="1392"/>
                    <a:pt x="696" y="1392"/>
                  </a:cubicBezTo>
                  <a:lnTo>
                    <a:pt x="3535" y="1392"/>
                  </a:lnTo>
                  <a:cubicBezTo>
                    <a:pt x="3915" y="1392"/>
                    <a:pt x="4230" y="1086"/>
                    <a:pt x="4230" y="696"/>
                  </a:cubicBezTo>
                  <a:cubicBezTo>
                    <a:pt x="4230" y="316"/>
                    <a:pt x="3915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1"/>
            <p:cNvSpPr/>
            <p:nvPr/>
          </p:nvSpPr>
          <p:spPr>
            <a:xfrm>
              <a:off x="5656199" y="1614611"/>
              <a:ext cx="784979" cy="105144"/>
            </a:xfrm>
            <a:custGeom>
              <a:rect b="b" l="l" r="r" t="t"/>
              <a:pathLst>
                <a:path extrusionOk="0" h="1782" w="13304">
                  <a:moveTo>
                    <a:pt x="844" y="1"/>
                  </a:moveTo>
                  <a:cubicBezTo>
                    <a:pt x="381" y="1"/>
                    <a:pt x="0" y="381"/>
                    <a:pt x="0" y="845"/>
                  </a:cubicBezTo>
                  <a:lnTo>
                    <a:pt x="0" y="947"/>
                  </a:lnTo>
                  <a:cubicBezTo>
                    <a:pt x="0" y="1411"/>
                    <a:pt x="381" y="1782"/>
                    <a:pt x="844" y="1782"/>
                  </a:cubicBezTo>
                  <a:lnTo>
                    <a:pt x="12468" y="1782"/>
                  </a:lnTo>
                  <a:cubicBezTo>
                    <a:pt x="12932" y="1782"/>
                    <a:pt x="13303" y="1411"/>
                    <a:pt x="13303" y="947"/>
                  </a:cubicBezTo>
                  <a:lnTo>
                    <a:pt x="13303" y="845"/>
                  </a:lnTo>
                  <a:cubicBezTo>
                    <a:pt x="13303" y="381"/>
                    <a:pt x="12932" y="1"/>
                    <a:pt x="12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1"/>
            <p:cNvSpPr/>
            <p:nvPr/>
          </p:nvSpPr>
          <p:spPr>
            <a:xfrm>
              <a:off x="5652895" y="1611366"/>
              <a:ext cx="792119" cy="112224"/>
            </a:xfrm>
            <a:custGeom>
              <a:rect b="b" l="l" r="r" t="t"/>
              <a:pathLst>
                <a:path extrusionOk="0" h="1902" w="13425">
                  <a:moveTo>
                    <a:pt x="12524" y="121"/>
                  </a:moveTo>
                  <a:cubicBezTo>
                    <a:pt x="12951" y="121"/>
                    <a:pt x="13303" y="464"/>
                    <a:pt x="13303" y="900"/>
                  </a:cubicBezTo>
                  <a:lnTo>
                    <a:pt x="13303" y="1002"/>
                  </a:lnTo>
                  <a:cubicBezTo>
                    <a:pt x="13303" y="1429"/>
                    <a:pt x="12951" y="1781"/>
                    <a:pt x="12524" y="1781"/>
                  </a:cubicBezTo>
                  <a:lnTo>
                    <a:pt x="900" y="1781"/>
                  </a:lnTo>
                  <a:cubicBezTo>
                    <a:pt x="474" y="1781"/>
                    <a:pt x="121" y="1429"/>
                    <a:pt x="121" y="1002"/>
                  </a:cubicBezTo>
                  <a:lnTo>
                    <a:pt x="121" y="900"/>
                  </a:lnTo>
                  <a:cubicBezTo>
                    <a:pt x="121" y="464"/>
                    <a:pt x="464" y="121"/>
                    <a:pt x="900" y="121"/>
                  </a:cubicBezTo>
                  <a:close/>
                  <a:moveTo>
                    <a:pt x="900" y="0"/>
                  </a:moveTo>
                  <a:cubicBezTo>
                    <a:pt x="409" y="0"/>
                    <a:pt x="1" y="408"/>
                    <a:pt x="1" y="900"/>
                  </a:cubicBezTo>
                  <a:lnTo>
                    <a:pt x="1" y="1002"/>
                  </a:lnTo>
                  <a:cubicBezTo>
                    <a:pt x="1" y="1494"/>
                    <a:pt x="409" y="1902"/>
                    <a:pt x="900" y="1902"/>
                  </a:cubicBezTo>
                  <a:lnTo>
                    <a:pt x="12524" y="1902"/>
                  </a:lnTo>
                  <a:cubicBezTo>
                    <a:pt x="13016" y="1902"/>
                    <a:pt x="13424" y="1494"/>
                    <a:pt x="13424" y="1002"/>
                  </a:cubicBezTo>
                  <a:lnTo>
                    <a:pt x="13424" y="900"/>
                  </a:lnTo>
                  <a:cubicBezTo>
                    <a:pt x="13424" y="408"/>
                    <a:pt x="13016" y="0"/>
                    <a:pt x="12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1"/>
            <p:cNvSpPr/>
            <p:nvPr/>
          </p:nvSpPr>
          <p:spPr>
            <a:xfrm>
              <a:off x="5742698" y="1644172"/>
              <a:ext cx="607615" cy="42246"/>
            </a:xfrm>
            <a:custGeom>
              <a:rect b="b" l="l" r="r" t="t"/>
              <a:pathLst>
                <a:path extrusionOk="0" h="716" w="10298">
                  <a:moveTo>
                    <a:pt x="9954" y="112"/>
                  </a:moveTo>
                  <a:cubicBezTo>
                    <a:pt x="10084" y="112"/>
                    <a:pt x="10186" y="214"/>
                    <a:pt x="10186" y="335"/>
                  </a:cubicBezTo>
                  <a:lnTo>
                    <a:pt x="10186" y="372"/>
                  </a:lnTo>
                  <a:cubicBezTo>
                    <a:pt x="10186" y="492"/>
                    <a:pt x="10084" y="594"/>
                    <a:pt x="9954" y="594"/>
                  </a:cubicBezTo>
                  <a:lnTo>
                    <a:pt x="343" y="594"/>
                  </a:lnTo>
                  <a:cubicBezTo>
                    <a:pt x="213" y="594"/>
                    <a:pt x="111" y="492"/>
                    <a:pt x="111" y="372"/>
                  </a:cubicBezTo>
                  <a:lnTo>
                    <a:pt x="111" y="335"/>
                  </a:lnTo>
                  <a:cubicBezTo>
                    <a:pt x="111" y="214"/>
                    <a:pt x="213" y="112"/>
                    <a:pt x="343" y="112"/>
                  </a:cubicBezTo>
                  <a:close/>
                  <a:moveTo>
                    <a:pt x="343" y="1"/>
                  </a:moveTo>
                  <a:cubicBezTo>
                    <a:pt x="148" y="1"/>
                    <a:pt x="0" y="149"/>
                    <a:pt x="0" y="335"/>
                  </a:cubicBezTo>
                  <a:lnTo>
                    <a:pt x="0" y="372"/>
                  </a:lnTo>
                  <a:cubicBezTo>
                    <a:pt x="0" y="557"/>
                    <a:pt x="158" y="715"/>
                    <a:pt x="343" y="715"/>
                  </a:cubicBezTo>
                  <a:lnTo>
                    <a:pt x="9954" y="715"/>
                  </a:lnTo>
                  <a:cubicBezTo>
                    <a:pt x="10149" y="715"/>
                    <a:pt x="10297" y="557"/>
                    <a:pt x="10297" y="372"/>
                  </a:cubicBezTo>
                  <a:lnTo>
                    <a:pt x="10297" y="335"/>
                  </a:lnTo>
                  <a:cubicBezTo>
                    <a:pt x="10297" y="149"/>
                    <a:pt x="10149" y="1"/>
                    <a:pt x="9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1"/>
            <p:cNvSpPr/>
            <p:nvPr/>
          </p:nvSpPr>
          <p:spPr>
            <a:xfrm>
              <a:off x="5792497" y="1778817"/>
              <a:ext cx="512909" cy="61363"/>
            </a:xfrm>
            <a:custGeom>
              <a:rect b="b" l="l" r="r" t="t"/>
              <a:pathLst>
                <a:path extrusionOk="0" h="1040" w="8693">
                  <a:moveTo>
                    <a:pt x="510" y="1"/>
                  </a:moveTo>
                  <a:cubicBezTo>
                    <a:pt x="232" y="1"/>
                    <a:pt x="0" y="233"/>
                    <a:pt x="0" y="520"/>
                  </a:cubicBezTo>
                  <a:cubicBezTo>
                    <a:pt x="0" y="808"/>
                    <a:pt x="232" y="1040"/>
                    <a:pt x="510" y="1040"/>
                  </a:cubicBezTo>
                  <a:lnTo>
                    <a:pt x="8173" y="1040"/>
                  </a:lnTo>
                  <a:cubicBezTo>
                    <a:pt x="8461" y="1040"/>
                    <a:pt x="8692" y="808"/>
                    <a:pt x="8692" y="520"/>
                  </a:cubicBezTo>
                  <a:cubicBezTo>
                    <a:pt x="8692" y="233"/>
                    <a:pt x="8461" y="1"/>
                    <a:pt x="8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1"/>
            <p:cNvSpPr/>
            <p:nvPr/>
          </p:nvSpPr>
          <p:spPr>
            <a:xfrm>
              <a:off x="5788662" y="1775572"/>
              <a:ext cx="520055" cy="67913"/>
            </a:xfrm>
            <a:custGeom>
              <a:rect b="b" l="l" r="r" t="t"/>
              <a:pathLst>
                <a:path extrusionOk="0" h="1151" w="8814">
                  <a:moveTo>
                    <a:pt x="8238" y="111"/>
                  </a:moveTo>
                  <a:cubicBezTo>
                    <a:pt x="8498" y="111"/>
                    <a:pt x="8702" y="316"/>
                    <a:pt x="8702" y="575"/>
                  </a:cubicBezTo>
                  <a:cubicBezTo>
                    <a:pt x="8702" y="826"/>
                    <a:pt x="8498" y="1030"/>
                    <a:pt x="8238" y="1030"/>
                  </a:cubicBezTo>
                  <a:lnTo>
                    <a:pt x="575" y="1030"/>
                  </a:lnTo>
                  <a:cubicBezTo>
                    <a:pt x="325" y="1030"/>
                    <a:pt x="121" y="826"/>
                    <a:pt x="121" y="575"/>
                  </a:cubicBezTo>
                  <a:cubicBezTo>
                    <a:pt x="121" y="316"/>
                    <a:pt x="325" y="111"/>
                    <a:pt x="575" y="11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51"/>
                    <a:pt x="0" y="575"/>
                  </a:cubicBezTo>
                  <a:cubicBezTo>
                    <a:pt x="0" y="891"/>
                    <a:pt x="260" y="1150"/>
                    <a:pt x="575" y="1150"/>
                  </a:cubicBezTo>
                  <a:lnTo>
                    <a:pt x="8238" y="1150"/>
                  </a:lnTo>
                  <a:cubicBezTo>
                    <a:pt x="8563" y="1150"/>
                    <a:pt x="8813" y="891"/>
                    <a:pt x="8813" y="575"/>
                  </a:cubicBezTo>
                  <a:cubicBezTo>
                    <a:pt x="8813" y="251"/>
                    <a:pt x="8563" y="0"/>
                    <a:pt x="8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1"/>
            <p:cNvSpPr/>
            <p:nvPr/>
          </p:nvSpPr>
          <p:spPr>
            <a:xfrm>
              <a:off x="5896460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1"/>
            <p:cNvSpPr/>
            <p:nvPr/>
          </p:nvSpPr>
          <p:spPr>
            <a:xfrm>
              <a:off x="5953399" y="1795810"/>
              <a:ext cx="27437" cy="27437"/>
            </a:xfrm>
            <a:custGeom>
              <a:rect b="b" l="l" r="r" t="t"/>
              <a:pathLst>
                <a:path extrusionOk="0" h="465" w="465">
                  <a:moveTo>
                    <a:pt x="232" y="112"/>
                  </a:moveTo>
                  <a:cubicBezTo>
                    <a:pt x="297" y="112"/>
                    <a:pt x="353" y="167"/>
                    <a:pt x="353" y="232"/>
                  </a:cubicBezTo>
                  <a:cubicBezTo>
                    <a:pt x="353" y="297"/>
                    <a:pt x="297" y="344"/>
                    <a:pt x="232" y="344"/>
                  </a:cubicBezTo>
                  <a:cubicBezTo>
                    <a:pt x="168" y="344"/>
                    <a:pt x="121" y="297"/>
                    <a:pt x="121" y="232"/>
                  </a:cubicBezTo>
                  <a:cubicBezTo>
                    <a:pt x="121" y="167"/>
                    <a:pt x="168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1"/>
            <p:cNvSpPr/>
            <p:nvPr/>
          </p:nvSpPr>
          <p:spPr>
            <a:xfrm>
              <a:off x="6006502" y="1795810"/>
              <a:ext cx="27437" cy="27437"/>
            </a:xfrm>
            <a:custGeom>
              <a:rect b="b" l="l" r="r" t="t"/>
              <a:pathLst>
                <a:path extrusionOk="0" h="465" w="465">
                  <a:moveTo>
                    <a:pt x="232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2" y="344"/>
                  </a:cubicBezTo>
                  <a:cubicBezTo>
                    <a:pt x="167" y="344"/>
                    <a:pt x="112" y="297"/>
                    <a:pt x="112" y="232"/>
                  </a:cubicBezTo>
                  <a:cubicBezTo>
                    <a:pt x="112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1"/>
            <p:cNvSpPr/>
            <p:nvPr/>
          </p:nvSpPr>
          <p:spPr>
            <a:xfrm>
              <a:off x="6063440" y="1795810"/>
              <a:ext cx="27378" cy="27437"/>
            </a:xfrm>
            <a:custGeom>
              <a:rect b="b" l="l" r="r" t="t"/>
              <a:pathLst>
                <a:path extrusionOk="0" h="465" w="464">
                  <a:moveTo>
                    <a:pt x="232" y="112"/>
                  </a:moveTo>
                  <a:cubicBezTo>
                    <a:pt x="297" y="112"/>
                    <a:pt x="343" y="167"/>
                    <a:pt x="343" y="232"/>
                  </a:cubicBezTo>
                  <a:cubicBezTo>
                    <a:pt x="343" y="297"/>
                    <a:pt x="288" y="344"/>
                    <a:pt x="232" y="344"/>
                  </a:cubicBezTo>
                  <a:cubicBezTo>
                    <a:pt x="167" y="344"/>
                    <a:pt x="111" y="297"/>
                    <a:pt x="111" y="232"/>
                  </a:cubicBezTo>
                  <a:cubicBezTo>
                    <a:pt x="111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53" y="464"/>
                    <a:pt x="464" y="353"/>
                    <a:pt x="464" y="232"/>
                  </a:cubicBezTo>
                  <a:cubicBezTo>
                    <a:pt x="464" y="102"/>
                    <a:pt x="353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1"/>
            <p:cNvSpPr/>
            <p:nvPr/>
          </p:nvSpPr>
          <p:spPr>
            <a:xfrm>
              <a:off x="6118136" y="1795810"/>
              <a:ext cx="27437" cy="27437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1"/>
            <p:cNvSpPr/>
            <p:nvPr/>
          </p:nvSpPr>
          <p:spPr>
            <a:xfrm>
              <a:off x="6175074" y="1795810"/>
              <a:ext cx="27437" cy="27437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3" y="344"/>
                  </a:cubicBezTo>
                  <a:cubicBezTo>
                    <a:pt x="168" y="344"/>
                    <a:pt x="112" y="297"/>
                    <a:pt x="112" y="232"/>
                  </a:cubicBezTo>
                  <a:cubicBezTo>
                    <a:pt x="112" y="167"/>
                    <a:pt x="168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3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1"/>
            <p:cNvSpPr/>
            <p:nvPr/>
          </p:nvSpPr>
          <p:spPr>
            <a:xfrm>
              <a:off x="5860882" y="1237521"/>
              <a:ext cx="328471" cy="329002"/>
            </a:xfrm>
            <a:custGeom>
              <a:rect b="b" l="l" r="r" t="t"/>
              <a:pathLst>
                <a:path extrusionOk="0" h="5576" w="5567">
                  <a:moveTo>
                    <a:pt x="2784" y="0"/>
                  </a:moveTo>
                  <a:cubicBezTo>
                    <a:pt x="1244" y="0"/>
                    <a:pt x="1" y="1253"/>
                    <a:pt x="1" y="2792"/>
                  </a:cubicBezTo>
                  <a:cubicBezTo>
                    <a:pt x="1" y="4323"/>
                    <a:pt x="1244" y="5575"/>
                    <a:pt x="2784" y="5575"/>
                  </a:cubicBezTo>
                  <a:cubicBezTo>
                    <a:pt x="4324" y="5575"/>
                    <a:pt x="5567" y="4323"/>
                    <a:pt x="5567" y="2792"/>
                  </a:cubicBezTo>
                  <a:cubicBezTo>
                    <a:pt x="5567" y="1253"/>
                    <a:pt x="4324" y="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1"/>
            <p:cNvSpPr/>
            <p:nvPr/>
          </p:nvSpPr>
          <p:spPr>
            <a:xfrm>
              <a:off x="5857046" y="1234217"/>
              <a:ext cx="335610" cy="335610"/>
            </a:xfrm>
            <a:custGeom>
              <a:rect b="b" l="l" r="r" t="t"/>
              <a:pathLst>
                <a:path extrusionOk="0" h="5688" w="5688">
                  <a:moveTo>
                    <a:pt x="2849" y="121"/>
                  </a:moveTo>
                  <a:cubicBezTo>
                    <a:pt x="4352" y="121"/>
                    <a:pt x="5576" y="1336"/>
                    <a:pt x="5576" y="2848"/>
                  </a:cubicBezTo>
                  <a:cubicBezTo>
                    <a:pt x="5576" y="4351"/>
                    <a:pt x="4352" y="5576"/>
                    <a:pt x="2849" y="5576"/>
                  </a:cubicBezTo>
                  <a:cubicBezTo>
                    <a:pt x="1346" y="5576"/>
                    <a:pt x="121" y="4351"/>
                    <a:pt x="121" y="2848"/>
                  </a:cubicBezTo>
                  <a:cubicBezTo>
                    <a:pt x="121" y="1336"/>
                    <a:pt x="1346" y="121"/>
                    <a:pt x="2849" y="121"/>
                  </a:cubicBezTo>
                  <a:close/>
                  <a:moveTo>
                    <a:pt x="2849" y="1"/>
                  </a:moveTo>
                  <a:cubicBezTo>
                    <a:pt x="1281" y="1"/>
                    <a:pt x="1" y="1271"/>
                    <a:pt x="1" y="2839"/>
                  </a:cubicBezTo>
                  <a:cubicBezTo>
                    <a:pt x="1" y="4416"/>
                    <a:pt x="1281" y="5687"/>
                    <a:pt x="2849" y="5687"/>
                  </a:cubicBezTo>
                  <a:cubicBezTo>
                    <a:pt x="4417" y="5687"/>
                    <a:pt x="5687" y="4416"/>
                    <a:pt x="5687" y="2839"/>
                  </a:cubicBezTo>
                  <a:cubicBezTo>
                    <a:pt x="5687" y="1271"/>
                    <a:pt x="4417" y="1"/>
                    <a:pt x="2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1"/>
            <p:cNvSpPr/>
            <p:nvPr/>
          </p:nvSpPr>
          <p:spPr>
            <a:xfrm>
              <a:off x="5884424" y="1216693"/>
              <a:ext cx="329002" cy="329002"/>
            </a:xfrm>
            <a:custGeom>
              <a:rect b="b" l="l" r="r" t="t"/>
              <a:pathLst>
                <a:path extrusionOk="0" h="5576" w="5576">
                  <a:moveTo>
                    <a:pt x="2784" y="1"/>
                  </a:moveTo>
                  <a:cubicBezTo>
                    <a:pt x="1253" y="1"/>
                    <a:pt x="1" y="1253"/>
                    <a:pt x="1" y="2784"/>
                  </a:cubicBezTo>
                  <a:cubicBezTo>
                    <a:pt x="1" y="4324"/>
                    <a:pt x="1253" y="5576"/>
                    <a:pt x="2784" y="5576"/>
                  </a:cubicBezTo>
                  <a:cubicBezTo>
                    <a:pt x="4324" y="5576"/>
                    <a:pt x="5576" y="4324"/>
                    <a:pt x="5576" y="2784"/>
                  </a:cubicBezTo>
                  <a:cubicBezTo>
                    <a:pt x="5576" y="1253"/>
                    <a:pt x="4324" y="1"/>
                    <a:pt x="2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1"/>
            <p:cNvSpPr/>
            <p:nvPr/>
          </p:nvSpPr>
          <p:spPr>
            <a:xfrm>
              <a:off x="5881179" y="1213448"/>
              <a:ext cx="335551" cy="335551"/>
            </a:xfrm>
            <a:custGeom>
              <a:rect b="b" l="l" r="r" t="t"/>
              <a:pathLst>
                <a:path extrusionOk="0" h="5687" w="5687">
                  <a:moveTo>
                    <a:pt x="2839" y="121"/>
                  </a:moveTo>
                  <a:cubicBezTo>
                    <a:pt x="4342" y="121"/>
                    <a:pt x="5566" y="1336"/>
                    <a:pt x="5566" y="2839"/>
                  </a:cubicBezTo>
                  <a:cubicBezTo>
                    <a:pt x="5566" y="4351"/>
                    <a:pt x="4351" y="5575"/>
                    <a:pt x="2839" y="5575"/>
                  </a:cubicBezTo>
                  <a:cubicBezTo>
                    <a:pt x="1336" y="5575"/>
                    <a:pt x="111" y="4351"/>
                    <a:pt x="111" y="2839"/>
                  </a:cubicBezTo>
                  <a:cubicBezTo>
                    <a:pt x="111" y="1336"/>
                    <a:pt x="1336" y="121"/>
                    <a:pt x="2839" y="121"/>
                  </a:cubicBezTo>
                  <a:close/>
                  <a:moveTo>
                    <a:pt x="2839" y="0"/>
                  </a:moveTo>
                  <a:cubicBezTo>
                    <a:pt x="1271" y="0"/>
                    <a:pt x="0" y="1271"/>
                    <a:pt x="0" y="2839"/>
                  </a:cubicBezTo>
                  <a:cubicBezTo>
                    <a:pt x="0" y="4416"/>
                    <a:pt x="1271" y="5687"/>
                    <a:pt x="2839" y="5687"/>
                  </a:cubicBezTo>
                  <a:cubicBezTo>
                    <a:pt x="4406" y="5687"/>
                    <a:pt x="5687" y="4416"/>
                    <a:pt x="5687" y="2839"/>
                  </a:cubicBezTo>
                  <a:cubicBezTo>
                    <a:pt x="5687" y="1271"/>
                    <a:pt x="4406" y="0"/>
                    <a:pt x="2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1"/>
            <p:cNvSpPr/>
            <p:nvPr/>
          </p:nvSpPr>
          <p:spPr>
            <a:xfrm>
              <a:off x="5975820" y="1391284"/>
              <a:ext cx="146210" cy="73105"/>
            </a:xfrm>
            <a:custGeom>
              <a:rect b="b" l="l" r="r" t="t"/>
              <a:pathLst>
                <a:path extrusionOk="0" h="1239" w="2478">
                  <a:moveTo>
                    <a:pt x="1235" y="1"/>
                  </a:moveTo>
                  <a:cubicBezTo>
                    <a:pt x="558" y="1"/>
                    <a:pt x="1" y="548"/>
                    <a:pt x="1" y="1235"/>
                  </a:cubicBezTo>
                  <a:cubicBezTo>
                    <a:pt x="1" y="1235"/>
                    <a:pt x="1102" y="1239"/>
                    <a:pt x="1836" y="1239"/>
                  </a:cubicBezTo>
                  <a:cubicBezTo>
                    <a:pt x="2203" y="1239"/>
                    <a:pt x="2478" y="1238"/>
                    <a:pt x="2478" y="1235"/>
                  </a:cubicBezTo>
                  <a:cubicBezTo>
                    <a:pt x="2478" y="548"/>
                    <a:pt x="1921" y="1"/>
                    <a:pt x="1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1"/>
            <p:cNvSpPr/>
            <p:nvPr/>
          </p:nvSpPr>
          <p:spPr>
            <a:xfrm>
              <a:off x="5972575" y="1387508"/>
              <a:ext cx="152759" cy="80480"/>
            </a:xfrm>
            <a:custGeom>
              <a:rect b="b" l="l" r="r" t="t"/>
              <a:pathLst>
                <a:path extrusionOk="0" h="1364" w="2589">
                  <a:moveTo>
                    <a:pt x="1290" y="121"/>
                  </a:moveTo>
                  <a:cubicBezTo>
                    <a:pt x="1921" y="121"/>
                    <a:pt x="2440" y="622"/>
                    <a:pt x="2468" y="1243"/>
                  </a:cubicBezTo>
                  <a:lnTo>
                    <a:pt x="112" y="1243"/>
                  </a:lnTo>
                  <a:cubicBezTo>
                    <a:pt x="149" y="622"/>
                    <a:pt x="659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4"/>
                    <a:pt x="0" y="1299"/>
                  </a:cubicBezTo>
                  <a:cubicBezTo>
                    <a:pt x="0" y="1364"/>
                    <a:pt x="0" y="1364"/>
                    <a:pt x="492" y="1364"/>
                  </a:cubicBezTo>
                  <a:lnTo>
                    <a:pt x="2190" y="1364"/>
                  </a:lnTo>
                  <a:cubicBezTo>
                    <a:pt x="2588" y="1364"/>
                    <a:pt x="2588" y="1364"/>
                    <a:pt x="2588" y="1299"/>
                  </a:cubicBezTo>
                  <a:cubicBezTo>
                    <a:pt x="2588" y="584"/>
                    <a:pt x="2004" y="0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1"/>
            <p:cNvSpPr/>
            <p:nvPr/>
          </p:nvSpPr>
          <p:spPr>
            <a:xfrm>
              <a:off x="6007564" y="1298236"/>
              <a:ext cx="83254" cy="82723"/>
            </a:xfrm>
            <a:custGeom>
              <a:rect b="b" l="l" r="r" t="t"/>
              <a:pathLst>
                <a:path extrusionOk="0" h="1402" w="1411">
                  <a:moveTo>
                    <a:pt x="706" y="1"/>
                  </a:moveTo>
                  <a:cubicBezTo>
                    <a:pt x="316" y="1"/>
                    <a:pt x="1" y="316"/>
                    <a:pt x="1" y="697"/>
                  </a:cubicBezTo>
                  <a:cubicBezTo>
                    <a:pt x="1" y="1086"/>
                    <a:pt x="316" y="1402"/>
                    <a:pt x="706" y="1402"/>
                  </a:cubicBezTo>
                  <a:cubicBezTo>
                    <a:pt x="1096" y="1402"/>
                    <a:pt x="1411" y="1086"/>
                    <a:pt x="1411" y="697"/>
                  </a:cubicBezTo>
                  <a:cubicBezTo>
                    <a:pt x="1411" y="316"/>
                    <a:pt x="1096" y="1"/>
                    <a:pt x="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1"/>
            <p:cNvSpPr/>
            <p:nvPr/>
          </p:nvSpPr>
          <p:spPr>
            <a:xfrm>
              <a:off x="6004318" y="1294401"/>
              <a:ext cx="89803" cy="89862"/>
            </a:xfrm>
            <a:custGeom>
              <a:rect b="b" l="l" r="r" t="t"/>
              <a:pathLst>
                <a:path extrusionOk="0" h="1523" w="1522">
                  <a:moveTo>
                    <a:pt x="761" y="122"/>
                  </a:moveTo>
                  <a:cubicBezTo>
                    <a:pt x="1123" y="122"/>
                    <a:pt x="1410" y="409"/>
                    <a:pt x="1410" y="762"/>
                  </a:cubicBezTo>
                  <a:cubicBezTo>
                    <a:pt x="1410" y="1123"/>
                    <a:pt x="1123" y="1411"/>
                    <a:pt x="761" y="1411"/>
                  </a:cubicBezTo>
                  <a:cubicBezTo>
                    <a:pt x="408" y="1411"/>
                    <a:pt x="121" y="1123"/>
                    <a:pt x="121" y="762"/>
                  </a:cubicBezTo>
                  <a:cubicBezTo>
                    <a:pt x="121" y="409"/>
                    <a:pt x="408" y="122"/>
                    <a:pt x="761" y="122"/>
                  </a:cubicBezTo>
                  <a:close/>
                  <a:moveTo>
                    <a:pt x="761" y="1"/>
                  </a:moveTo>
                  <a:cubicBezTo>
                    <a:pt x="344" y="1"/>
                    <a:pt x="0" y="344"/>
                    <a:pt x="0" y="762"/>
                  </a:cubicBezTo>
                  <a:cubicBezTo>
                    <a:pt x="0" y="1188"/>
                    <a:pt x="344" y="1522"/>
                    <a:pt x="761" y="1522"/>
                  </a:cubicBezTo>
                  <a:cubicBezTo>
                    <a:pt x="1178" y="1522"/>
                    <a:pt x="1522" y="1188"/>
                    <a:pt x="1522" y="762"/>
                  </a:cubicBezTo>
                  <a:cubicBezTo>
                    <a:pt x="1522" y="344"/>
                    <a:pt x="1178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1"/>
            <p:cNvSpPr/>
            <p:nvPr/>
          </p:nvSpPr>
          <p:spPr>
            <a:xfrm>
              <a:off x="5927673" y="1888858"/>
              <a:ext cx="242562" cy="75583"/>
            </a:xfrm>
            <a:custGeom>
              <a:rect b="b" l="l" r="r" t="t"/>
              <a:pathLst>
                <a:path extrusionOk="0" h="1281" w="4111">
                  <a:moveTo>
                    <a:pt x="641" y="0"/>
                  </a:moveTo>
                  <a:cubicBezTo>
                    <a:pt x="288" y="0"/>
                    <a:pt x="1" y="288"/>
                    <a:pt x="1" y="640"/>
                  </a:cubicBezTo>
                  <a:cubicBezTo>
                    <a:pt x="1" y="993"/>
                    <a:pt x="288" y="1281"/>
                    <a:pt x="641" y="1281"/>
                  </a:cubicBezTo>
                  <a:lnTo>
                    <a:pt x="3470" y="1281"/>
                  </a:lnTo>
                  <a:cubicBezTo>
                    <a:pt x="3823" y="1281"/>
                    <a:pt x="4110" y="993"/>
                    <a:pt x="4110" y="640"/>
                  </a:cubicBezTo>
                  <a:cubicBezTo>
                    <a:pt x="4110" y="288"/>
                    <a:pt x="3823" y="0"/>
                    <a:pt x="3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1"/>
            <p:cNvSpPr/>
            <p:nvPr/>
          </p:nvSpPr>
          <p:spPr>
            <a:xfrm>
              <a:off x="5924369" y="1885554"/>
              <a:ext cx="249112" cy="82192"/>
            </a:xfrm>
            <a:custGeom>
              <a:rect b="b" l="l" r="r" t="t"/>
              <a:pathLst>
                <a:path extrusionOk="0" h="1393" w="4222">
                  <a:moveTo>
                    <a:pt x="3526" y="121"/>
                  </a:moveTo>
                  <a:cubicBezTo>
                    <a:pt x="3851" y="121"/>
                    <a:pt x="4110" y="381"/>
                    <a:pt x="4110" y="696"/>
                  </a:cubicBezTo>
                  <a:cubicBezTo>
                    <a:pt x="4110" y="1012"/>
                    <a:pt x="3851" y="1281"/>
                    <a:pt x="3526" y="1281"/>
                  </a:cubicBezTo>
                  <a:lnTo>
                    <a:pt x="697" y="1281"/>
                  </a:lnTo>
                  <a:cubicBezTo>
                    <a:pt x="372" y="1281"/>
                    <a:pt x="112" y="1012"/>
                    <a:pt x="112" y="696"/>
                  </a:cubicBezTo>
                  <a:cubicBezTo>
                    <a:pt x="112" y="381"/>
                    <a:pt x="372" y="121"/>
                    <a:pt x="697" y="121"/>
                  </a:cubicBezTo>
                  <a:close/>
                  <a:moveTo>
                    <a:pt x="697" y="1"/>
                  </a:moveTo>
                  <a:cubicBezTo>
                    <a:pt x="307" y="1"/>
                    <a:pt x="1" y="316"/>
                    <a:pt x="1" y="696"/>
                  </a:cubicBezTo>
                  <a:cubicBezTo>
                    <a:pt x="1" y="1086"/>
                    <a:pt x="307" y="1392"/>
                    <a:pt x="697" y="1392"/>
                  </a:cubicBezTo>
                  <a:lnTo>
                    <a:pt x="3526" y="1392"/>
                  </a:lnTo>
                  <a:cubicBezTo>
                    <a:pt x="3916" y="1392"/>
                    <a:pt x="4222" y="1077"/>
                    <a:pt x="4222" y="696"/>
                  </a:cubicBezTo>
                  <a:cubicBezTo>
                    <a:pt x="4222" y="316"/>
                    <a:pt x="3916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1"/>
            <p:cNvSpPr/>
            <p:nvPr/>
          </p:nvSpPr>
          <p:spPr>
            <a:xfrm>
              <a:off x="5808369" y="2463550"/>
              <a:ext cx="490494" cy="488842"/>
            </a:xfrm>
            <a:custGeom>
              <a:rect b="b" l="l" r="r" t="t"/>
              <a:pathLst>
                <a:path extrusionOk="0" h="8285" w="8313">
                  <a:moveTo>
                    <a:pt x="4147" y="1"/>
                  </a:moveTo>
                  <a:cubicBezTo>
                    <a:pt x="4026" y="251"/>
                    <a:pt x="3191" y="1791"/>
                    <a:pt x="557" y="1893"/>
                  </a:cubicBezTo>
                  <a:cubicBezTo>
                    <a:pt x="557" y="1893"/>
                    <a:pt x="0" y="7311"/>
                    <a:pt x="4073" y="8285"/>
                  </a:cubicBezTo>
                  <a:lnTo>
                    <a:pt x="4240" y="8285"/>
                  </a:lnTo>
                  <a:cubicBezTo>
                    <a:pt x="8312" y="7311"/>
                    <a:pt x="7756" y="1893"/>
                    <a:pt x="7756" y="1893"/>
                  </a:cubicBezTo>
                  <a:cubicBezTo>
                    <a:pt x="5121" y="1791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1"/>
            <p:cNvSpPr/>
            <p:nvPr/>
          </p:nvSpPr>
          <p:spPr>
            <a:xfrm>
              <a:off x="5807248" y="2460305"/>
              <a:ext cx="492677" cy="495922"/>
            </a:xfrm>
            <a:custGeom>
              <a:rect b="b" l="l" r="r" t="t"/>
              <a:pathLst>
                <a:path extrusionOk="0" h="8405" w="8350">
                  <a:moveTo>
                    <a:pt x="4175" y="167"/>
                  </a:moveTo>
                  <a:cubicBezTo>
                    <a:pt x="4407" y="594"/>
                    <a:pt x="5316" y="1893"/>
                    <a:pt x="7719" y="2004"/>
                  </a:cubicBezTo>
                  <a:cubicBezTo>
                    <a:pt x="7765" y="2551"/>
                    <a:pt x="8016" y="7384"/>
                    <a:pt x="4249" y="8284"/>
                  </a:cubicBezTo>
                  <a:lnTo>
                    <a:pt x="4101" y="8284"/>
                  </a:lnTo>
                  <a:cubicBezTo>
                    <a:pt x="335" y="7384"/>
                    <a:pt x="594" y="2551"/>
                    <a:pt x="631" y="2004"/>
                  </a:cubicBezTo>
                  <a:cubicBezTo>
                    <a:pt x="3043" y="1893"/>
                    <a:pt x="3943" y="594"/>
                    <a:pt x="4175" y="167"/>
                  </a:cubicBezTo>
                  <a:close/>
                  <a:moveTo>
                    <a:pt x="4166" y="0"/>
                  </a:moveTo>
                  <a:cubicBezTo>
                    <a:pt x="4147" y="0"/>
                    <a:pt x="4120" y="10"/>
                    <a:pt x="4120" y="28"/>
                  </a:cubicBezTo>
                  <a:cubicBezTo>
                    <a:pt x="3971" y="325"/>
                    <a:pt x="3155" y="1791"/>
                    <a:pt x="576" y="1893"/>
                  </a:cubicBezTo>
                  <a:cubicBezTo>
                    <a:pt x="548" y="1893"/>
                    <a:pt x="520" y="1911"/>
                    <a:pt x="520" y="1939"/>
                  </a:cubicBezTo>
                  <a:cubicBezTo>
                    <a:pt x="520" y="1995"/>
                    <a:pt x="1" y="7431"/>
                    <a:pt x="4082" y="8405"/>
                  </a:cubicBezTo>
                  <a:lnTo>
                    <a:pt x="4268" y="8405"/>
                  </a:lnTo>
                  <a:cubicBezTo>
                    <a:pt x="8350" y="7422"/>
                    <a:pt x="7839" y="1995"/>
                    <a:pt x="7830" y="1939"/>
                  </a:cubicBezTo>
                  <a:cubicBezTo>
                    <a:pt x="7830" y="1911"/>
                    <a:pt x="7802" y="1893"/>
                    <a:pt x="7775" y="1893"/>
                  </a:cubicBezTo>
                  <a:cubicBezTo>
                    <a:pt x="5196" y="1791"/>
                    <a:pt x="4379" y="325"/>
                    <a:pt x="4240" y="28"/>
                  </a:cubicBezTo>
                  <a:cubicBezTo>
                    <a:pt x="4231" y="10"/>
                    <a:pt x="4203" y="0"/>
                    <a:pt x="4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1"/>
            <p:cNvSpPr/>
            <p:nvPr/>
          </p:nvSpPr>
          <p:spPr>
            <a:xfrm>
              <a:off x="5808369" y="2421422"/>
              <a:ext cx="490494" cy="489373"/>
            </a:xfrm>
            <a:custGeom>
              <a:rect b="b" l="l" r="r" t="t"/>
              <a:pathLst>
                <a:path extrusionOk="0" h="8294" w="8313">
                  <a:moveTo>
                    <a:pt x="4147" y="1"/>
                  </a:moveTo>
                  <a:cubicBezTo>
                    <a:pt x="4026" y="251"/>
                    <a:pt x="3191" y="1800"/>
                    <a:pt x="557" y="1893"/>
                  </a:cubicBezTo>
                  <a:cubicBezTo>
                    <a:pt x="557" y="1893"/>
                    <a:pt x="0" y="7320"/>
                    <a:pt x="4073" y="8294"/>
                  </a:cubicBezTo>
                  <a:lnTo>
                    <a:pt x="4240" y="8294"/>
                  </a:lnTo>
                  <a:cubicBezTo>
                    <a:pt x="8312" y="7320"/>
                    <a:pt x="7756" y="1893"/>
                    <a:pt x="7756" y="1893"/>
                  </a:cubicBezTo>
                  <a:cubicBezTo>
                    <a:pt x="5121" y="1800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1"/>
            <p:cNvSpPr/>
            <p:nvPr/>
          </p:nvSpPr>
          <p:spPr>
            <a:xfrm>
              <a:off x="5807248" y="2418117"/>
              <a:ext cx="492677" cy="495981"/>
            </a:xfrm>
            <a:custGeom>
              <a:rect b="b" l="l" r="r" t="t"/>
              <a:pathLst>
                <a:path extrusionOk="0" h="8406" w="8350">
                  <a:moveTo>
                    <a:pt x="4175" y="168"/>
                  </a:moveTo>
                  <a:cubicBezTo>
                    <a:pt x="4407" y="604"/>
                    <a:pt x="5316" y="1893"/>
                    <a:pt x="7719" y="2005"/>
                  </a:cubicBezTo>
                  <a:cubicBezTo>
                    <a:pt x="7765" y="2552"/>
                    <a:pt x="8016" y="7385"/>
                    <a:pt x="4249" y="8294"/>
                  </a:cubicBezTo>
                  <a:lnTo>
                    <a:pt x="4101" y="8294"/>
                  </a:lnTo>
                  <a:cubicBezTo>
                    <a:pt x="335" y="7385"/>
                    <a:pt x="594" y="2552"/>
                    <a:pt x="631" y="2005"/>
                  </a:cubicBezTo>
                  <a:cubicBezTo>
                    <a:pt x="3043" y="1893"/>
                    <a:pt x="3943" y="604"/>
                    <a:pt x="4175" y="168"/>
                  </a:cubicBezTo>
                  <a:close/>
                  <a:moveTo>
                    <a:pt x="4166" y="1"/>
                  </a:moveTo>
                  <a:cubicBezTo>
                    <a:pt x="4147" y="1"/>
                    <a:pt x="4120" y="19"/>
                    <a:pt x="4120" y="38"/>
                  </a:cubicBezTo>
                  <a:cubicBezTo>
                    <a:pt x="3971" y="326"/>
                    <a:pt x="3155" y="1801"/>
                    <a:pt x="576" y="1893"/>
                  </a:cubicBezTo>
                  <a:cubicBezTo>
                    <a:pt x="548" y="1893"/>
                    <a:pt x="520" y="1921"/>
                    <a:pt x="520" y="1949"/>
                  </a:cubicBezTo>
                  <a:cubicBezTo>
                    <a:pt x="520" y="2005"/>
                    <a:pt x="1" y="7432"/>
                    <a:pt x="4082" y="8406"/>
                  </a:cubicBezTo>
                  <a:lnTo>
                    <a:pt x="4268" y="8406"/>
                  </a:lnTo>
                  <a:cubicBezTo>
                    <a:pt x="8350" y="7432"/>
                    <a:pt x="7839" y="2005"/>
                    <a:pt x="7830" y="1949"/>
                  </a:cubicBezTo>
                  <a:cubicBezTo>
                    <a:pt x="7830" y="1921"/>
                    <a:pt x="7802" y="1893"/>
                    <a:pt x="7775" y="1893"/>
                  </a:cubicBezTo>
                  <a:cubicBezTo>
                    <a:pt x="5196" y="1801"/>
                    <a:pt x="4379" y="326"/>
                    <a:pt x="4240" y="38"/>
                  </a:cubicBezTo>
                  <a:cubicBezTo>
                    <a:pt x="4231" y="19"/>
                    <a:pt x="4203" y="1"/>
                    <a:pt x="4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14" name="Google Shape;1014;p1"/>
            <p:cNvGrpSpPr/>
            <p:nvPr/>
          </p:nvGrpSpPr>
          <p:grpSpPr>
            <a:xfrm>
              <a:off x="5968208" y="2549518"/>
              <a:ext cx="174119" cy="231588"/>
              <a:chOff x="4803668" y="3224977"/>
              <a:chExt cx="98578" cy="131115"/>
            </a:xfrm>
          </p:grpSpPr>
          <p:sp>
            <p:nvSpPr>
              <p:cNvPr id="1015" name="Google Shape;1015;p1"/>
              <p:cNvSpPr/>
              <p:nvPr/>
            </p:nvSpPr>
            <p:spPr>
              <a:xfrm>
                <a:off x="4821006" y="3226815"/>
                <a:ext cx="63870" cy="47769"/>
              </a:xfrm>
              <a:custGeom>
                <a:rect b="b" l="l" r="r" t="t"/>
                <a:pathLst>
                  <a:path extrusionOk="0" h="1430" w="1912">
                    <a:moveTo>
                      <a:pt x="956" y="1"/>
                    </a:moveTo>
                    <a:cubicBezTo>
                      <a:pt x="427" y="1"/>
                      <a:pt x="1" y="437"/>
                      <a:pt x="1" y="956"/>
                    </a:cubicBezTo>
                    <a:lnTo>
                      <a:pt x="1" y="1430"/>
                    </a:lnTo>
                    <a:lnTo>
                      <a:pt x="344" y="1430"/>
                    </a:lnTo>
                    <a:lnTo>
                      <a:pt x="344" y="956"/>
                    </a:lnTo>
                    <a:cubicBezTo>
                      <a:pt x="344" y="623"/>
                      <a:pt x="613" y="353"/>
                      <a:pt x="956" y="353"/>
                    </a:cubicBezTo>
                    <a:cubicBezTo>
                      <a:pt x="1290" y="353"/>
                      <a:pt x="1568" y="623"/>
                      <a:pt x="1568" y="956"/>
                    </a:cubicBezTo>
                    <a:lnTo>
                      <a:pt x="1568" y="1430"/>
                    </a:lnTo>
                    <a:lnTo>
                      <a:pt x="1912" y="1430"/>
                    </a:lnTo>
                    <a:lnTo>
                      <a:pt x="1912" y="956"/>
                    </a:lnTo>
                    <a:cubicBezTo>
                      <a:pt x="1912" y="437"/>
                      <a:pt x="1485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p1"/>
              <p:cNvSpPr/>
              <p:nvPr/>
            </p:nvSpPr>
            <p:spPr>
              <a:xfrm>
                <a:off x="4818834" y="3224977"/>
                <a:ext cx="67912" cy="51477"/>
              </a:xfrm>
              <a:custGeom>
                <a:rect b="b" l="l" r="r" t="t"/>
                <a:pathLst>
                  <a:path extrusionOk="0" h="1541" w="2033">
                    <a:moveTo>
                      <a:pt x="1021" y="121"/>
                    </a:moveTo>
                    <a:cubicBezTo>
                      <a:pt x="1513" y="121"/>
                      <a:pt x="1921" y="520"/>
                      <a:pt x="1921" y="1011"/>
                    </a:cubicBezTo>
                    <a:lnTo>
                      <a:pt x="1921" y="1429"/>
                    </a:lnTo>
                    <a:lnTo>
                      <a:pt x="1689" y="1429"/>
                    </a:lnTo>
                    <a:lnTo>
                      <a:pt x="1689" y="1011"/>
                    </a:lnTo>
                    <a:cubicBezTo>
                      <a:pt x="1689" y="650"/>
                      <a:pt x="1392" y="344"/>
                      <a:pt x="1021" y="344"/>
                    </a:cubicBezTo>
                    <a:cubicBezTo>
                      <a:pt x="650" y="344"/>
                      <a:pt x="353" y="650"/>
                      <a:pt x="353" y="1011"/>
                    </a:cubicBezTo>
                    <a:lnTo>
                      <a:pt x="353" y="1429"/>
                    </a:lnTo>
                    <a:lnTo>
                      <a:pt x="121" y="1429"/>
                    </a:lnTo>
                    <a:lnTo>
                      <a:pt x="121" y="1011"/>
                    </a:lnTo>
                    <a:cubicBezTo>
                      <a:pt x="121" y="520"/>
                      <a:pt x="520" y="121"/>
                      <a:pt x="1021" y="121"/>
                    </a:cubicBezTo>
                    <a:close/>
                    <a:moveTo>
                      <a:pt x="1021" y="0"/>
                    </a:moveTo>
                    <a:cubicBezTo>
                      <a:pt x="455" y="0"/>
                      <a:pt x="1" y="455"/>
                      <a:pt x="1" y="1011"/>
                    </a:cubicBezTo>
                    <a:lnTo>
                      <a:pt x="1" y="1485"/>
                    </a:lnTo>
                    <a:cubicBezTo>
                      <a:pt x="1" y="1522"/>
                      <a:pt x="28" y="1540"/>
                      <a:pt x="66" y="1540"/>
                    </a:cubicBezTo>
                    <a:lnTo>
                      <a:pt x="409" y="1540"/>
                    </a:lnTo>
                    <a:cubicBezTo>
                      <a:pt x="437" y="1540"/>
                      <a:pt x="464" y="1522"/>
                      <a:pt x="464" y="1485"/>
                    </a:cubicBezTo>
                    <a:lnTo>
                      <a:pt x="464" y="1011"/>
                    </a:lnTo>
                    <a:cubicBezTo>
                      <a:pt x="464" y="715"/>
                      <a:pt x="715" y="464"/>
                      <a:pt x="1021" y="464"/>
                    </a:cubicBezTo>
                    <a:cubicBezTo>
                      <a:pt x="1327" y="464"/>
                      <a:pt x="1568" y="715"/>
                      <a:pt x="1568" y="1011"/>
                    </a:cubicBezTo>
                    <a:lnTo>
                      <a:pt x="1568" y="1485"/>
                    </a:lnTo>
                    <a:cubicBezTo>
                      <a:pt x="1568" y="1522"/>
                      <a:pt x="1596" y="1540"/>
                      <a:pt x="1633" y="1540"/>
                    </a:cubicBezTo>
                    <a:lnTo>
                      <a:pt x="1977" y="1540"/>
                    </a:lnTo>
                    <a:cubicBezTo>
                      <a:pt x="2004" y="1540"/>
                      <a:pt x="2032" y="1522"/>
                      <a:pt x="2032" y="1485"/>
                    </a:cubicBezTo>
                    <a:lnTo>
                      <a:pt x="2032" y="1011"/>
                    </a:lnTo>
                    <a:cubicBezTo>
                      <a:pt x="2032" y="455"/>
                      <a:pt x="1578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1"/>
              <p:cNvSpPr/>
              <p:nvPr/>
            </p:nvSpPr>
            <p:spPr>
              <a:xfrm>
                <a:off x="4805506" y="3274550"/>
                <a:ext cx="94870" cy="79671"/>
              </a:xfrm>
              <a:custGeom>
                <a:rect b="b" l="l" r="r" t="t"/>
                <a:pathLst>
                  <a:path extrusionOk="0" h="2385" w="2840">
                    <a:moveTo>
                      <a:pt x="75" y="1"/>
                    </a:moveTo>
                    <a:cubicBezTo>
                      <a:pt x="38" y="1"/>
                      <a:pt x="1" y="38"/>
                      <a:pt x="1" y="84"/>
                    </a:cubicBezTo>
                    <a:lnTo>
                      <a:pt x="1" y="2301"/>
                    </a:lnTo>
                    <a:cubicBezTo>
                      <a:pt x="1" y="2348"/>
                      <a:pt x="29" y="2385"/>
                      <a:pt x="75" y="2385"/>
                    </a:cubicBezTo>
                    <a:lnTo>
                      <a:pt x="2765" y="2385"/>
                    </a:lnTo>
                    <a:cubicBezTo>
                      <a:pt x="2802" y="2385"/>
                      <a:pt x="2839" y="2348"/>
                      <a:pt x="2839" y="2301"/>
                    </a:cubicBezTo>
                    <a:lnTo>
                      <a:pt x="2839" y="84"/>
                    </a:lnTo>
                    <a:cubicBezTo>
                      <a:pt x="2839" y="38"/>
                      <a:pt x="2802" y="1"/>
                      <a:pt x="27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1"/>
              <p:cNvSpPr/>
              <p:nvPr/>
            </p:nvSpPr>
            <p:spPr>
              <a:xfrm>
                <a:off x="4803668" y="3272680"/>
                <a:ext cx="98578" cy="83412"/>
              </a:xfrm>
              <a:custGeom>
                <a:rect b="b" l="l" r="r" t="t"/>
                <a:pathLst>
                  <a:path extrusionOk="0" h="2497" w="2951">
                    <a:moveTo>
                      <a:pt x="2820" y="122"/>
                    </a:moveTo>
                    <a:cubicBezTo>
                      <a:pt x="2829" y="122"/>
                      <a:pt x="2839" y="131"/>
                      <a:pt x="2839" y="140"/>
                    </a:cubicBezTo>
                    <a:lnTo>
                      <a:pt x="2839" y="2357"/>
                    </a:lnTo>
                    <a:cubicBezTo>
                      <a:pt x="2839" y="2376"/>
                      <a:pt x="2829" y="2385"/>
                      <a:pt x="2820" y="2385"/>
                    </a:cubicBezTo>
                    <a:lnTo>
                      <a:pt x="130" y="2385"/>
                    </a:lnTo>
                    <a:cubicBezTo>
                      <a:pt x="121" y="2385"/>
                      <a:pt x="111" y="2376"/>
                      <a:pt x="111" y="2357"/>
                    </a:cubicBezTo>
                    <a:lnTo>
                      <a:pt x="111" y="140"/>
                    </a:lnTo>
                    <a:cubicBezTo>
                      <a:pt x="111" y="131"/>
                      <a:pt x="121" y="122"/>
                      <a:pt x="130" y="122"/>
                    </a:cubicBezTo>
                    <a:close/>
                    <a:moveTo>
                      <a:pt x="130" y="1"/>
                    </a:moveTo>
                    <a:cubicBezTo>
                      <a:pt x="56" y="1"/>
                      <a:pt x="0" y="66"/>
                      <a:pt x="0" y="140"/>
                    </a:cubicBezTo>
                    <a:lnTo>
                      <a:pt x="0" y="2357"/>
                    </a:lnTo>
                    <a:cubicBezTo>
                      <a:pt x="0" y="2431"/>
                      <a:pt x="56" y="2496"/>
                      <a:pt x="130" y="2496"/>
                    </a:cubicBezTo>
                    <a:lnTo>
                      <a:pt x="2820" y="2496"/>
                    </a:lnTo>
                    <a:cubicBezTo>
                      <a:pt x="2894" y="2496"/>
                      <a:pt x="2950" y="2441"/>
                      <a:pt x="2950" y="2357"/>
                    </a:cubicBezTo>
                    <a:lnTo>
                      <a:pt x="2950" y="140"/>
                    </a:lnTo>
                    <a:cubicBezTo>
                      <a:pt x="2950" y="66"/>
                      <a:pt x="2894" y="1"/>
                      <a:pt x="28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1"/>
              <p:cNvSpPr/>
              <p:nvPr/>
            </p:nvSpPr>
            <p:spPr>
              <a:xfrm>
                <a:off x="4842084" y="3295930"/>
                <a:ext cx="21413" cy="36913"/>
              </a:xfrm>
              <a:custGeom>
                <a:rect b="b" l="l" r="r" t="t"/>
                <a:pathLst>
                  <a:path extrusionOk="0" h="1105" w="641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400"/>
                      <a:pt x="483" y="465"/>
                      <a:pt x="418" y="502"/>
                    </a:cubicBezTo>
                    <a:cubicBezTo>
                      <a:pt x="399" y="511"/>
                      <a:pt x="390" y="539"/>
                      <a:pt x="390" y="567"/>
                    </a:cubicBezTo>
                    <a:lnTo>
                      <a:pt x="501" y="965"/>
                    </a:lnTo>
                    <a:cubicBezTo>
                      <a:pt x="511" y="975"/>
                      <a:pt x="501" y="975"/>
                      <a:pt x="501" y="984"/>
                    </a:cubicBezTo>
                    <a:lnTo>
                      <a:pt x="158" y="984"/>
                    </a:lnTo>
                    <a:cubicBezTo>
                      <a:pt x="158" y="975"/>
                      <a:pt x="149" y="965"/>
                      <a:pt x="158" y="965"/>
                    </a:cubicBezTo>
                    <a:lnTo>
                      <a:pt x="269" y="567"/>
                    </a:lnTo>
                    <a:cubicBezTo>
                      <a:pt x="269" y="548"/>
                      <a:pt x="260" y="520"/>
                      <a:pt x="232" y="502"/>
                    </a:cubicBezTo>
                    <a:cubicBezTo>
                      <a:pt x="167" y="474"/>
                      <a:pt x="121" y="400"/>
                      <a:pt x="121" y="325"/>
                    </a:cubicBezTo>
                    <a:cubicBezTo>
                      <a:pt x="121" y="214"/>
                      <a:pt x="21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9" y="1"/>
                      <a:pt x="0" y="140"/>
                      <a:pt x="0" y="316"/>
                    </a:cubicBezTo>
                    <a:cubicBezTo>
                      <a:pt x="0" y="427"/>
                      <a:pt x="56" y="520"/>
                      <a:pt x="139" y="585"/>
                    </a:cubicBezTo>
                    <a:lnTo>
                      <a:pt x="47" y="928"/>
                    </a:lnTo>
                    <a:cubicBezTo>
                      <a:pt x="37" y="965"/>
                      <a:pt x="37" y="1012"/>
                      <a:pt x="65" y="1049"/>
                    </a:cubicBezTo>
                    <a:cubicBezTo>
                      <a:pt x="93" y="1086"/>
                      <a:pt x="130" y="1105"/>
                      <a:pt x="177" y="1105"/>
                    </a:cubicBezTo>
                    <a:lnTo>
                      <a:pt x="483" y="1105"/>
                    </a:lnTo>
                    <a:cubicBezTo>
                      <a:pt x="529" y="1105"/>
                      <a:pt x="566" y="1086"/>
                      <a:pt x="594" y="1049"/>
                    </a:cubicBezTo>
                    <a:cubicBezTo>
                      <a:pt x="613" y="1012"/>
                      <a:pt x="622" y="965"/>
                      <a:pt x="613" y="928"/>
                    </a:cubicBezTo>
                    <a:lnTo>
                      <a:pt x="511" y="576"/>
                    </a:lnTo>
                    <a:cubicBezTo>
                      <a:pt x="594" y="511"/>
                      <a:pt x="640" y="418"/>
                      <a:pt x="640" y="316"/>
                    </a:cubicBezTo>
                    <a:cubicBezTo>
                      <a:pt x="64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020" name="Google Shape;102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5849" y="419050"/>
            <a:ext cx="1747374" cy="43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12"/>
          <p:cNvSpPr txBox="1"/>
          <p:nvPr>
            <p:ph idx="4294967295"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800"/>
              <a:t>Plan de Trabajo</a:t>
            </a:r>
            <a:endParaRPr sz="2800"/>
          </a:p>
        </p:txBody>
      </p:sp>
      <p:sp>
        <p:nvSpPr>
          <p:cNvPr id="1546" name="Google Shape;1546;p12"/>
          <p:cNvSpPr txBox="1"/>
          <p:nvPr/>
        </p:nvSpPr>
        <p:spPr>
          <a:xfrm>
            <a:off x="720000" y="1114375"/>
            <a:ext cx="6189900" cy="28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Actividades principales: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Diseño de BD y arquitectura.</a:t>
            </a:r>
            <a:b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Desarrollo de formularios de informes.</a:t>
            </a:r>
            <a:b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Generación de reportes PDF/Excel.</a:t>
            </a:r>
            <a:b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Implementación de dashboard de métricas.</a:t>
            </a:r>
            <a:b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Configuración de notificaciones automáticas.</a:t>
            </a:r>
            <a:b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Autenticación y control de roles.</a:t>
            </a:r>
            <a:b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Pruebas funcionales y validación.</a:t>
            </a:r>
            <a:b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Documentación final.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Duración estimada: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 semanas por sprint, total 12–14 semanas.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10"/>
          <p:cNvSpPr txBox="1"/>
          <p:nvPr>
            <p:ph type="title"/>
          </p:nvPr>
        </p:nvSpPr>
        <p:spPr>
          <a:xfrm>
            <a:off x="3018975" y="561488"/>
            <a:ext cx="53202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 sz="4300"/>
              <a:t>Evidencias</a:t>
            </a:r>
            <a:endParaRPr sz="4300"/>
          </a:p>
        </p:txBody>
      </p:sp>
      <p:sp>
        <p:nvSpPr>
          <p:cNvPr id="1552" name="Google Shape;1552;p10"/>
          <p:cNvSpPr txBox="1"/>
          <p:nvPr>
            <p:ph idx="1" type="subTitle"/>
          </p:nvPr>
        </p:nvSpPr>
        <p:spPr>
          <a:xfrm>
            <a:off x="3098175" y="1506547"/>
            <a:ext cx="53202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Repositorio en GitHub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código y commits.</a:t>
            </a:r>
            <a:b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Cronograma en Jira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gestión de tareas e historias de usuario.</a:t>
            </a:r>
            <a:b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Documento de avance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progreso en cada sprint.</a:t>
            </a:r>
            <a:b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Manual de usuario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guía de uso de la aplicación.</a:t>
            </a:r>
            <a:b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Informe final + demo funcional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validación de resultados.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000"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713216" y="1123904"/>
            <a:ext cx="2305770" cy="2895692"/>
            <a:chOff x="1539175" y="2330700"/>
            <a:chExt cx="810350" cy="1017675"/>
          </a:xfrm>
        </p:grpSpPr>
        <p:sp>
          <p:nvSpPr>
            <p:cNvPr id="1554" name="Google Shape;1554;p10"/>
            <p:cNvSpPr/>
            <p:nvPr/>
          </p:nvSpPr>
          <p:spPr>
            <a:xfrm>
              <a:off x="1898400" y="2363625"/>
              <a:ext cx="2825" cy="37825"/>
            </a:xfrm>
            <a:custGeom>
              <a:rect b="b" l="l" r="r" t="t"/>
              <a:pathLst>
                <a:path extrusionOk="0" h="1513" w="113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529"/>
                  </a:lnTo>
                  <a:cubicBezTo>
                    <a:pt x="1" y="557"/>
                    <a:pt x="29" y="585"/>
                    <a:pt x="57" y="585"/>
                  </a:cubicBezTo>
                  <a:cubicBezTo>
                    <a:pt x="94" y="585"/>
                    <a:pt x="112" y="557"/>
                    <a:pt x="112" y="529"/>
                  </a:cubicBezTo>
                  <a:lnTo>
                    <a:pt x="112" y="65"/>
                  </a:lnTo>
                  <a:cubicBezTo>
                    <a:pt x="112" y="28"/>
                    <a:pt x="94" y="0"/>
                    <a:pt x="57" y="0"/>
                  </a:cubicBezTo>
                  <a:close/>
                  <a:moveTo>
                    <a:pt x="57" y="928"/>
                  </a:moveTo>
                  <a:cubicBezTo>
                    <a:pt x="29" y="928"/>
                    <a:pt x="1" y="956"/>
                    <a:pt x="1" y="993"/>
                  </a:cubicBezTo>
                  <a:lnTo>
                    <a:pt x="1" y="1457"/>
                  </a:lnTo>
                  <a:cubicBezTo>
                    <a:pt x="1" y="1485"/>
                    <a:pt x="29" y="1512"/>
                    <a:pt x="57" y="1512"/>
                  </a:cubicBezTo>
                  <a:cubicBezTo>
                    <a:pt x="94" y="1512"/>
                    <a:pt x="112" y="1485"/>
                    <a:pt x="112" y="1457"/>
                  </a:cubicBezTo>
                  <a:lnTo>
                    <a:pt x="112" y="993"/>
                  </a:lnTo>
                  <a:cubicBezTo>
                    <a:pt x="112" y="956"/>
                    <a:pt x="94" y="928"/>
                    <a:pt x="57" y="9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99675" y="2704075"/>
              <a:ext cx="82350" cy="174425"/>
            </a:xfrm>
            <a:custGeom>
              <a:rect b="b" l="l" r="r" t="t"/>
              <a:pathLst>
                <a:path extrusionOk="0" h="6977" w="3294">
                  <a:moveTo>
                    <a:pt x="1670" y="1"/>
                  </a:moveTo>
                  <a:cubicBezTo>
                    <a:pt x="1642" y="1"/>
                    <a:pt x="1614" y="19"/>
                    <a:pt x="1614" y="56"/>
                  </a:cubicBezTo>
                  <a:cubicBezTo>
                    <a:pt x="1614" y="84"/>
                    <a:pt x="1642" y="112"/>
                    <a:pt x="1670" y="112"/>
                  </a:cubicBezTo>
                  <a:lnTo>
                    <a:pt x="2134" y="112"/>
                  </a:lnTo>
                  <a:cubicBezTo>
                    <a:pt x="2171" y="112"/>
                    <a:pt x="2190" y="84"/>
                    <a:pt x="2190" y="56"/>
                  </a:cubicBezTo>
                  <a:cubicBezTo>
                    <a:pt x="2190" y="19"/>
                    <a:pt x="2171" y="1"/>
                    <a:pt x="2134" y="1"/>
                  </a:cubicBezTo>
                  <a:close/>
                  <a:moveTo>
                    <a:pt x="2598" y="1"/>
                  </a:moveTo>
                  <a:cubicBezTo>
                    <a:pt x="2570" y="1"/>
                    <a:pt x="2542" y="19"/>
                    <a:pt x="2542" y="56"/>
                  </a:cubicBezTo>
                  <a:cubicBezTo>
                    <a:pt x="2542" y="84"/>
                    <a:pt x="2570" y="112"/>
                    <a:pt x="2598" y="112"/>
                  </a:cubicBezTo>
                  <a:lnTo>
                    <a:pt x="3062" y="112"/>
                  </a:lnTo>
                  <a:cubicBezTo>
                    <a:pt x="3099" y="112"/>
                    <a:pt x="3117" y="84"/>
                    <a:pt x="3117" y="56"/>
                  </a:cubicBezTo>
                  <a:cubicBezTo>
                    <a:pt x="3117" y="19"/>
                    <a:pt x="3099" y="1"/>
                    <a:pt x="3062" y="1"/>
                  </a:cubicBezTo>
                  <a:close/>
                  <a:moveTo>
                    <a:pt x="3229" y="288"/>
                  </a:moveTo>
                  <a:cubicBezTo>
                    <a:pt x="3201" y="288"/>
                    <a:pt x="3173" y="316"/>
                    <a:pt x="3173" y="353"/>
                  </a:cubicBezTo>
                  <a:lnTo>
                    <a:pt x="3173" y="817"/>
                  </a:lnTo>
                  <a:cubicBezTo>
                    <a:pt x="3173" y="845"/>
                    <a:pt x="3201" y="873"/>
                    <a:pt x="3229" y="873"/>
                  </a:cubicBezTo>
                  <a:cubicBezTo>
                    <a:pt x="3266" y="873"/>
                    <a:pt x="3294" y="845"/>
                    <a:pt x="3294" y="817"/>
                  </a:cubicBezTo>
                  <a:lnTo>
                    <a:pt x="3294" y="353"/>
                  </a:lnTo>
                  <a:cubicBezTo>
                    <a:pt x="3294" y="316"/>
                    <a:pt x="3266" y="288"/>
                    <a:pt x="3229" y="288"/>
                  </a:cubicBezTo>
                  <a:close/>
                  <a:moveTo>
                    <a:pt x="3229" y="1216"/>
                  </a:moveTo>
                  <a:cubicBezTo>
                    <a:pt x="3201" y="1216"/>
                    <a:pt x="3173" y="1244"/>
                    <a:pt x="3173" y="1281"/>
                  </a:cubicBezTo>
                  <a:lnTo>
                    <a:pt x="3173" y="1745"/>
                  </a:lnTo>
                  <a:cubicBezTo>
                    <a:pt x="3173" y="1772"/>
                    <a:pt x="3201" y="1800"/>
                    <a:pt x="3229" y="1800"/>
                  </a:cubicBezTo>
                  <a:cubicBezTo>
                    <a:pt x="3266" y="1800"/>
                    <a:pt x="3294" y="1772"/>
                    <a:pt x="3294" y="1745"/>
                  </a:cubicBezTo>
                  <a:lnTo>
                    <a:pt x="3294" y="1281"/>
                  </a:lnTo>
                  <a:cubicBezTo>
                    <a:pt x="3294" y="1244"/>
                    <a:pt x="3266" y="1216"/>
                    <a:pt x="3229" y="1216"/>
                  </a:cubicBezTo>
                  <a:close/>
                  <a:moveTo>
                    <a:pt x="3229" y="2143"/>
                  </a:moveTo>
                  <a:cubicBezTo>
                    <a:pt x="3201" y="2143"/>
                    <a:pt x="3173" y="2171"/>
                    <a:pt x="3173" y="2208"/>
                  </a:cubicBezTo>
                  <a:lnTo>
                    <a:pt x="3173" y="2672"/>
                  </a:lnTo>
                  <a:cubicBezTo>
                    <a:pt x="3173" y="2700"/>
                    <a:pt x="3201" y="2728"/>
                    <a:pt x="3229" y="2728"/>
                  </a:cubicBezTo>
                  <a:cubicBezTo>
                    <a:pt x="3266" y="2728"/>
                    <a:pt x="3294" y="2700"/>
                    <a:pt x="3294" y="2672"/>
                  </a:cubicBezTo>
                  <a:lnTo>
                    <a:pt x="3294" y="2208"/>
                  </a:lnTo>
                  <a:cubicBezTo>
                    <a:pt x="3294" y="2171"/>
                    <a:pt x="3266" y="2143"/>
                    <a:pt x="3229" y="2143"/>
                  </a:cubicBezTo>
                  <a:close/>
                  <a:moveTo>
                    <a:pt x="3229" y="3071"/>
                  </a:moveTo>
                  <a:cubicBezTo>
                    <a:pt x="3201" y="3071"/>
                    <a:pt x="3173" y="3099"/>
                    <a:pt x="3173" y="3136"/>
                  </a:cubicBezTo>
                  <a:lnTo>
                    <a:pt x="3173" y="3600"/>
                  </a:lnTo>
                  <a:cubicBezTo>
                    <a:pt x="3173" y="3628"/>
                    <a:pt x="3201" y="3656"/>
                    <a:pt x="3229" y="3656"/>
                  </a:cubicBezTo>
                  <a:cubicBezTo>
                    <a:pt x="3266" y="3656"/>
                    <a:pt x="3294" y="3628"/>
                    <a:pt x="3294" y="3600"/>
                  </a:cubicBezTo>
                  <a:lnTo>
                    <a:pt x="3294" y="3136"/>
                  </a:lnTo>
                  <a:cubicBezTo>
                    <a:pt x="3294" y="3099"/>
                    <a:pt x="3266" y="3071"/>
                    <a:pt x="3229" y="3071"/>
                  </a:cubicBezTo>
                  <a:close/>
                  <a:moveTo>
                    <a:pt x="3229" y="3999"/>
                  </a:moveTo>
                  <a:cubicBezTo>
                    <a:pt x="3201" y="3999"/>
                    <a:pt x="3173" y="4027"/>
                    <a:pt x="3173" y="4064"/>
                  </a:cubicBezTo>
                  <a:lnTo>
                    <a:pt x="3173" y="4528"/>
                  </a:lnTo>
                  <a:cubicBezTo>
                    <a:pt x="3173" y="4555"/>
                    <a:pt x="3201" y="4583"/>
                    <a:pt x="3229" y="4583"/>
                  </a:cubicBezTo>
                  <a:cubicBezTo>
                    <a:pt x="3266" y="4583"/>
                    <a:pt x="3294" y="4555"/>
                    <a:pt x="3294" y="4528"/>
                  </a:cubicBezTo>
                  <a:lnTo>
                    <a:pt x="3294" y="4064"/>
                  </a:lnTo>
                  <a:cubicBezTo>
                    <a:pt x="3294" y="4027"/>
                    <a:pt x="3266" y="3999"/>
                    <a:pt x="3229" y="3999"/>
                  </a:cubicBezTo>
                  <a:close/>
                  <a:moveTo>
                    <a:pt x="269" y="5214"/>
                  </a:moveTo>
                  <a:cubicBezTo>
                    <a:pt x="241" y="5214"/>
                    <a:pt x="214" y="5242"/>
                    <a:pt x="214" y="5279"/>
                  </a:cubicBezTo>
                  <a:cubicBezTo>
                    <a:pt x="214" y="5307"/>
                    <a:pt x="241" y="5335"/>
                    <a:pt x="269" y="5335"/>
                  </a:cubicBezTo>
                  <a:lnTo>
                    <a:pt x="733" y="5335"/>
                  </a:lnTo>
                  <a:cubicBezTo>
                    <a:pt x="770" y="5335"/>
                    <a:pt x="789" y="5307"/>
                    <a:pt x="789" y="5279"/>
                  </a:cubicBezTo>
                  <a:cubicBezTo>
                    <a:pt x="789" y="5242"/>
                    <a:pt x="770" y="5214"/>
                    <a:pt x="733" y="5214"/>
                  </a:cubicBezTo>
                  <a:close/>
                  <a:moveTo>
                    <a:pt x="1197" y="5214"/>
                  </a:moveTo>
                  <a:cubicBezTo>
                    <a:pt x="1169" y="5214"/>
                    <a:pt x="1141" y="5242"/>
                    <a:pt x="1141" y="5279"/>
                  </a:cubicBezTo>
                  <a:cubicBezTo>
                    <a:pt x="1141" y="5307"/>
                    <a:pt x="1169" y="5335"/>
                    <a:pt x="1197" y="5335"/>
                  </a:cubicBezTo>
                  <a:lnTo>
                    <a:pt x="1661" y="5335"/>
                  </a:lnTo>
                  <a:cubicBezTo>
                    <a:pt x="1698" y="5335"/>
                    <a:pt x="1716" y="5307"/>
                    <a:pt x="1716" y="5279"/>
                  </a:cubicBezTo>
                  <a:cubicBezTo>
                    <a:pt x="1716" y="5242"/>
                    <a:pt x="1698" y="5214"/>
                    <a:pt x="1661" y="5214"/>
                  </a:cubicBezTo>
                  <a:close/>
                  <a:moveTo>
                    <a:pt x="2125" y="5214"/>
                  </a:moveTo>
                  <a:cubicBezTo>
                    <a:pt x="2097" y="5214"/>
                    <a:pt x="2069" y="5242"/>
                    <a:pt x="2069" y="5279"/>
                  </a:cubicBezTo>
                  <a:cubicBezTo>
                    <a:pt x="2069" y="5307"/>
                    <a:pt x="2097" y="5335"/>
                    <a:pt x="2125" y="5335"/>
                  </a:cubicBezTo>
                  <a:lnTo>
                    <a:pt x="2588" y="5335"/>
                  </a:lnTo>
                  <a:cubicBezTo>
                    <a:pt x="2626" y="5335"/>
                    <a:pt x="2644" y="5307"/>
                    <a:pt x="2644" y="5279"/>
                  </a:cubicBezTo>
                  <a:cubicBezTo>
                    <a:pt x="2644" y="5242"/>
                    <a:pt x="2626" y="5214"/>
                    <a:pt x="2588" y="5214"/>
                  </a:cubicBezTo>
                  <a:close/>
                  <a:moveTo>
                    <a:pt x="3229" y="4936"/>
                  </a:moveTo>
                  <a:cubicBezTo>
                    <a:pt x="3201" y="4936"/>
                    <a:pt x="3173" y="4954"/>
                    <a:pt x="3173" y="4991"/>
                  </a:cubicBezTo>
                  <a:lnTo>
                    <a:pt x="3173" y="5214"/>
                  </a:lnTo>
                  <a:lnTo>
                    <a:pt x="3052" y="5214"/>
                  </a:lnTo>
                  <a:cubicBezTo>
                    <a:pt x="3024" y="5214"/>
                    <a:pt x="2997" y="5242"/>
                    <a:pt x="2997" y="5279"/>
                  </a:cubicBezTo>
                  <a:cubicBezTo>
                    <a:pt x="2997" y="5307"/>
                    <a:pt x="3024" y="5335"/>
                    <a:pt x="3052" y="5335"/>
                  </a:cubicBezTo>
                  <a:lnTo>
                    <a:pt x="3229" y="5335"/>
                  </a:lnTo>
                  <a:cubicBezTo>
                    <a:pt x="3266" y="5335"/>
                    <a:pt x="3294" y="5307"/>
                    <a:pt x="3294" y="5279"/>
                  </a:cubicBezTo>
                  <a:lnTo>
                    <a:pt x="3294" y="4991"/>
                  </a:lnTo>
                  <a:cubicBezTo>
                    <a:pt x="3294" y="4954"/>
                    <a:pt x="3266" y="4936"/>
                    <a:pt x="3229" y="4936"/>
                  </a:cubicBezTo>
                  <a:close/>
                  <a:moveTo>
                    <a:pt x="56" y="5464"/>
                  </a:moveTo>
                  <a:cubicBezTo>
                    <a:pt x="28" y="5464"/>
                    <a:pt x="0" y="5492"/>
                    <a:pt x="0" y="5520"/>
                  </a:cubicBezTo>
                  <a:lnTo>
                    <a:pt x="0" y="5993"/>
                  </a:lnTo>
                  <a:cubicBezTo>
                    <a:pt x="0" y="6021"/>
                    <a:pt x="28" y="6049"/>
                    <a:pt x="56" y="6049"/>
                  </a:cubicBezTo>
                  <a:cubicBezTo>
                    <a:pt x="93" y="6049"/>
                    <a:pt x="112" y="6021"/>
                    <a:pt x="112" y="5993"/>
                  </a:cubicBezTo>
                  <a:lnTo>
                    <a:pt x="112" y="5520"/>
                  </a:lnTo>
                  <a:cubicBezTo>
                    <a:pt x="112" y="5492"/>
                    <a:pt x="93" y="5464"/>
                    <a:pt x="56" y="5464"/>
                  </a:cubicBezTo>
                  <a:close/>
                  <a:moveTo>
                    <a:pt x="56" y="6392"/>
                  </a:moveTo>
                  <a:cubicBezTo>
                    <a:pt x="28" y="6392"/>
                    <a:pt x="0" y="6420"/>
                    <a:pt x="0" y="6457"/>
                  </a:cubicBezTo>
                  <a:lnTo>
                    <a:pt x="0" y="6921"/>
                  </a:lnTo>
                  <a:cubicBezTo>
                    <a:pt x="0" y="6949"/>
                    <a:pt x="28" y="6977"/>
                    <a:pt x="56" y="6977"/>
                  </a:cubicBezTo>
                  <a:cubicBezTo>
                    <a:pt x="93" y="6977"/>
                    <a:pt x="112" y="6949"/>
                    <a:pt x="112" y="6921"/>
                  </a:cubicBezTo>
                  <a:lnTo>
                    <a:pt x="112" y="6457"/>
                  </a:lnTo>
                  <a:cubicBezTo>
                    <a:pt x="112" y="6420"/>
                    <a:pt x="93" y="6392"/>
                    <a:pt x="56" y="639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2221250" y="2699900"/>
              <a:ext cx="76775" cy="195775"/>
            </a:xfrm>
            <a:custGeom>
              <a:rect b="b" l="l" r="r" t="t"/>
              <a:pathLst>
                <a:path extrusionOk="0" h="7831" w="3071">
                  <a:moveTo>
                    <a:pt x="3015" y="1"/>
                  </a:moveTo>
                  <a:cubicBezTo>
                    <a:pt x="2987" y="1"/>
                    <a:pt x="2959" y="28"/>
                    <a:pt x="2959" y="56"/>
                  </a:cubicBezTo>
                  <a:lnTo>
                    <a:pt x="2959" y="520"/>
                  </a:lnTo>
                  <a:cubicBezTo>
                    <a:pt x="2959" y="557"/>
                    <a:pt x="2987" y="585"/>
                    <a:pt x="3015" y="585"/>
                  </a:cubicBezTo>
                  <a:cubicBezTo>
                    <a:pt x="3043" y="585"/>
                    <a:pt x="3071" y="557"/>
                    <a:pt x="3071" y="520"/>
                  </a:cubicBezTo>
                  <a:lnTo>
                    <a:pt x="3071" y="56"/>
                  </a:lnTo>
                  <a:cubicBezTo>
                    <a:pt x="3071" y="28"/>
                    <a:pt x="3052" y="1"/>
                    <a:pt x="3015" y="1"/>
                  </a:cubicBezTo>
                  <a:close/>
                  <a:moveTo>
                    <a:pt x="3015" y="928"/>
                  </a:moveTo>
                  <a:cubicBezTo>
                    <a:pt x="2987" y="928"/>
                    <a:pt x="2959" y="956"/>
                    <a:pt x="2959" y="984"/>
                  </a:cubicBezTo>
                  <a:lnTo>
                    <a:pt x="2959" y="1448"/>
                  </a:lnTo>
                  <a:cubicBezTo>
                    <a:pt x="2959" y="1485"/>
                    <a:pt x="2987" y="1513"/>
                    <a:pt x="3015" y="1513"/>
                  </a:cubicBezTo>
                  <a:cubicBezTo>
                    <a:pt x="3043" y="1513"/>
                    <a:pt x="3071" y="1485"/>
                    <a:pt x="3071" y="1448"/>
                  </a:cubicBezTo>
                  <a:lnTo>
                    <a:pt x="3071" y="984"/>
                  </a:lnTo>
                  <a:cubicBezTo>
                    <a:pt x="3071" y="956"/>
                    <a:pt x="3052" y="928"/>
                    <a:pt x="3015" y="928"/>
                  </a:cubicBezTo>
                  <a:close/>
                  <a:moveTo>
                    <a:pt x="3015" y="1856"/>
                  </a:moveTo>
                  <a:cubicBezTo>
                    <a:pt x="2987" y="1856"/>
                    <a:pt x="2959" y="1884"/>
                    <a:pt x="2959" y="1912"/>
                  </a:cubicBezTo>
                  <a:lnTo>
                    <a:pt x="2959" y="2375"/>
                  </a:lnTo>
                  <a:cubicBezTo>
                    <a:pt x="2959" y="2412"/>
                    <a:pt x="2987" y="2440"/>
                    <a:pt x="3015" y="2440"/>
                  </a:cubicBezTo>
                  <a:cubicBezTo>
                    <a:pt x="3043" y="2440"/>
                    <a:pt x="3071" y="2412"/>
                    <a:pt x="3071" y="2375"/>
                  </a:cubicBezTo>
                  <a:lnTo>
                    <a:pt x="3071" y="1912"/>
                  </a:lnTo>
                  <a:cubicBezTo>
                    <a:pt x="3071" y="1884"/>
                    <a:pt x="3052" y="1856"/>
                    <a:pt x="3015" y="1856"/>
                  </a:cubicBezTo>
                  <a:close/>
                  <a:moveTo>
                    <a:pt x="3015" y="2784"/>
                  </a:moveTo>
                  <a:cubicBezTo>
                    <a:pt x="2987" y="2784"/>
                    <a:pt x="2959" y="2811"/>
                    <a:pt x="2959" y="2839"/>
                  </a:cubicBezTo>
                  <a:lnTo>
                    <a:pt x="2959" y="3303"/>
                  </a:lnTo>
                  <a:cubicBezTo>
                    <a:pt x="2959" y="3340"/>
                    <a:pt x="2987" y="3368"/>
                    <a:pt x="3015" y="3368"/>
                  </a:cubicBezTo>
                  <a:cubicBezTo>
                    <a:pt x="3043" y="3368"/>
                    <a:pt x="3071" y="3340"/>
                    <a:pt x="3071" y="3303"/>
                  </a:cubicBezTo>
                  <a:lnTo>
                    <a:pt x="3071" y="2839"/>
                  </a:lnTo>
                  <a:cubicBezTo>
                    <a:pt x="3071" y="2811"/>
                    <a:pt x="3052" y="2784"/>
                    <a:pt x="3015" y="2784"/>
                  </a:cubicBezTo>
                  <a:close/>
                  <a:moveTo>
                    <a:pt x="3015" y="3711"/>
                  </a:moveTo>
                  <a:cubicBezTo>
                    <a:pt x="2987" y="3711"/>
                    <a:pt x="2959" y="3739"/>
                    <a:pt x="2959" y="3767"/>
                  </a:cubicBezTo>
                  <a:lnTo>
                    <a:pt x="2959" y="4231"/>
                  </a:lnTo>
                  <a:cubicBezTo>
                    <a:pt x="2959" y="4268"/>
                    <a:pt x="2987" y="4296"/>
                    <a:pt x="3015" y="4296"/>
                  </a:cubicBezTo>
                  <a:cubicBezTo>
                    <a:pt x="3043" y="4296"/>
                    <a:pt x="3071" y="4268"/>
                    <a:pt x="3071" y="4231"/>
                  </a:cubicBezTo>
                  <a:lnTo>
                    <a:pt x="3071" y="3767"/>
                  </a:lnTo>
                  <a:cubicBezTo>
                    <a:pt x="3071" y="3739"/>
                    <a:pt x="3052" y="3711"/>
                    <a:pt x="3015" y="3711"/>
                  </a:cubicBezTo>
                  <a:close/>
                  <a:moveTo>
                    <a:pt x="3015" y="4639"/>
                  </a:moveTo>
                  <a:cubicBezTo>
                    <a:pt x="2987" y="4639"/>
                    <a:pt x="2959" y="4667"/>
                    <a:pt x="2959" y="4695"/>
                  </a:cubicBezTo>
                  <a:lnTo>
                    <a:pt x="2959" y="5158"/>
                  </a:lnTo>
                  <a:cubicBezTo>
                    <a:pt x="2959" y="5195"/>
                    <a:pt x="2987" y="5223"/>
                    <a:pt x="3015" y="5223"/>
                  </a:cubicBezTo>
                  <a:cubicBezTo>
                    <a:pt x="3043" y="5223"/>
                    <a:pt x="3071" y="5195"/>
                    <a:pt x="3071" y="5158"/>
                  </a:cubicBezTo>
                  <a:lnTo>
                    <a:pt x="3071" y="4695"/>
                  </a:lnTo>
                  <a:cubicBezTo>
                    <a:pt x="3071" y="4667"/>
                    <a:pt x="3052" y="4639"/>
                    <a:pt x="3015" y="4639"/>
                  </a:cubicBezTo>
                  <a:close/>
                  <a:moveTo>
                    <a:pt x="3015" y="5567"/>
                  </a:moveTo>
                  <a:cubicBezTo>
                    <a:pt x="2987" y="5567"/>
                    <a:pt x="2959" y="5594"/>
                    <a:pt x="2959" y="5622"/>
                  </a:cubicBezTo>
                  <a:lnTo>
                    <a:pt x="2959" y="6095"/>
                  </a:lnTo>
                  <a:cubicBezTo>
                    <a:pt x="2959" y="6123"/>
                    <a:pt x="2987" y="6151"/>
                    <a:pt x="3015" y="6151"/>
                  </a:cubicBezTo>
                  <a:cubicBezTo>
                    <a:pt x="3043" y="6151"/>
                    <a:pt x="3071" y="6123"/>
                    <a:pt x="3071" y="6095"/>
                  </a:cubicBezTo>
                  <a:lnTo>
                    <a:pt x="3071" y="5622"/>
                  </a:lnTo>
                  <a:cubicBezTo>
                    <a:pt x="3071" y="5594"/>
                    <a:pt x="3052" y="5567"/>
                    <a:pt x="3015" y="5567"/>
                  </a:cubicBezTo>
                  <a:close/>
                  <a:moveTo>
                    <a:pt x="390" y="6188"/>
                  </a:moveTo>
                  <a:cubicBezTo>
                    <a:pt x="353" y="6188"/>
                    <a:pt x="334" y="6216"/>
                    <a:pt x="334" y="6253"/>
                  </a:cubicBezTo>
                  <a:cubicBezTo>
                    <a:pt x="334" y="6281"/>
                    <a:pt x="353" y="6309"/>
                    <a:pt x="390" y="6309"/>
                  </a:cubicBezTo>
                  <a:lnTo>
                    <a:pt x="853" y="6309"/>
                  </a:lnTo>
                  <a:cubicBezTo>
                    <a:pt x="881" y="6309"/>
                    <a:pt x="909" y="6281"/>
                    <a:pt x="909" y="6253"/>
                  </a:cubicBezTo>
                  <a:cubicBezTo>
                    <a:pt x="909" y="6216"/>
                    <a:pt x="881" y="6188"/>
                    <a:pt x="853" y="6188"/>
                  </a:cubicBezTo>
                  <a:close/>
                  <a:moveTo>
                    <a:pt x="1317" y="6188"/>
                  </a:moveTo>
                  <a:cubicBezTo>
                    <a:pt x="1280" y="6188"/>
                    <a:pt x="1262" y="6216"/>
                    <a:pt x="1262" y="6253"/>
                  </a:cubicBezTo>
                  <a:cubicBezTo>
                    <a:pt x="1262" y="6281"/>
                    <a:pt x="1280" y="6309"/>
                    <a:pt x="1317" y="6309"/>
                  </a:cubicBezTo>
                  <a:lnTo>
                    <a:pt x="1781" y="6309"/>
                  </a:lnTo>
                  <a:cubicBezTo>
                    <a:pt x="1809" y="6309"/>
                    <a:pt x="1837" y="6281"/>
                    <a:pt x="1837" y="6253"/>
                  </a:cubicBezTo>
                  <a:cubicBezTo>
                    <a:pt x="1837" y="6216"/>
                    <a:pt x="1809" y="6188"/>
                    <a:pt x="1781" y="6188"/>
                  </a:cubicBezTo>
                  <a:close/>
                  <a:moveTo>
                    <a:pt x="2245" y="6188"/>
                  </a:moveTo>
                  <a:cubicBezTo>
                    <a:pt x="2208" y="6188"/>
                    <a:pt x="2189" y="6216"/>
                    <a:pt x="2189" y="6253"/>
                  </a:cubicBezTo>
                  <a:cubicBezTo>
                    <a:pt x="2189" y="6281"/>
                    <a:pt x="2208" y="6309"/>
                    <a:pt x="2245" y="6309"/>
                  </a:cubicBezTo>
                  <a:lnTo>
                    <a:pt x="2709" y="6309"/>
                  </a:lnTo>
                  <a:cubicBezTo>
                    <a:pt x="2737" y="6309"/>
                    <a:pt x="2764" y="6281"/>
                    <a:pt x="2764" y="6253"/>
                  </a:cubicBezTo>
                  <a:cubicBezTo>
                    <a:pt x="2764" y="6216"/>
                    <a:pt x="2737" y="6188"/>
                    <a:pt x="2709" y="6188"/>
                  </a:cubicBezTo>
                  <a:close/>
                  <a:moveTo>
                    <a:pt x="56" y="6318"/>
                  </a:moveTo>
                  <a:cubicBezTo>
                    <a:pt x="28" y="6318"/>
                    <a:pt x="0" y="6346"/>
                    <a:pt x="0" y="6383"/>
                  </a:cubicBezTo>
                  <a:lnTo>
                    <a:pt x="0" y="6847"/>
                  </a:lnTo>
                  <a:cubicBezTo>
                    <a:pt x="0" y="6875"/>
                    <a:pt x="28" y="6902"/>
                    <a:pt x="56" y="6902"/>
                  </a:cubicBezTo>
                  <a:cubicBezTo>
                    <a:pt x="84" y="6902"/>
                    <a:pt x="111" y="6875"/>
                    <a:pt x="111" y="6847"/>
                  </a:cubicBezTo>
                  <a:lnTo>
                    <a:pt x="111" y="6383"/>
                  </a:lnTo>
                  <a:cubicBezTo>
                    <a:pt x="111" y="6346"/>
                    <a:pt x="84" y="6318"/>
                    <a:pt x="56" y="6318"/>
                  </a:cubicBezTo>
                  <a:close/>
                  <a:moveTo>
                    <a:pt x="56" y="7246"/>
                  </a:moveTo>
                  <a:cubicBezTo>
                    <a:pt x="28" y="7246"/>
                    <a:pt x="0" y="7273"/>
                    <a:pt x="0" y="7311"/>
                  </a:cubicBezTo>
                  <a:lnTo>
                    <a:pt x="0" y="7774"/>
                  </a:lnTo>
                  <a:cubicBezTo>
                    <a:pt x="0" y="7802"/>
                    <a:pt x="28" y="7830"/>
                    <a:pt x="56" y="7830"/>
                  </a:cubicBezTo>
                  <a:cubicBezTo>
                    <a:pt x="84" y="7830"/>
                    <a:pt x="111" y="7802"/>
                    <a:pt x="111" y="7774"/>
                  </a:cubicBezTo>
                  <a:lnTo>
                    <a:pt x="111" y="7311"/>
                  </a:lnTo>
                  <a:cubicBezTo>
                    <a:pt x="111" y="7273"/>
                    <a:pt x="84" y="7246"/>
                    <a:pt x="56" y="72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10"/>
            <p:cNvSpPr/>
            <p:nvPr/>
          </p:nvSpPr>
          <p:spPr>
            <a:xfrm>
              <a:off x="2079525" y="2330700"/>
              <a:ext cx="30425" cy="30175"/>
            </a:xfrm>
            <a:custGeom>
              <a:rect b="b" l="l" r="r" t="t"/>
              <a:pathLst>
                <a:path extrusionOk="0" h="1207" w="1217">
                  <a:moveTo>
                    <a:pt x="613" y="176"/>
                  </a:moveTo>
                  <a:lnTo>
                    <a:pt x="752" y="436"/>
                  </a:lnTo>
                  <a:cubicBezTo>
                    <a:pt x="752" y="445"/>
                    <a:pt x="762" y="455"/>
                    <a:pt x="771" y="464"/>
                  </a:cubicBezTo>
                  <a:lnTo>
                    <a:pt x="1031" y="603"/>
                  </a:lnTo>
                  <a:lnTo>
                    <a:pt x="771" y="742"/>
                  </a:lnTo>
                  <a:cubicBezTo>
                    <a:pt x="762" y="752"/>
                    <a:pt x="752" y="761"/>
                    <a:pt x="752" y="770"/>
                  </a:cubicBezTo>
                  <a:lnTo>
                    <a:pt x="604" y="1030"/>
                  </a:lnTo>
                  <a:lnTo>
                    <a:pt x="465" y="770"/>
                  </a:lnTo>
                  <a:cubicBezTo>
                    <a:pt x="465" y="761"/>
                    <a:pt x="456" y="752"/>
                    <a:pt x="446" y="742"/>
                  </a:cubicBezTo>
                  <a:lnTo>
                    <a:pt x="186" y="603"/>
                  </a:lnTo>
                  <a:lnTo>
                    <a:pt x="446" y="464"/>
                  </a:lnTo>
                  <a:cubicBezTo>
                    <a:pt x="456" y="455"/>
                    <a:pt x="465" y="445"/>
                    <a:pt x="465" y="436"/>
                  </a:cubicBezTo>
                  <a:lnTo>
                    <a:pt x="613" y="176"/>
                  </a:lnTo>
                  <a:close/>
                  <a:moveTo>
                    <a:pt x="613" y="0"/>
                  </a:moveTo>
                  <a:cubicBezTo>
                    <a:pt x="585" y="0"/>
                    <a:pt x="567" y="9"/>
                    <a:pt x="558" y="28"/>
                  </a:cubicBezTo>
                  <a:lnTo>
                    <a:pt x="372" y="362"/>
                  </a:lnTo>
                  <a:lnTo>
                    <a:pt x="38" y="547"/>
                  </a:lnTo>
                  <a:cubicBezTo>
                    <a:pt x="20" y="557"/>
                    <a:pt x="1" y="585"/>
                    <a:pt x="1" y="603"/>
                  </a:cubicBezTo>
                  <a:cubicBezTo>
                    <a:pt x="1" y="622"/>
                    <a:pt x="20" y="640"/>
                    <a:pt x="38" y="649"/>
                  </a:cubicBezTo>
                  <a:lnTo>
                    <a:pt x="372" y="835"/>
                  </a:lnTo>
                  <a:lnTo>
                    <a:pt x="558" y="1178"/>
                  </a:lnTo>
                  <a:cubicBezTo>
                    <a:pt x="567" y="1197"/>
                    <a:pt x="585" y="1206"/>
                    <a:pt x="604" y="1206"/>
                  </a:cubicBezTo>
                  <a:cubicBezTo>
                    <a:pt x="632" y="1206"/>
                    <a:pt x="650" y="1197"/>
                    <a:pt x="660" y="1178"/>
                  </a:cubicBezTo>
                  <a:lnTo>
                    <a:pt x="845" y="835"/>
                  </a:lnTo>
                  <a:lnTo>
                    <a:pt x="1179" y="659"/>
                  </a:lnTo>
                  <a:cubicBezTo>
                    <a:pt x="1198" y="640"/>
                    <a:pt x="1216" y="622"/>
                    <a:pt x="1216" y="603"/>
                  </a:cubicBezTo>
                  <a:cubicBezTo>
                    <a:pt x="1216" y="585"/>
                    <a:pt x="1198" y="566"/>
                    <a:pt x="1179" y="557"/>
                  </a:cubicBezTo>
                  <a:lnTo>
                    <a:pt x="845" y="371"/>
                  </a:lnTo>
                  <a:lnTo>
                    <a:pt x="660" y="28"/>
                  </a:lnTo>
                  <a:cubicBezTo>
                    <a:pt x="650" y="9"/>
                    <a:pt x="632" y="0"/>
                    <a:pt x="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10"/>
            <p:cNvSpPr/>
            <p:nvPr/>
          </p:nvSpPr>
          <p:spPr>
            <a:xfrm>
              <a:off x="2275275" y="3037350"/>
              <a:ext cx="44550" cy="44775"/>
            </a:xfrm>
            <a:custGeom>
              <a:rect b="b" l="l" r="r" t="t"/>
              <a:pathLst>
                <a:path extrusionOk="0" h="1791" w="1782">
                  <a:moveTo>
                    <a:pt x="891" y="176"/>
                  </a:moveTo>
                  <a:lnTo>
                    <a:pt x="1142" y="631"/>
                  </a:lnTo>
                  <a:cubicBezTo>
                    <a:pt x="1142" y="640"/>
                    <a:pt x="1151" y="640"/>
                    <a:pt x="1160" y="649"/>
                  </a:cubicBezTo>
                  <a:lnTo>
                    <a:pt x="1605" y="900"/>
                  </a:lnTo>
                  <a:lnTo>
                    <a:pt x="1160" y="1141"/>
                  </a:lnTo>
                  <a:cubicBezTo>
                    <a:pt x="1151" y="1141"/>
                    <a:pt x="1142" y="1150"/>
                    <a:pt x="1142" y="1160"/>
                  </a:cubicBezTo>
                  <a:lnTo>
                    <a:pt x="891" y="1605"/>
                  </a:lnTo>
                  <a:lnTo>
                    <a:pt x="650" y="1160"/>
                  </a:lnTo>
                  <a:cubicBezTo>
                    <a:pt x="641" y="1150"/>
                    <a:pt x="631" y="1141"/>
                    <a:pt x="622" y="1141"/>
                  </a:cubicBezTo>
                  <a:lnTo>
                    <a:pt x="177" y="891"/>
                  </a:lnTo>
                  <a:lnTo>
                    <a:pt x="622" y="649"/>
                  </a:lnTo>
                  <a:cubicBezTo>
                    <a:pt x="641" y="640"/>
                    <a:pt x="641" y="631"/>
                    <a:pt x="650" y="622"/>
                  </a:cubicBezTo>
                  <a:lnTo>
                    <a:pt x="891" y="176"/>
                  </a:lnTo>
                  <a:close/>
                  <a:moveTo>
                    <a:pt x="891" y="0"/>
                  </a:moveTo>
                  <a:cubicBezTo>
                    <a:pt x="872" y="0"/>
                    <a:pt x="854" y="9"/>
                    <a:pt x="845" y="28"/>
                  </a:cubicBezTo>
                  <a:lnTo>
                    <a:pt x="557" y="557"/>
                  </a:lnTo>
                  <a:lnTo>
                    <a:pt x="28" y="844"/>
                  </a:lnTo>
                  <a:cubicBezTo>
                    <a:pt x="10" y="853"/>
                    <a:pt x="0" y="872"/>
                    <a:pt x="0" y="891"/>
                  </a:cubicBezTo>
                  <a:cubicBezTo>
                    <a:pt x="0" y="909"/>
                    <a:pt x="10" y="937"/>
                    <a:pt x="28" y="946"/>
                  </a:cubicBezTo>
                  <a:lnTo>
                    <a:pt x="557" y="1234"/>
                  </a:lnTo>
                  <a:lnTo>
                    <a:pt x="835" y="1753"/>
                  </a:lnTo>
                  <a:cubicBezTo>
                    <a:pt x="854" y="1772"/>
                    <a:pt x="872" y="1790"/>
                    <a:pt x="891" y="1790"/>
                  </a:cubicBezTo>
                  <a:cubicBezTo>
                    <a:pt x="910" y="1790"/>
                    <a:pt x="928" y="1772"/>
                    <a:pt x="937" y="1753"/>
                  </a:cubicBezTo>
                  <a:lnTo>
                    <a:pt x="1234" y="1234"/>
                  </a:lnTo>
                  <a:lnTo>
                    <a:pt x="1754" y="946"/>
                  </a:lnTo>
                  <a:cubicBezTo>
                    <a:pt x="1772" y="937"/>
                    <a:pt x="1782" y="918"/>
                    <a:pt x="1782" y="900"/>
                  </a:cubicBezTo>
                  <a:cubicBezTo>
                    <a:pt x="1782" y="872"/>
                    <a:pt x="1772" y="853"/>
                    <a:pt x="1754" y="844"/>
                  </a:cubicBezTo>
                  <a:lnTo>
                    <a:pt x="1234" y="557"/>
                  </a:lnTo>
                  <a:lnTo>
                    <a:pt x="947" y="28"/>
                  </a:lnTo>
                  <a:cubicBezTo>
                    <a:pt x="937" y="9"/>
                    <a:pt x="919" y="0"/>
                    <a:pt x="8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10"/>
            <p:cNvSpPr/>
            <p:nvPr/>
          </p:nvSpPr>
          <p:spPr>
            <a:xfrm>
              <a:off x="2281075" y="2533150"/>
              <a:ext cx="3025" cy="16500"/>
            </a:xfrm>
            <a:custGeom>
              <a:rect b="b" l="l" r="r" t="t"/>
              <a:pathLst>
                <a:path extrusionOk="0" h="660" w="121">
                  <a:moveTo>
                    <a:pt x="65" y="1"/>
                  </a:moveTo>
                  <a:cubicBezTo>
                    <a:pt x="28" y="1"/>
                    <a:pt x="0" y="28"/>
                    <a:pt x="0" y="66"/>
                  </a:cubicBezTo>
                  <a:lnTo>
                    <a:pt x="0" y="604"/>
                  </a:lnTo>
                  <a:cubicBezTo>
                    <a:pt x="0" y="641"/>
                    <a:pt x="28" y="659"/>
                    <a:pt x="65" y="659"/>
                  </a:cubicBezTo>
                  <a:cubicBezTo>
                    <a:pt x="93" y="659"/>
                    <a:pt x="121" y="631"/>
                    <a:pt x="121" y="604"/>
                  </a:cubicBezTo>
                  <a:lnTo>
                    <a:pt x="121" y="66"/>
                  </a:lnTo>
                  <a:cubicBezTo>
                    <a:pt x="121" y="28"/>
                    <a:pt x="93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2281075" y="2567950"/>
              <a:ext cx="3025" cy="16475"/>
            </a:xfrm>
            <a:custGeom>
              <a:rect b="b" l="l" r="r" t="t"/>
              <a:pathLst>
                <a:path extrusionOk="0" h="659" w="121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603"/>
                  </a:lnTo>
                  <a:cubicBezTo>
                    <a:pt x="0" y="640"/>
                    <a:pt x="28" y="659"/>
                    <a:pt x="65" y="659"/>
                  </a:cubicBezTo>
                  <a:cubicBezTo>
                    <a:pt x="93" y="659"/>
                    <a:pt x="121" y="631"/>
                    <a:pt x="121" y="603"/>
                  </a:cubicBezTo>
                  <a:lnTo>
                    <a:pt x="121" y="65"/>
                  </a:lnTo>
                  <a:cubicBezTo>
                    <a:pt x="121" y="28"/>
                    <a:pt x="93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2291750" y="2557500"/>
              <a:ext cx="16475" cy="2800"/>
            </a:xfrm>
            <a:custGeom>
              <a:rect b="b" l="l" r="r" t="t"/>
              <a:pathLst>
                <a:path extrusionOk="0" h="112" w="659">
                  <a:moveTo>
                    <a:pt x="65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65" y="112"/>
                  </a:cubicBezTo>
                  <a:lnTo>
                    <a:pt x="603" y="112"/>
                  </a:lnTo>
                  <a:cubicBezTo>
                    <a:pt x="631" y="112"/>
                    <a:pt x="659" y="84"/>
                    <a:pt x="659" y="56"/>
                  </a:cubicBezTo>
                  <a:cubicBezTo>
                    <a:pt x="659" y="19"/>
                    <a:pt x="631" y="1"/>
                    <a:pt x="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2256950" y="2557500"/>
              <a:ext cx="16500" cy="2800"/>
            </a:xfrm>
            <a:custGeom>
              <a:rect b="b" l="l" r="r" t="t"/>
              <a:pathLst>
                <a:path extrusionOk="0" h="112" w="660">
                  <a:moveTo>
                    <a:pt x="66" y="1"/>
                  </a:moveTo>
                  <a:cubicBezTo>
                    <a:pt x="28" y="1"/>
                    <a:pt x="1" y="19"/>
                    <a:pt x="1" y="56"/>
                  </a:cubicBezTo>
                  <a:cubicBezTo>
                    <a:pt x="1" y="84"/>
                    <a:pt x="28" y="112"/>
                    <a:pt x="66" y="112"/>
                  </a:cubicBezTo>
                  <a:lnTo>
                    <a:pt x="604" y="112"/>
                  </a:lnTo>
                  <a:cubicBezTo>
                    <a:pt x="631" y="112"/>
                    <a:pt x="659" y="84"/>
                    <a:pt x="659" y="56"/>
                  </a:cubicBezTo>
                  <a:cubicBezTo>
                    <a:pt x="659" y="19"/>
                    <a:pt x="631" y="1"/>
                    <a:pt x="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2265525" y="2566325"/>
              <a:ext cx="9550" cy="9525"/>
            </a:xfrm>
            <a:custGeom>
              <a:rect b="b" l="l" r="r" t="t"/>
              <a:pathLst>
                <a:path extrusionOk="0" h="381" w="382">
                  <a:moveTo>
                    <a:pt x="1" y="381"/>
                  </a:moveTo>
                  <a:lnTo>
                    <a:pt x="381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2263900" y="2564875"/>
              <a:ext cx="12800" cy="12600"/>
            </a:xfrm>
            <a:custGeom>
              <a:rect b="b" l="l" r="r" t="t"/>
              <a:pathLst>
                <a:path extrusionOk="0" h="504" w="512">
                  <a:moveTo>
                    <a:pt x="447" y="0"/>
                  </a:moveTo>
                  <a:cubicBezTo>
                    <a:pt x="432" y="0"/>
                    <a:pt x="418" y="7"/>
                    <a:pt x="409" y="21"/>
                  </a:cubicBezTo>
                  <a:lnTo>
                    <a:pt x="29" y="401"/>
                  </a:lnTo>
                  <a:cubicBezTo>
                    <a:pt x="1" y="420"/>
                    <a:pt x="1" y="457"/>
                    <a:pt x="29" y="485"/>
                  </a:cubicBezTo>
                  <a:cubicBezTo>
                    <a:pt x="38" y="494"/>
                    <a:pt x="47" y="503"/>
                    <a:pt x="66" y="503"/>
                  </a:cubicBezTo>
                  <a:cubicBezTo>
                    <a:pt x="84" y="503"/>
                    <a:pt x="94" y="494"/>
                    <a:pt x="112" y="485"/>
                  </a:cubicBezTo>
                  <a:lnTo>
                    <a:pt x="493" y="105"/>
                  </a:lnTo>
                  <a:cubicBezTo>
                    <a:pt x="511" y="77"/>
                    <a:pt x="511" y="40"/>
                    <a:pt x="493" y="21"/>
                  </a:cubicBezTo>
                  <a:cubicBezTo>
                    <a:pt x="479" y="7"/>
                    <a:pt x="462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2290125" y="2541725"/>
              <a:ext cx="9525" cy="9550"/>
            </a:xfrm>
            <a:custGeom>
              <a:rect b="b" l="l" r="r" t="t"/>
              <a:pathLst>
                <a:path extrusionOk="0" h="382" w="381">
                  <a:moveTo>
                    <a:pt x="0" y="381"/>
                  </a:moveTo>
                  <a:lnTo>
                    <a:pt x="381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2288500" y="2540275"/>
              <a:ext cx="12775" cy="12625"/>
            </a:xfrm>
            <a:custGeom>
              <a:rect b="b" l="l" r="r" t="t"/>
              <a:pathLst>
                <a:path extrusionOk="0" h="505" w="511">
                  <a:moveTo>
                    <a:pt x="447" y="1"/>
                  </a:moveTo>
                  <a:cubicBezTo>
                    <a:pt x="432" y="1"/>
                    <a:pt x="418" y="8"/>
                    <a:pt x="408" y="22"/>
                  </a:cubicBezTo>
                  <a:lnTo>
                    <a:pt x="28" y="402"/>
                  </a:lnTo>
                  <a:cubicBezTo>
                    <a:pt x="0" y="421"/>
                    <a:pt x="0" y="458"/>
                    <a:pt x="28" y="486"/>
                  </a:cubicBezTo>
                  <a:cubicBezTo>
                    <a:pt x="37" y="495"/>
                    <a:pt x="47" y="504"/>
                    <a:pt x="65" y="504"/>
                  </a:cubicBezTo>
                  <a:cubicBezTo>
                    <a:pt x="84" y="504"/>
                    <a:pt x="93" y="495"/>
                    <a:pt x="112" y="486"/>
                  </a:cubicBezTo>
                  <a:lnTo>
                    <a:pt x="492" y="96"/>
                  </a:lnTo>
                  <a:cubicBezTo>
                    <a:pt x="510" y="77"/>
                    <a:pt x="510" y="40"/>
                    <a:pt x="492" y="22"/>
                  </a:cubicBezTo>
                  <a:cubicBezTo>
                    <a:pt x="478" y="8"/>
                    <a:pt x="462" y="1"/>
                    <a:pt x="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2265525" y="2541725"/>
              <a:ext cx="9550" cy="9550"/>
            </a:xfrm>
            <a:custGeom>
              <a:rect b="b" l="l" r="r" t="t"/>
              <a:pathLst>
                <a:path extrusionOk="0" h="382" w="382">
                  <a:moveTo>
                    <a:pt x="1" y="1"/>
                  </a:moveTo>
                  <a:lnTo>
                    <a:pt x="381" y="38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10"/>
            <p:cNvSpPr/>
            <p:nvPr/>
          </p:nvSpPr>
          <p:spPr>
            <a:xfrm>
              <a:off x="2263900" y="2540275"/>
              <a:ext cx="12800" cy="12625"/>
            </a:xfrm>
            <a:custGeom>
              <a:rect b="b" l="l" r="r" t="t"/>
              <a:pathLst>
                <a:path extrusionOk="0" h="505" w="512">
                  <a:moveTo>
                    <a:pt x="67" y="1"/>
                  </a:moveTo>
                  <a:cubicBezTo>
                    <a:pt x="52" y="1"/>
                    <a:pt x="38" y="8"/>
                    <a:pt x="29" y="22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409" y="486"/>
                  </a:lnTo>
                  <a:cubicBezTo>
                    <a:pt x="418" y="495"/>
                    <a:pt x="437" y="504"/>
                    <a:pt x="446" y="504"/>
                  </a:cubicBezTo>
                  <a:cubicBezTo>
                    <a:pt x="465" y="504"/>
                    <a:pt x="483" y="495"/>
                    <a:pt x="493" y="486"/>
                  </a:cubicBezTo>
                  <a:cubicBezTo>
                    <a:pt x="511" y="458"/>
                    <a:pt x="511" y="421"/>
                    <a:pt x="493" y="402"/>
                  </a:cubicBezTo>
                  <a:lnTo>
                    <a:pt x="112" y="22"/>
                  </a:lnTo>
                  <a:cubicBezTo>
                    <a:pt x="98" y="8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10"/>
            <p:cNvSpPr/>
            <p:nvPr/>
          </p:nvSpPr>
          <p:spPr>
            <a:xfrm>
              <a:off x="2290125" y="2566325"/>
              <a:ext cx="9525" cy="9525"/>
            </a:xfrm>
            <a:custGeom>
              <a:rect b="b" l="l" r="r" t="t"/>
              <a:pathLst>
                <a:path extrusionOk="0" h="381" w="381">
                  <a:moveTo>
                    <a:pt x="0" y="0"/>
                  </a:moveTo>
                  <a:lnTo>
                    <a:pt x="381" y="38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2288500" y="2564875"/>
              <a:ext cx="12775" cy="12600"/>
            </a:xfrm>
            <a:custGeom>
              <a:rect b="b" l="l" r="r" t="t"/>
              <a:pathLst>
                <a:path extrusionOk="0" h="504" w="511">
                  <a:moveTo>
                    <a:pt x="66" y="0"/>
                  </a:moveTo>
                  <a:cubicBezTo>
                    <a:pt x="51" y="0"/>
                    <a:pt x="37" y="7"/>
                    <a:pt x="28" y="21"/>
                  </a:cubicBezTo>
                  <a:cubicBezTo>
                    <a:pt x="0" y="40"/>
                    <a:pt x="0" y="77"/>
                    <a:pt x="28" y="105"/>
                  </a:cubicBezTo>
                  <a:lnTo>
                    <a:pt x="408" y="485"/>
                  </a:lnTo>
                  <a:cubicBezTo>
                    <a:pt x="418" y="494"/>
                    <a:pt x="436" y="503"/>
                    <a:pt x="446" y="503"/>
                  </a:cubicBezTo>
                  <a:cubicBezTo>
                    <a:pt x="464" y="503"/>
                    <a:pt x="483" y="494"/>
                    <a:pt x="492" y="485"/>
                  </a:cubicBezTo>
                  <a:cubicBezTo>
                    <a:pt x="510" y="457"/>
                    <a:pt x="510" y="420"/>
                    <a:pt x="492" y="401"/>
                  </a:cubicBezTo>
                  <a:lnTo>
                    <a:pt x="112" y="21"/>
                  </a:lnTo>
                  <a:cubicBezTo>
                    <a:pt x="98" y="7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2241175" y="2381700"/>
              <a:ext cx="19525" cy="19525"/>
            </a:xfrm>
            <a:custGeom>
              <a:rect b="b" l="l" r="r" t="t"/>
              <a:pathLst>
                <a:path extrusionOk="0" h="781" w="781">
                  <a:moveTo>
                    <a:pt x="390" y="112"/>
                  </a:moveTo>
                  <a:cubicBezTo>
                    <a:pt x="539" y="112"/>
                    <a:pt x="659" y="233"/>
                    <a:pt x="659" y="391"/>
                  </a:cubicBezTo>
                  <a:cubicBezTo>
                    <a:pt x="659" y="539"/>
                    <a:pt x="539" y="660"/>
                    <a:pt x="390" y="660"/>
                  </a:cubicBezTo>
                  <a:cubicBezTo>
                    <a:pt x="233" y="660"/>
                    <a:pt x="112" y="539"/>
                    <a:pt x="112" y="391"/>
                  </a:cubicBezTo>
                  <a:cubicBezTo>
                    <a:pt x="112" y="233"/>
                    <a:pt x="242" y="112"/>
                    <a:pt x="390" y="112"/>
                  </a:cubicBezTo>
                  <a:close/>
                  <a:moveTo>
                    <a:pt x="390" y="1"/>
                  </a:moveTo>
                  <a:cubicBezTo>
                    <a:pt x="177" y="1"/>
                    <a:pt x="1" y="177"/>
                    <a:pt x="1" y="391"/>
                  </a:cubicBezTo>
                  <a:cubicBezTo>
                    <a:pt x="1" y="604"/>
                    <a:pt x="177" y="780"/>
                    <a:pt x="390" y="780"/>
                  </a:cubicBezTo>
                  <a:cubicBezTo>
                    <a:pt x="604" y="780"/>
                    <a:pt x="780" y="604"/>
                    <a:pt x="780" y="391"/>
                  </a:cubicBezTo>
                  <a:cubicBezTo>
                    <a:pt x="780" y="177"/>
                    <a:pt x="604" y="1"/>
                    <a:pt x="3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2330000" y="2906075"/>
              <a:ext cx="19525" cy="19500"/>
            </a:xfrm>
            <a:custGeom>
              <a:rect b="b" l="l" r="r" t="t"/>
              <a:pathLst>
                <a:path extrusionOk="0" h="780" w="781">
                  <a:moveTo>
                    <a:pt x="390" y="112"/>
                  </a:moveTo>
                  <a:cubicBezTo>
                    <a:pt x="539" y="112"/>
                    <a:pt x="659" y="232"/>
                    <a:pt x="659" y="390"/>
                  </a:cubicBezTo>
                  <a:cubicBezTo>
                    <a:pt x="659" y="539"/>
                    <a:pt x="539" y="659"/>
                    <a:pt x="390" y="659"/>
                  </a:cubicBezTo>
                  <a:cubicBezTo>
                    <a:pt x="233" y="659"/>
                    <a:pt x="112" y="539"/>
                    <a:pt x="112" y="390"/>
                  </a:cubicBezTo>
                  <a:cubicBezTo>
                    <a:pt x="112" y="232"/>
                    <a:pt x="233" y="112"/>
                    <a:pt x="390" y="112"/>
                  </a:cubicBezTo>
                  <a:close/>
                  <a:moveTo>
                    <a:pt x="390" y="0"/>
                  </a:moveTo>
                  <a:cubicBezTo>
                    <a:pt x="168" y="0"/>
                    <a:pt x="1" y="167"/>
                    <a:pt x="1" y="390"/>
                  </a:cubicBezTo>
                  <a:cubicBezTo>
                    <a:pt x="1" y="603"/>
                    <a:pt x="168" y="780"/>
                    <a:pt x="390" y="780"/>
                  </a:cubicBezTo>
                  <a:cubicBezTo>
                    <a:pt x="604" y="780"/>
                    <a:pt x="780" y="603"/>
                    <a:pt x="780" y="390"/>
                  </a:cubicBezTo>
                  <a:cubicBezTo>
                    <a:pt x="780" y="167"/>
                    <a:pt x="604" y="0"/>
                    <a:pt x="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2228425" y="3186000"/>
              <a:ext cx="12550" cy="12775"/>
            </a:xfrm>
            <a:custGeom>
              <a:rect b="b" l="l" r="r" t="t"/>
              <a:pathLst>
                <a:path extrusionOk="0" h="511" w="502">
                  <a:moveTo>
                    <a:pt x="251" y="121"/>
                  </a:moveTo>
                  <a:cubicBezTo>
                    <a:pt x="325" y="121"/>
                    <a:pt x="390" y="177"/>
                    <a:pt x="390" y="251"/>
                  </a:cubicBezTo>
                  <a:cubicBezTo>
                    <a:pt x="390" y="325"/>
                    <a:pt x="325" y="390"/>
                    <a:pt x="251" y="390"/>
                  </a:cubicBezTo>
                  <a:cubicBezTo>
                    <a:pt x="177" y="390"/>
                    <a:pt x="121" y="334"/>
                    <a:pt x="121" y="251"/>
                  </a:cubicBezTo>
                  <a:cubicBezTo>
                    <a:pt x="121" y="177"/>
                    <a:pt x="177" y="121"/>
                    <a:pt x="251" y="121"/>
                  </a:cubicBezTo>
                  <a:close/>
                  <a:moveTo>
                    <a:pt x="251" y="0"/>
                  </a:moveTo>
                  <a:cubicBezTo>
                    <a:pt x="112" y="0"/>
                    <a:pt x="1" y="112"/>
                    <a:pt x="1" y="251"/>
                  </a:cubicBezTo>
                  <a:cubicBezTo>
                    <a:pt x="1" y="390"/>
                    <a:pt x="112" y="511"/>
                    <a:pt x="251" y="511"/>
                  </a:cubicBezTo>
                  <a:cubicBezTo>
                    <a:pt x="390" y="511"/>
                    <a:pt x="502" y="390"/>
                    <a:pt x="502" y="251"/>
                  </a:cubicBezTo>
                  <a:cubicBezTo>
                    <a:pt x="502" y="112"/>
                    <a:pt x="390" y="0"/>
                    <a:pt x="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1942250" y="2555875"/>
              <a:ext cx="313575" cy="313575"/>
            </a:xfrm>
            <a:custGeom>
              <a:rect b="b" l="l" r="r" t="t"/>
              <a:pathLst>
                <a:path extrusionOk="0" h="12543" w="12543">
                  <a:moveTo>
                    <a:pt x="12496" y="5196"/>
                  </a:moveTo>
                  <a:lnTo>
                    <a:pt x="11995" y="3582"/>
                  </a:lnTo>
                  <a:cubicBezTo>
                    <a:pt x="11949" y="3452"/>
                    <a:pt x="11809" y="3377"/>
                    <a:pt x="11680" y="3424"/>
                  </a:cubicBezTo>
                  <a:lnTo>
                    <a:pt x="10641" y="3748"/>
                  </a:lnTo>
                  <a:cubicBezTo>
                    <a:pt x="10529" y="3786"/>
                    <a:pt x="10418" y="3739"/>
                    <a:pt x="10353" y="3646"/>
                  </a:cubicBezTo>
                  <a:cubicBezTo>
                    <a:pt x="10130" y="3294"/>
                    <a:pt x="9861" y="2988"/>
                    <a:pt x="9564" y="2710"/>
                  </a:cubicBezTo>
                  <a:cubicBezTo>
                    <a:pt x="9481" y="2635"/>
                    <a:pt x="9462" y="2505"/>
                    <a:pt x="9518" y="2413"/>
                  </a:cubicBezTo>
                  <a:lnTo>
                    <a:pt x="10019" y="1439"/>
                  </a:lnTo>
                  <a:cubicBezTo>
                    <a:pt x="10084" y="1318"/>
                    <a:pt x="10028" y="1170"/>
                    <a:pt x="9908" y="1105"/>
                  </a:cubicBezTo>
                  <a:lnTo>
                    <a:pt x="8414" y="325"/>
                  </a:lnTo>
                  <a:cubicBezTo>
                    <a:pt x="8284" y="260"/>
                    <a:pt x="8136" y="307"/>
                    <a:pt x="8071" y="437"/>
                  </a:cubicBezTo>
                  <a:lnTo>
                    <a:pt x="7570" y="1402"/>
                  </a:lnTo>
                  <a:cubicBezTo>
                    <a:pt x="7524" y="1504"/>
                    <a:pt x="7412" y="1550"/>
                    <a:pt x="7301" y="1531"/>
                  </a:cubicBezTo>
                  <a:cubicBezTo>
                    <a:pt x="6902" y="1448"/>
                    <a:pt x="6494" y="1411"/>
                    <a:pt x="6076" y="1420"/>
                  </a:cubicBezTo>
                  <a:cubicBezTo>
                    <a:pt x="5965" y="1429"/>
                    <a:pt x="5863" y="1355"/>
                    <a:pt x="5835" y="1253"/>
                  </a:cubicBezTo>
                  <a:lnTo>
                    <a:pt x="5501" y="214"/>
                  </a:lnTo>
                  <a:cubicBezTo>
                    <a:pt x="5464" y="75"/>
                    <a:pt x="5325" y="1"/>
                    <a:pt x="5186" y="47"/>
                  </a:cubicBezTo>
                  <a:lnTo>
                    <a:pt x="3581" y="557"/>
                  </a:lnTo>
                  <a:cubicBezTo>
                    <a:pt x="3451" y="594"/>
                    <a:pt x="3377" y="734"/>
                    <a:pt x="3414" y="873"/>
                  </a:cubicBezTo>
                  <a:lnTo>
                    <a:pt x="3748" y="1912"/>
                  </a:lnTo>
                  <a:cubicBezTo>
                    <a:pt x="3776" y="2014"/>
                    <a:pt x="3739" y="2134"/>
                    <a:pt x="3646" y="2190"/>
                  </a:cubicBezTo>
                  <a:cubicBezTo>
                    <a:pt x="3293" y="2422"/>
                    <a:pt x="2978" y="2682"/>
                    <a:pt x="2700" y="2979"/>
                  </a:cubicBezTo>
                  <a:cubicBezTo>
                    <a:pt x="2625" y="3062"/>
                    <a:pt x="2505" y="3081"/>
                    <a:pt x="2403" y="3034"/>
                  </a:cubicBezTo>
                  <a:lnTo>
                    <a:pt x="1438" y="2533"/>
                  </a:lnTo>
                  <a:cubicBezTo>
                    <a:pt x="1317" y="2468"/>
                    <a:pt x="1169" y="2515"/>
                    <a:pt x="1104" y="2635"/>
                  </a:cubicBezTo>
                  <a:lnTo>
                    <a:pt x="325" y="4138"/>
                  </a:lnTo>
                  <a:cubicBezTo>
                    <a:pt x="260" y="4259"/>
                    <a:pt x="306" y="4407"/>
                    <a:pt x="427" y="4472"/>
                  </a:cubicBezTo>
                  <a:lnTo>
                    <a:pt x="1401" y="4973"/>
                  </a:lnTo>
                  <a:cubicBezTo>
                    <a:pt x="1494" y="5029"/>
                    <a:pt x="1549" y="5140"/>
                    <a:pt x="1531" y="5251"/>
                  </a:cubicBezTo>
                  <a:cubicBezTo>
                    <a:pt x="1438" y="5641"/>
                    <a:pt x="1401" y="6058"/>
                    <a:pt x="1419" y="6467"/>
                  </a:cubicBezTo>
                  <a:cubicBezTo>
                    <a:pt x="1429" y="6578"/>
                    <a:pt x="1355" y="6680"/>
                    <a:pt x="1243" y="6717"/>
                  </a:cubicBezTo>
                  <a:lnTo>
                    <a:pt x="204" y="7042"/>
                  </a:lnTo>
                  <a:cubicBezTo>
                    <a:pt x="74" y="7088"/>
                    <a:pt x="0" y="7227"/>
                    <a:pt x="47" y="7357"/>
                  </a:cubicBezTo>
                  <a:lnTo>
                    <a:pt x="557" y="8971"/>
                  </a:lnTo>
                  <a:cubicBezTo>
                    <a:pt x="594" y="9101"/>
                    <a:pt x="733" y="9175"/>
                    <a:pt x="863" y="9129"/>
                  </a:cubicBezTo>
                  <a:lnTo>
                    <a:pt x="1902" y="8804"/>
                  </a:lnTo>
                  <a:cubicBezTo>
                    <a:pt x="2013" y="8767"/>
                    <a:pt x="2134" y="8804"/>
                    <a:pt x="2189" y="8906"/>
                  </a:cubicBezTo>
                  <a:cubicBezTo>
                    <a:pt x="2412" y="9250"/>
                    <a:pt x="2681" y="9565"/>
                    <a:pt x="2978" y="9843"/>
                  </a:cubicBezTo>
                  <a:cubicBezTo>
                    <a:pt x="3061" y="9917"/>
                    <a:pt x="3080" y="10038"/>
                    <a:pt x="3034" y="10140"/>
                  </a:cubicBezTo>
                  <a:lnTo>
                    <a:pt x="2523" y="11105"/>
                  </a:lnTo>
                  <a:cubicBezTo>
                    <a:pt x="2468" y="11225"/>
                    <a:pt x="2514" y="11383"/>
                    <a:pt x="2635" y="11448"/>
                  </a:cubicBezTo>
                  <a:lnTo>
                    <a:pt x="4128" y="12227"/>
                  </a:lnTo>
                  <a:cubicBezTo>
                    <a:pt x="4258" y="12283"/>
                    <a:pt x="4407" y="12237"/>
                    <a:pt x="4472" y="12116"/>
                  </a:cubicBezTo>
                  <a:lnTo>
                    <a:pt x="4972" y="11151"/>
                  </a:lnTo>
                  <a:cubicBezTo>
                    <a:pt x="5028" y="11049"/>
                    <a:pt x="5139" y="10994"/>
                    <a:pt x="5241" y="11021"/>
                  </a:cubicBezTo>
                  <a:cubicBezTo>
                    <a:pt x="5640" y="11105"/>
                    <a:pt x="6049" y="11142"/>
                    <a:pt x="6466" y="11123"/>
                  </a:cubicBezTo>
                  <a:cubicBezTo>
                    <a:pt x="6577" y="11123"/>
                    <a:pt x="6679" y="11198"/>
                    <a:pt x="6716" y="11300"/>
                  </a:cubicBezTo>
                  <a:lnTo>
                    <a:pt x="7041" y="12339"/>
                  </a:lnTo>
                  <a:cubicBezTo>
                    <a:pt x="7078" y="12469"/>
                    <a:pt x="7227" y="12543"/>
                    <a:pt x="7357" y="12506"/>
                  </a:cubicBezTo>
                  <a:lnTo>
                    <a:pt x="8961" y="11995"/>
                  </a:lnTo>
                  <a:cubicBezTo>
                    <a:pt x="9101" y="11949"/>
                    <a:pt x="9166" y="11810"/>
                    <a:pt x="9128" y="11680"/>
                  </a:cubicBezTo>
                  <a:lnTo>
                    <a:pt x="8804" y="10641"/>
                  </a:lnTo>
                  <a:cubicBezTo>
                    <a:pt x="8767" y="10539"/>
                    <a:pt x="8804" y="10418"/>
                    <a:pt x="8896" y="10353"/>
                  </a:cubicBezTo>
                  <a:cubicBezTo>
                    <a:pt x="9249" y="10131"/>
                    <a:pt x="9564" y="9871"/>
                    <a:pt x="9843" y="9565"/>
                  </a:cubicBezTo>
                  <a:cubicBezTo>
                    <a:pt x="9917" y="9481"/>
                    <a:pt x="10038" y="9463"/>
                    <a:pt x="10140" y="9519"/>
                  </a:cubicBezTo>
                  <a:lnTo>
                    <a:pt x="11104" y="10020"/>
                  </a:lnTo>
                  <a:cubicBezTo>
                    <a:pt x="11225" y="10084"/>
                    <a:pt x="11373" y="10038"/>
                    <a:pt x="11438" y="9917"/>
                  </a:cubicBezTo>
                  <a:lnTo>
                    <a:pt x="12218" y="8415"/>
                  </a:lnTo>
                  <a:cubicBezTo>
                    <a:pt x="12282" y="8294"/>
                    <a:pt x="12236" y="8136"/>
                    <a:pt x="12116" y="8081"/>
                  </a:cubicBezTo>
                  <a:lnTo>
                    <a:pt x="11141" y="7570"/>
                  </a:lnTo>
                  <a:cubicBezTo>
                    <a:pt x="11049" y="7524"/>
                    <a:pt x="10993" y="7413"/>
                    <a:pt x="11012" y="7301"/>
                  </a:cubicBezTo>
                  <a:cubicBezTo>
                    <a:pt x="11104" y="6903"/>
                    <a:pt x="11141" y="6494"/>
                    <a:pt x="11123" y="6077"/>
                  </a:cubicBezTo>
                  <a:cubicBezTo>
                    <a:pt x="11114" y="5966"/>
                    <a:pt x="11188" y="5873"/>
                    <a:pt x="11299" y="5836"/>
                  </a:cubicBezTo>
                  <a:lnTo>
                    <a:pt x="12338" y="5511"/>
                  </a:lnTo>
                  <a:cubicBezTo>
                    <a:pt x="12468" y="5465"/>
                    <a:pt x="12542" y="5326"/>
                    <a:pt x="12496" y="5196"/>
                  </a:cubicBezTo>
                  <a:close/>
                  <a:moveTo>
                    <a:pt x="7088" y="8869"/>
                  </a:moveTo>
                  <a:cubicBezTo>
                    <a:pt x="5371" y="9361"/>
                    <a:pt x="3637" y="8211"/>
                    <a:pt x="3423" y="6439"/>
                  </a:cubicBezTo>
                  <a:cubicBezTo>
                    <a:pt x="3247" y="5047"/>
                    <a:pt x="4138" y="3711"/>
                    <a:pt x="5483" y="3331"/>
                  </a:cubicBezTo>
                  <a:cubicBezTo>
                    <a:pt x="7199" y="2839"/>
                    <a:pt x="8934" y="3990"/>
                    <a:pt x="9147" y="5752"/>
                  </a:cubicBezTo>
                  <a:cubicBezTo>
                    <a:pt x="9314" y="7144"/>
                    <a:pt x="8433" y="8480"/>
                    <a:pt x="7088" y="88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1942250" y="2548100"/>
              <a:ext cx="313575" cy="312075"/>
            </a:xfrm>
            <a:custGeom>
              <a:rect b="b" l="l" r="r" t="t"/>
              <a:pathLst>
                <a:path extrusionOk="0" h="12483" w="12543">
                  <a:moveTo>
                    <a:pt x="6281" y="3179"/>
                  </a:moveTo>
                  <a:cubicBezTo>
                    <a:pt x="7703" y="3179"/>
                    <a:pt x="8967" y="4225"/>
                    <a:pt x="9147" y="5720"/>
                  </a:cubicBezTo>
                  <a:cubicBezTo>
                    <a:pt x="9314" y="7112"/>
                    <a:pt x="8433" y="8447"/>
                    <a:pt x="7088" y="8837"/>
                  </a:cubicBezTo>
                  <a:cubicBezTo>
                    <a:pt x="6820" y="8912"/>
                    <a:pt x="6552" y="8948"/>
                    <a:pt x="6289" y="8948"/>
                  </a:cubicBezTo>
                  <a:cubicBezTo>
                    <a:pt x="4867" y="8948"/>
                    <a:pt x="3603" y="7902"/>
                    <a:pt x="3423" y="6406"/>
                  </a:cubicBezTo>
                  <a:cubicBezTo>
                    <a:pt x="3247" y="5015"/>
                    <a:pt x="4138" y="3679"/>
                    <a:pt x="5483" y="3290"/>
                  </a:cubicBezTo>
                  <a:cubicBezTo>
                    <a:pt x="5750" y="3214"/>
                    <a:pt x="6019" y="3179"/>
                    <a:pt x="6281" y="3179"/>
                  </a:cubicBezTo>
                  <a:close/>
                  <a:moveTo>
                    <a:pt x="5270" y="1"/>
                  </a:moveTo>
                  <a:cubicBezTo>
                    <a:pt x="5242" y="1"/>
                    <a:pt x="5214" y="5"/>
                    <a:pt x="5186" y="15"/>
                  </a:cubicBezTo>
                  <a:lnTo>
                    <a:pt x="3581" y="525"/>
                  </a:lnTo>
                  <a:cubicBezTo>
                    <a:pt x="3451" y="562"/>
                    <a:pt x="3377" y="701"/>
                    <a:pt x="3414" y="840"/>
                  </a:cubicBezTo>
                  <a:lnTo>
                    <a:pt x="3748" y="1879"/>
                  </a:lnTo>
                  <a:cubicBezTo>
                    <a:pt x="3776" y="1982"/>
                    <a:pt x="3739" y="2102"/>
                    <a:pt x="3646" y="2158"/>
                  </a:cubicBezTo>
                  <a:cubicBezTo>
                    <a:pt x="3293" y="2380"/>
                    <a:pt x="2978" y="2649"/>
                    <a:pt x="2700" y="2946"/>
                  </a:cubicBezTo>
                  <a:cubicBezTo>
                    <a:pt x="2652" y="3000"/>
                    <a:pt x="2585" y="3027"/>
                    <a:pt x="2516" y="3027"/>
                  </a:cubicBezTo>
                  <a:cubicBezTo>
                    <a:pt x="2478" y="3027"/>
                    <a:pt x="2439" y="3019"/>
                    <a:pt x="2403" y="3002"/>
                  </a:cubicBezTo>
                  <a:lnTo>
                    <a:pt x="1438" y="2501"/>
                  </a:lnTo>
                  <a:cubicBezTo>
                    <a:pt x="1401" y="2481"/>
                    <a:pt x="1361" y="2472"/>
                    <a:pt x="1322" y="2472"/>
                  </a:cubicBezTo>
                  <a:cubicBezTo>
                    <a:pt x="1234" y="2472"/>
                    <a:pt x="1149" y="2520"/>
                    <a:pt x="1104" y="2603"/>
                  </a:cubicBezTo>
                  <a:lnTo>
                    <a:pt x="325" y="4106"/>
                  </a:lnTo>
                  <a:cubicBezTo>
                    <a:pt x="260" y="4226"/>
                    <a:pt x="306" y="4375"/>
                    <a:pt x="427" y="4440"/>
                  </a:cubicBezTo>
                  <a:lnTo>
                    <a:pt x="1401" y="4941"/>
                  </a:lnTo>
                  <a:cubicBezTo>
                    <a:pt x="1494" y="4996"/>
                    <a:pt x="1549" y="5108"/>
                    <a:pt x="1531" y="5210"/>
                  </a:cubicBezTo>
                  <a:cubicBezTo>
                    <a:pt x="1438" y="5609"/>
                    <a:pt x="1401" y="6026"/>
                    <a:pt x="1419" y="6434"/>
                  </a:cubicBezTo>
                  <a:cubicBezTo>
                    <a:pt x="1429" y="6546"/>
                    <a:pt x="1355" y="6648"/>
                    <a:pt x="1243" y="6685"/>
                  </a:cubicBezTo>
                  <a:lnTo>
                    <a:pt x="204" y="7009"/>
                  </a:lnTo>
                  <a:cubicBezTo>
                    <a:pt x="74" y="7056"/>
                    <a:pt x="0" y="7195"/>
                    <a:pt x="47" y="7325"/>
                  </a:cubicBezTo>
                  <a:lnTo>
                    <a:pt x="557" y="8930"/>
                  </a:lnTo>
                  <a:cubicBezTo>
                    <a:pt x="587" y="9043"/>
                    <a:pt x="685" y="9107"/>
                    <a:pt x="790" y="9107"/>
                  </a:cubicBezTo>
                  <a:cubicBezTo>
                    <a:pt x="814" y="9107"/>
                    <a:pt x="839" y="9104"/>
                    <a:pt x="863" y="9097"/>
                  </a:cubicBezTo>
                  <a:lnTo>
                    <a:pt x="1902" y="8772"/>
                  </a:lnTo>
                  <a:cubicBezTo>
                    <a:pt x="1931" y="8762"/>
                    <a:pt x="1960" y="8758"/>
                    <a:pt x="1989" y="8758"/>
                  </a:cubicBezTo>
                  <a:cubicBezTo>
                    <a:pt x="2071" y="8758"/>
                    <a:pt x="2148" y="8796"/>
                    <a:pt x="2189" y="8865"/>
                  </a:cubicBezTo>
                  <a:cubicBezTo>
                    <a:pt x="2412" y="9217"/>
                    <a:pt x="2681" y="9533"/>
                    <a:pt x="2978" y="9811"/>
                  </a:cubicBezTo>
                  <a:cubicBezTo>
                    <a:pt x="3061" y="9885"/>
                    <a:pt x="3080" y="10006"/>
                    <a:pt x="3034" y="10108"/>
                  </a:cubicBezTo>
                  <a:lnTo>
                    <a:pt x="2523" y="11073"/>
                  </a:lnTo>
                  <a:cubicBezTo>
                    <a:pt x="2468" y="11193"/>
                    <a:pt x="2514" y="11351"/>
                    <a:pt x="2635" y="11407"/>
                  </a:cubicBezTo>
                  <a:lnTo>
                    <a:pt x="4128" y="12186"/>
                  </a:lnTo>
                  <a:cubicBezTo>
                    <a:pt x="4168" y="12206"/>
                    <a:pt x="4210" y="12215"/>
                    <a:pt x="4250" y="12215"/>
                  </a:cubicBezTo>
                  <a:cubicBezTo>
                    <a:pt x="4342" y="12215"/>
                    <a:pt x="4427" y="12167"/>
                    <a:pt x="4472" y="12084"/>
                  </a:cubicBezTo>
                  <a:lnTo>
                    <a:pt x="4972" y="11119"/>
                  </a:lnTo>
                  <a:cubicBezTo>
                    <a:pt x="5018" y="11035"/>
                    <a:pt x="5103" y="10982"/>
                    <a:pt x="5188" y="10982"/>
                  </a:cubicBezTo>
                  <a:cubicBezTo>
                    <a:pt x="5206" y="10982"/>
                    <a:pt x="5224" y="10984"/>
                    <a:pt x="5241" y="10989"/>
                  </a:cubicBezTo>
                  <a:cubicBezTo>
                    <a:pt x="5573" y="11059"/>
                    <a:pt x="5911" y="11096"/>
                    <a:pt x="6255" y="11096"/>
                  </a:cubicBezTo>
                  <a:cubicBezTo>
                    <a:pt x="6325" y="11096"/>
                    <a:pt x="6395" y="11094"/>
                    <a:pt x="6466" y="11091"/>
                  </a:cubicBezTo>
                  <a:cubicBezTo>
                    <a:pt x="6577" y="11091"/>
                    <a:pt x="6679" y="11156"/>
                    <a:pt x="6716" y="11267"/>
                  </a:cubicBezTo>
                  <a:lnTo>
                    <a:pt x="7041" y="12306"/>
                  </a:lnTo>
                  <a:cubicBezTo>
                    <a:pt x="7072" y="12414"/>
                    <a:pt x="7178" y="12483"/>
                    <a:pt x="7288" y="12483"/>
                  </a:cubicBezTo>
                  <a:cubicBezTo>
                    <a:pt x="7311" y="12483"/>
                    <a:pt x="7334" y="12480"/>
                    <a:pt x="7357" y="12473"/>
                  </a:cubicBezTo>
                  <a:lnTo>
                    <a:pt x="8961" y="11963"/>
                  </a:lnTo>
                  <a:cubicBezTo>
                    <a:pt x="9101" y="11917"/>
                    <a:pt x="9166" y="11778"/>
                    <a:pt x="9128" y="11648"/>
                  </a:cubicBezTo>
                  <a:lnTo>
                    <a:pt x="8804" y="10609"/>
                  </a:lnTo>
                  <a:cubicBezTo>
                    <a:pt x="8767" y="10497"/>
                    <a:pt x="8804" y="10386"/>
                    <a:pt x="8896" y="10321"/>
                  </a:cubicBezTo>
                  <a:cubicBezTo>
                    <a:pt x="9249" y="10099"/>
                    <a:pt x="9564" y="9830"/>
                    <a:pt x="9843" y="9533"/>
                  </a:cubicBezTo>
                  <a:cubicBezTo>
                    <a:pt x="9888" y="9481"/>
                    <a:pt x="9952" y="9455"/>
                    <a:pt x="10017" y="9455"/>
                  </a:cubicBezTo>
                  <a:cubicBezTo>
                    <a:pt x="10058" y="9455"/>
                    <a:pt x="10100" y="9465"/>
                    <a:pt x="10140" y="9486"/>
                  </a:cubicBezTo>
                  <a:lnTo>
                    <a:pt x="11104" y="9987"/>
                  </a:lnTo>
                  <a:cubicBezTo>
                    <a:pt x="11141" y="10007"/>
                    <a:pt x="11180" y="10016"/>
                    <a:pt x="11219" y="10016"/>
                  </a:cubicBezTo>
                  <a:cubicBezTo>
                    <a:pt x="11307" y="10016"/>
                    <a:pt x="11393" y="9966"/>
                    <a:pt x="11438" y="9876"/>
                  </a:cubicBezTo>
                  <a:lnTo>
                    <a:pt x="12218" y="8382"/>
                  </a:lnTo>
                  <a:cubicBezTo>
                    <a:pt x="12282" y="8262"/>
                    <a:pt x="12236" y="8104"/>
                    <a:pt x="12116" y="8039"/>
                  </a:cubicBezTo>
                  <a:lnTo>
                    <a:pt x="11141" y="7538"/>
                  </a:lnTo>
                  <a:cubicBezTo>
                    <a:pt x="11049" y="7492"/>
                    <a:pt x="10993" y="7381"/>
                    <a:pt x="11012" y="7269"/>
                  </a:cubicBezTo>
                  <a:cubicBezTo>
                    <a:pt x="11104" y="6870"/>
                    <a:pt x="11141" y="6462"/>
                    <a:pt x="11123" y="6045"/>
                  </a:cubicBezTo>
                  <a:cubicBezTo>
                    <a:pt x="11114" y="5933"/>
                    <a:pt x="11188" y="5831"/>
                    <a:pt x="11299" y="5804"/>
                  </a:cubicBezTo>
                  <a:lnTo>
                    <a:pt x="12338" y="5470"/>
                  </a:lnTo>
                  <a:cubicBezTo>
                    <a:pt x="12468" y="5432"/>
                    <a:pt x="12542" y="5293"/>
                    <a:pt x="12496" y="5154"/>
                  </a:cubicBezTo>
                  <a:lnTo>
                    <a:pt x="11995" y="3549"/>
                  </a:lnTo>
                  <a:cubicBezTo>
                    <a:pt x="11957" y="3442"/>
                    <a:pt x="11855" y="3373"/>
                    <a:pt x="11748" y="3373"/>
                  </a:cubicBezTo>
                  <a:cubicBezTo>
                    <a:pt x="11725" y="3373"/>
                    <a:pt x="11702" y="3376"/>
                    <a:pt x="11680" y="3382"/>
                  </a:cubicBezTo>
                  <a:lnTo>
                    <a:pt x="10641" y="3716"/>
                  </a:lnTo>
                  <a:cubicBezTo>
                    <a:pt x="10616" y="3722"/>
                    <a:pt x="10592" y="3725"/>
                    <a:pt x="10568" y="3725"/>
                  </a:cubicBezTo>
                  <a:cubicBezTo>
                    <a:pt x="10483" y="3725"/>
                    <a:pt x="10404" y="3687"/>
                    <a:pt x="10353" y="3614"/>
                  </a:cubicBezTo>
                  <a:cubicBezTo>
                    <a:pt x="10130" y="3262"/>
                    <a:pt x="9861" y="2946"/>
                    <a:pt x="9564" y="2677"/>
                  </a:cubicBezTo>
                  <a:cubicBezTo>
                    <a:pt x="9481" y="2594"/>
                    <a:pt x="9462" y="2473"/>
                    <a:pt x="9518" y="2380"/>
                  </a:cubicBezTo>
                  <a:lnTo>
                    <a:pt x="10019" y="1406"/>
                  </a:lnTo>
                  <a:cubicBezTo>
                    <a:pt x="10084" y="1286"/>
                    <a:pt x="10028" y="1137"/>
                    <a:pt x="9908" y="1072"/>
                  </a:cubicBezTo>
                  <a:lnTo>
                    <a:pt x="8414" y="293"/>
                  </a:lnTo>
                  <a:cubicBezTo>
                    <a:pt x="8374" y="273"/>
                    <a:pt x="8333" y="264"/>
                    <a:pt x="8292" y="264"/>
                  </a:cubicBezTo>
                  <a:cubicBezTo>
                    <a:pt x="8201" y="264"/>
                    <a:pt x="8116" y="312"/>
                    <a:pt x="8071" y="395"/>
                  </a:cubicBezTo>
                  <a:lnTo>
                    <a:pt x="7570" y="1369"/>
                  </a:lnTo>
                  <a:cubicBezTo>
                    <a:pt x="7530" y="1450"/>
                    <a:pt x="7440" y="1503"/>
                    <a:pt x="7344" y="1503"/>
                  </a:cubicBezTo>
                  <a:cubicBezTo>
                    <a:pt x="7330" y="1503"/>
                    <a:pt x="7315" y="1502"/>
                    <a:pt x="7301" y="1499"/>
                  </a:cubicBezTo>
                  <a:cubicBezTo>
                    <a:pt x="6950" y="1417"/>
                    <a:pt x="6591" y="1386"/>
                    <a:pt x="6226" y="1386"/>
                  </a:cubicBezTo>
                  <a:cubicBezTo>
                    <a:pt x="6176" y="1386"/>
                    <a:pt x="6126" y="1387"/>
                    <a:pt x="6076" y="1388"/>
                  </a:cubicBezTo>
                  <a:cubicBezTo>
                    <a:pt x="6070" y="1388"/>
                    <a:pt x="6064" y="1389"/>
                    <a:pt x="6058" y="1389"/>
                  </a:cubicBezTo>
                  <a:cubicBezTo>
                    <a:pt x="5954" y="1389"/>
                    <a:pt x="5861" y="1317"/>
                    <a:pt x="5835" y="1212"/>
                  </a:cubicBezTo>
                  <a:lnTo>
                    <a:pt x="5501" y="173"/>
                  </a:lnTo>
                  <a:cubicBezTo>
                    <a:pt x="5472" y="69"/>
                    <a:pt x="5377" y="1"/>
                    <a:pt x="52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1942925" y="2533050"/>
              <a:ext cx="313600" cy="311950"/>
            </a:xfrm>
            <a:custGeom>
              <a:rect b="b" l="l" r="r" t="t"/>
              <a:pathLst>
                <a:path extrusionOk="0" h="12478" w="12544">
                  <a:moveTo>
                    <a:pt x="6287" y="3341"/>
                  </a:moveTo>
                  <a:cubicBezTo>
                    <a:pt x="7702" y="3341"/>
                    <a:pt x="8968" y="4392"/>
                    <a:pt x="9148" y="5877"/>
                  </a:cubicBezTo>
                  <a:cubicBezTo>
                    <a:pt x="9315" y="7268"/>
                    <a:pt x="8433" y="8604"/>
                    <a:pt x="7088" y="8994"/>
                  </a:cubicBezTo>
                  <a:cubicBezTo>
                    <a:pt x="6818" y="9071"/>
                    <a:pt x="6548" y="9108"/>
                    <a:pt x="6283" y="9108"/>
                  </a:cubicBezTo>
                  <a:cubicBezTo>
                    <a:pt x="4864" y="9108"/>
                    <a:pt x="3604" y="8056"/>
                    <a:pt x="3424" y="6563"/>
                  </a:cubicBezTo>
                  <a:cubicBezTo>
                    <a:pt x="3248" y="5172"/>
                    <a:pt x="4138" y="3836"/>
                    <a:pt x="5484" y="3456"/>
                  </a:cubicBezTo>
                  <a:cubicBezTo>
                    <a:pt x="5752" y="3378"/>
                    <a:pt x="6022" y="3341"/>
                    <a:pt x="6287" y="3341"/>
                  </a:cubicBezTo>
                  <a:close/>
                  <a:moveTo>
                    <a:pt x="5271" y="0"/>
                  </a:moveTo>
                  <a:cubicBezTo>
                    <a:pt x="5243" y="0"/>
                    <a:pt x="5215" y="4"/>
                    <a:pt x="5187" y="14"/>
                  </a:cubicBezTo>
                  <a:lnTo>
                    <a:pt x="3582" y="524"/>
                  </a:lnTo>
                  <a:cubicBezTo>
                    <a:pt x="3452" y="561"/>
                    <a:pt x="3378" y="700"/>
                    <a:pt x="3415" y="840"/>
                  </a:cubicBezTo>
                  <a:lnTo>
                    <a:pt x="3749" y="1879"/>
                  </a:lnTo>
                  <a:cubicBezTo>
                    <a:pt x="3777" y="1981"/>
                    <a:pt x="3739" y="2101"/>
                    <a:pt x="3647" y="2157"/>
                  </a:cubicBezTo>
                  <a:cubicBezTo>
                    <a:pt x="3294" y="2379"/>
                    <a:pt x="2979" y="2648"/>
                    <a:pt x="2700" y="2945"/>
                  </a:cubicBezTo>
                  <a:cubicBezTo>
                    <a:pt x="2653" y="2999"/>
                    <a:pt x="2586" y="3026"/>
                    <a:pt x="2517" y="3026"/>
                  </a:cubicBezTo>
                  <a:cubicBezTo>
                    <a:pt x="2479" y="3026"/>
                    <a:pt x="2440" y="3018"/>
                    <a:pt x="2404" y="3001"/>
                  </a:cubicBezTo>
                  <a:lnTo>
                    <a:pt x="1439" y="2500"/>
                  </a:lnTo>
                  <a:cubicBezTo>
                    <a:pt x="1402" y="2480"/>
                    <a:pt x="1362" y="2471"/>
                    <a:pt x="1323" y="2471"/>
                  </a:cubicBezTo>
                  <a:cubicBezTo>
                    <a:pt x="1235" y="2471"/>
                    <a:pt x="1150" y="2519"/>
                    <a:pt x="1105" y="2602"/>
                  </a:cubicBezTo>
                  <a:lnTo>
                    <a:pt x="326" y="4096"/>
                  </a:lnTo>
                  <a:cubicBezTo>
                    <a:pt x="261" y="4225"/>
                    <a:pt x="307" y="4374"/>
                    <a:pt x="428" y="4439"/>
                  </a:cubicBezTo>
                  <a:lnTo>
                    <a:pt x="1402" y="4940"/>
                  </a:lnTo>
                  <a:cubicBezTo>
                    <a:pt x="1495" y="4995"/>
                    <a:pt x="1550" y="5107"/>
                    <a:pt x="1532" y="5209"/>
                  </a:cubicBezTo>
                  <a:cubicBezTo>
                    <a:pt x="1439" y="5608"/>
                    <a:pt x="1402" y="6016"/>
                    <a:pt x="1420" y="6433"/>
                  </a:cubicBezTo>
                  <a:cubicBezTo>
                    <a:pt x="1430" y="6545"/>
                    <a:pt x="1355" y="6647"/>
                    <a:pt x="1244" y="6684"/>
                  </a:cubicBezTo>
                  <a:lnTo>
                    <a:pt x="205" y="7008"/>
                  </a:lnTo>
                  <a:cubicBezTo>
                    <a:pt x="75" y="7046"/>
                    <a:pt x="1" y="7194"/>
                    <a:pt x="47" y="7324"/>
                  </a:cubicBezTo>
                  <a:lnTo>
                    <a:pt x="558" y="8929"/>
                  </a:lnTo>
                  <a:cubicBezTo>
                    <a:pt x="588" y="9042"/>
                    <a:pt x="685" y="9106"/>
                    <a:pt x="791" y="9106"/>
                  </a:cubicBezTo>
                  <a:cubicBezTo>
                    <a:pt x="815" y="9106"/>
                    <a:pt x="839" y="9103"/>
                    <a:pt x="864" y="9096"/>
                  </a:cubicBezTo>
                  <a:lnTo>
                    <a:pt x="1903" y="8771"/>
                  </a:lnTo>
                  <a:cubicBezTo>
                    <a:pt x="1931" y="8761"/>
                    <a:pt x="1961" y="8757"/>
                    <a:pt x="1990" y="8757"/>
                  </a:cubicBezTo>
                  <a:cubicBezTo>
                    <a:pt x="2072" y="8757"/>
                    <a:pt x="2149" y="8795"/>
                    <a:pt x="2190" y="8864"/>
                  </a:cubicBezTo>
                  <a:cubicBezTo>
                    <a:pt x="2413" y="9216"/>
                    <a:pt x="2682" y="9532"/>
                    <a:pt x="2979" y="9810"/>
                  </a:cubicBezTo>
                  <a:cubicBezTo>
                    <a:pt x="3062" y="9884"/>
                    <a:pt x="3081" y="10005"/>
                    <a:pt x="3034" y="10107"/>
                  </a:cubicBezTo>
                  <a:lnTo>
                    <a:pt x="2524" y="11072"/>
                  </a:lnTo>
                  <a:cubicBezTo>
                    <a:pt x="2469" y="11192"/>
                    <a:pt x="2515" y="11341"/>
                    <a:pt x="2636" y="11406"/>
                  </a:cubicBezTo>
                  <a:lnTo>
                    <a:pt x="4129" y="12185"/>
                  </a:lnTo>
                  <a:cubicBezTo>
                    <a:pt x="4169" y="12205"/>
                    <a:pt x="4211" y="12214"/>
                    <a:pt x="4251" y="12214"/>
                  </a:cubicBezTo>
                  <a:cubicBezTo>
                    <a:pt x="4342" y="12214"/>
                    <a:pt x="4427" y="12166"/>
                    <a:pt x="4472" y="12083"/>
                  </a:cubicBezTo>
                  <a:lnTo>
                    <a:pt x="4973" y="11109"/>
                  </a:lnTo>
                  <a:cubicBezTo>
                    <a:pt x="5022" y="11028"/>
                    <a:pt x="5112" y="10975"/>
                    <a:pt x="5202" y="10975"/>
                  </a:cubicBezTo>
                  <a:cubicBezTo>
                    <a:pt x="5216" y="10975"/>
                    <a:pt x="5229" y="10976"/>
                    <a:pt x="5242" y="10979"/>
                  </a:cubicBezTo>
                  <a:cubicBezTo>
                    <a:pt x="5575" y="11056"/>
                    <a:pt x="5914" y="11095"/>
                    <a:pt x="6259" y="11095"/>
                  </a:cubicBezTo>
                  <a:cubicBezTo>
                    <a:pt x="6328" y="11095"/>
                    <a:pt x="6397" y="11093"/>
                    <a:pt x="6467" y="11090"/>
                  </a:cubicBezTo>
                  <a:cubicBezTo>
                    <a:pt x="6473" y="11090"/>
                    <a:pt x="6479" y="11089"/>
                    <a:pt x="6486" y="11089"/>
                  </a:cubicBezTo>
                  <a:cubicBezTo>
                    <a:pt x="6589" y="11089"/>
                    <a:pt x="6682" y="11161"/>
                    <a:pt x="6717" y="11266"/>
                  </a:cubicBezTo>
                  <a:lnTo>
                    <a:pt x="7042" y="12305"/>
                  </a:lnTo>
                  <a:cubicBezTo>
                    <a:pt x="7072" y="12409"/>
                    <a:pt x="7172" y="12477"/>
                    <a:pt x="7277" y="12477"/>
                  </a:cubicBezTo>
                  <a:cubicBezTo>
                    <a:pt x="7304" y="12477"/>
                    <a:pt x="7331" y="12473"/>
                    <a:pt x="7357" y="12463"/>
                  </a:cubicBezTo>
                  <a:lnTo>
                    <a:pt x="8962" y="11962"/>
                  </a:lnTo>
                  <a:cubicBezTo>
                    <a:pt x="9101" y="11916"/>
                    <a:pt x="9166" y="11777"/>
                    <a:pt x="9129" y="11647"/>
                  </a:cubicBezTo>
                  <a:lnTo>
                    <a:pt x="8805" y="10608"/>
                  </a:lnTo>
                  <a:cubicBezTo>
                    <a:pt x="8767" y="10497"/>
                    <a:pt x="8805" y="10385"/>
                    <a:pt x="8897" y="10320"/>
                  </a:cubicBezTo>
                  <a:cubicBezTo>
                    <a:pt x="9250" y="10098"/>
                    <a:pt x="9565" y="9829"/>
                    <a:pt x="9844" y="9532"/>
                  </a:cubicBezTo>
                  <a:cubicBezTo>
                    <a:pt x="9889" y="9480"/>
                    <a:pt x="9953" y="9454"/>
                    <a:pt x="10018" y="9454"/>
                  </a:cubicBezTo>
                  <a:cubicBezTo>
                    <a:pt x="10059" y="9454"/>
                    <a:pt x="10101" y="9464"/>
                    <a:pt x="10140" y="9485"/>
                  </a:cubicBezTo>
                  <a:lnTo>
                    <a:pt x="11105" y="9986"/>
                  </a:lnTo>
                  <a:cubicBezTo>
                    <a:pt x="11142" y="10006"/>
                    <a:pt x="11181" y="10015"/>
                    <a:pt x="11219" y="10015"/>
                  </a:cubicBezTo>
                  <a:cubicBezTo>
                    <a:pt x="11308" y="10015"/>
                    <a:pt x="11394" y="9965"/>
                    <a:pt x="11439" y="9875"/>
                  </a:cubicBezTo>
                  <a:lnTo>
                    <a:pt x="12218" y="8381"/>
                  </a:lnTo>
                  <a:cubicBezTo>
                    <a:pt x="12283" y="8252"/>
                    <a:pt x="12237" y="8103"/>
                    <a:pt x="12116" y="8038"/>
                  </a:cubicBezTo>
                  <a:lnTo>
                    <a:pt x="11142" y="7537"/>
                  </a:lnTo>
                  <a:cubicBezTo>
                    <a:pt x="11050" y="7491"/>
                    <a:pt x="10994" y="7380"/>
                    <a:pt x="11012" y="7268"/>
                  </a:cubicBezTo>
                  <a:cubicBezTo>
                    <a:pt x="11105" y="6869"/>
                    <a:pt x="11142" y="6461"/>
                    <a:pt x="11124" y="6044"/>
                  </a:cubicBezTo>
                  <a:cubicBezTo>
                    <a:pt x="11114" y="5932"/>
                    <a:pt x="11189" y="5830"/>
                    <a:pt x="11300" y="5803"/>
                  </a:cubicBezTo>
                  <a:lnTo>
                    <a:pt x="12339" y="5469"/>
                  </a:lnTo>
                  <a:cubicBezTo>
                    <a:pt x="12469" y="5431"/>
                    <a:pt x="12543" y="5292"/>
                    <a:pt x="12497" y="5153"/>
                  </a:cubicBezTo>
                  <a:lnTo>
                    <a:pt x="11996" y="3548"/>
                  </a:lnTo>
                  <a:cubicBezTo>
                    <a:pt x="11957" y="3441"/>
                    <a:pt x="11856" y="3372"/>
                    <a:pt x="11749" y="3372"/>
                  </a:cubicBezTo>
                  <a:cubicBezTo>
                    <a:pt x="11726" y="3372"/>
                    <a:pt x="11703" y="3375"/>
                    <a:pt x="11680" y="3381"/>
                  </a:cubicBezTo>
                  <a:lnTo>
                    <a:pt x="10641" y="3715"/>
                  </a:lnTo>
                  <a:cubicBezTo>
                    <a:pt x="10617" y="3721"/>
                    <a:pt x="10593" y="3724"/>
                    <a:pt x="10569" y="3724"/>
                  </a:cubicBezTo>
                  <a:cubicBezTo>
                    <a:pt x="10484" y="3724"/>
                    <a:pt x="10405" y="3686"/>
                    <a:pt x="10354" y="3613"/>
                  </a:cubicBezTo>
                  <a:cubicBezTo>
                    <a:pt x="10131" y="3261"/>
                    <a:pt x="9862" y="2945"/>
                    <a:pt x="9565" y="2676"/>
                  </a:cubicBezTo>
                  <a:cubicBezTo>
                    <a:pt x="9482" y="2593"/>
                    <a:pt x="9463" y="2472"/>
                    <a:pt x="9519" y="2379"/>
                  </a:cubicBezTo>
                  <a:lnTo>
                    <a:pt x="10020" y="1405"/>
                  </a:lnTo>
                  <a:cubicBezTo>
                    <a:pt x="10085" y="1285"/>
                    <a:pt x="10029" y="1136"/>
                    <a:pt x="9908" y="1071"/>
                  </a:cubicBezTo>
                  <a:lnTo>
                    <a:pt x="8415" y="292"/>
                  </a:lnTo>
                  <a:cubicBezTo>
                    <a:pt x="8376" y="273"/>
                    <a:pt x="8334" y="263"/>
                    <a:pt x="8295" y="263"/>
                  </a:cubicBezTo>
                  <a:cubicBezTo>
                    <a:pt x="8203" y="263"/>
                    <a:pt x="8117" y="313"/>
                    <a:pt x="8072" y="404"/>
                  </a:cubicBezTo>
                  <a:lnTo>
                    <a:pt x="7571" y="1368"/>
                  </a:lnTo>
                  <a:cubicBezTo>
                    <a:pt x="7530" y="1449"/>
                    <a:pt x="7441" y="1502"/>
                    <a:pt x="7345" y="1502"/>
                  </a:cubicBezTo>
                  <a:cubicBezTo>
                    <a:pt x="7330" y="1502"/>
                    <a:pt x="7316" y="1501"/>
                    <a:pt x="7302" y="1498"/>
                  </a:cubicBezTo>
                  <a:cubicBezTo>
                    <a:pt x="6951" y="1416"/>
                    <a:pt x="6592" y="1385"/>
                    <a:pt x="6227" y="1385"/>
                  </a:cubicBezTo>
                  <a:cubicBezTo>
                    <a:pt x="6177" y="1385"/>
                    <a:pt x="6127" y="1386"/>
                    <a:pt x="6077" y="1387"/>
                  </a:cubicBezTo>
                  <a:cubicBezTo>
                    <a:pt x="6071" y="1387"/>
                    <a:pt x="6065" y="1388"/>
                    <a:pt x="6058" y="1388"/>
                  </a:cubicBezTo>
                  <a:cubicBezTo>
                    <a:pt x="5955" y="1388"/>
                    <a:pt x="5862" y="1316"/>
                    <a:pt x="5836" y="1211"/>
                  </a:cubicBezTo>
                  <a:lnTo>
                    <a:pt x="5502" y="172"/>
                  </a:lnTo>
                  <a:cubicBezTo>
                    <a:pt x="5473" y="68"/>
                    <a:pt x="5378" y="0"/>
                    <a:pt x="52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1941325" y="2531675"/>
              <a:ext cx="316800" cy="314825"/>
            </a:xfrm>
            <a:custGeom>
              <a:rect b="b" l="l" r="r" t="t"/>
              <a:pathLst>
                <a:path extrusionOk="0" h="12593" w="12672">
                  <a:moveTo>
                    <a:pt x="6345" y="3455"/>
                  </a:moveTo>
                  <a:cubicBezTo>
                    <a:pt x="6902" y="3455"/>
                    <a:pt x="7440" y="3613"/>
                    <a:pt x="7904" y="3928"/>
                  </a:cubicBezTo>
                  <a:cubicBezTo>
                    <a:pt x="8600" y="4383"/>
                    <a:pt x="9054" y="5115"/>
                    <a:pt x="9156" y="5941"/>
                  </a:cubicBezTo>
                  <a:cubicBezTo>
                    <a:pt x="9323" y="7305"/>
                    <a:pt x="8451" y="8613"/>
                    <a:pt x="7134" y="8993"/>
                  </a:cubicBezTo>
                  <a:cubicBezTo>
                    <a:pt x="6875" y="9068"/>
                    <a:pt x="6610" y="9105"/>
                    <a:pt x="6347" y="9105"/>
                  </a:cubicBezTo>
                  <a:cubicBezTo>
                    <a:pt x="5799" y="9105"/>
                    <a:pt x="5257" y="8945"/>
                    <a:pt x="4787" y="8631"/>
                  </a:cubicBezTo>
                  <a:cubicBezTo>
                    <a:pt x="4100" y="8177"/>
                    <a:pt x="3646" y="7444"/>
                    <a:pt x="3544" y="6618"/>
                  </a:cubicBezTo>
                  <a:cubicBezTo>
                    <a:pt x="3377" y="5255"/>
                    <a:pt x="4249" y="3937"/>
                    <a:pt x="5566" y="3566"/>
                  </a:cubicBezTo>
                  <a:cubicBezTo>
                    <a:pt x="5826" y="3492"/>
                    <a:pt x="6086" y="3455"/>
                    <a:pt x="6345" y="3455"/>
                  </a:cubicBezTo>
                  <a:close/>
                  <a:moveTo>
                    <a:pt x="6349" y="3339"/>
                  </a:moveTo>
                  <a:cubicBezTo>
                    <a:pt x="6075" y="3339"/>
                    <a:pt x="5799" y="3377"/>
                    <a:pt x="5529" y="3455"/>
                  </a:cubicBezTo>
                  <a:cubicBezTo>
                    <a:pt x="4156" y="3844"/>
                    <a:pt x="3256" y="5208"/>
                    <a:pt x="3423" y="6627"/>
                  </a:cubicBezTo>
                  <a:cubicBezTo>
                    <a:pt x="3534" y="7490"/>
                    <a:pt x="4008" y="8251"/>
                    <a:pt x="4722" y="8733"/>
                  </a:cubicBezTo>
                  <a:cubicBezTo>
                    <a:pt x="5214" y="9049"/>
                    <a:pt x="5770" y="9216"/>
                    <a:pt x="6345" y="9216"/>
                  </a:cubicBezTo>
                  <a:cubicBezTo>
                    <a:pt x="6624" y="9216"/>
                    <a:pt x="6893" y="9179"/>
                    <a:pt x="7162" y="9104"/>
                  </a:cubicBezTo>
                  <a:cubicBezTo>
                    <a:pt x="8535" y="8715"/>
                    <a:pt x="9444" y="7342"/>
                    <a:pt x="9267" y="5932"/>
                  </a:cubicBezTo>
                  <a:cubicBezTo>
                    <a:pt x="9165" y="5069"/>
                    <a:pt x="8692" y="4299"/>
                    <a:pt x="7969" y="3826"/>
                  </a:cubicBezTo>
                  <a:cubicBezTo>
                    <a:pt x="7485" y="3506"/>
                    <a:pt x="6922" y="3339"/>
                    <a:pt x="6349" y="3339"/>
                  </a:cubicBezTo>
                  <a:close/>
                  <a:moveTo>
                    <a:pt x="5334" y="113"/>
                  </a:moveTo>
                  <a:cubicBezTo>
                    <a:pt x="5415" y="113"/>
                    <a:pt x="5488" y="165"/>
                    <a:pt x="5510" y="245"/>
                  </a:cubicBezTo>
                  <a:lnTo>
                    <a:pt x="5844" y="1284"/>
                  </a:lnTo>
                  <a:cubicBezTo>
                    <a:pt x="5881" y="1423"/>
                    <a:pt x="6011" y="1507"/>
                    <a:pt x="6141" y="1507"/>
                  </a:cubicBezTo>
                  <a:cubicBezTo>
                    <a:pt x="6210" y="1504"/>
                    <a:pt x="6279" y="1502"/>
                    <a:pt x="6348" y="1502"/>
                  </a:cubicBezTo>
                  <a:cubicBezTo>
                    <a:pt x="6687" y="1502"/>
                    <a:pt x="7025" y="1539"/>
                    <a:pt x="7356" y="1609"/>
                  </a:cubicBezTo>
                  <a:cubicBezTo>
                    <a:pt x="7377" y="1613"/>
                    <a:pt x="7397" y="1615"/>
                    <a:pt x="7417" y="1615"/>
                  </a:cubicBezTo>
                  <a:cubicBezTo>
                    <a:pt x="7528" y="1615"/>
                    <a:pt x="7636" y="1553"/>
                    <a:pt x="7690" y="1451"/>
                  </a:cubicBezTo>
                  <a:lnTo>
                    <a:pt x="8191" y="477"/>
                  </a:lnTo>
                  <a:cubicBezTo>
                    <a:pt x="8223" y="414"/>
                    <a:pt x="8289" y="377"/>
                    <a:pt x="8357" y="377"/>
                  </a:cubicBezTo>
                  <a:cubicBezTo>
                    <a:pt x="8389" y="377"/>
                    <a:pt x="8421" y="385"/>
                    <a:pt x="8451" y="403"/>
                  </a:cubicBezTo>
                  <a:lnTo>
                    <a:pt x="9945" y="1173"/>
                  </a:lnTo>
                  <a:cubicBezTo>
                    <a:pt x="10047" y="1228"/>
                    <a:pt x="10084" y="1340"/>
                    <a:pt x="10028" y="1433"/>
                  </a:cubicBezTo>
                  <a:lnTo>
                    <a:pt x="9527" y="2407"/>
                  </a:lnTo>
                  <a:cubicBezTo>
                    <a:pt x="9462" y="2527"/>
                    <a:pt x="9490" y="2676"/>
                    <a:pt x="9592" y="2768"/>
                  </a:cubicBezTo>
                  <a:cubicBezTo>
                    <a:pt x="9889" y="3047"/>
                    <a:pt x="10149" y="3353"/>
                    <a:pt x="10371" y="3696"/>
                  </a:cubicBezTo>
                  <a:cubicBezTo>
                    <a:pt x="10429" y="3790"/>
                    <a:pt x="10525" y="3838"/>
                    <a:pt x="10626" y="3838"/>
                  </a:cubicBezTo>
                  <a:cubicBezTo>
                    <a:pt x="10656" y="3838"/>
                    <a:pt x="10685" y="3834"/>
                    <a:pt x="10715" y="3826"/>
                  </a:cubicBezTo>
                  <a:lnTo>
                    <a:pt x="11763" y="3492"/>
                  </a:lnTo>
                  <a:cubicBezTo>
                    <a:pt x="11780" y="3489"/>
                    <a:pt x="11797" y="3486"/>
                    <a:pt x="11814" y="3486"/>
                  </a:cubicBezTo>
                  <a:cubicBezTo>
                    <a:pt x="11843" y="3486"/>
                    <a:pt x="11873" y="3493"/>
                    <a:pt x="11902" y="3511"/>
                  </a:cubicBezTo>
                  <a:cubicBezTo>
                    <a:pt x="11948" y="3529"/>
                    <a:pt x="11986" y="3575"/>
                    <a:pt x="12004" y="3622"/>
                  </a:cubicBezTo>
                  <a:lnTo>
                    <a:pt x="12505" y="5227"/>
                  </a:lnTo>
                  <a:cubicBezTo>
                    <a:pt x="12542" y="5329"/>
                    <a:pt x="12486" y="5440"/>
                    <a:pt x="12384" y="5468"/>
                  </a:cubicBezTo>
                  <a:lnTo>
                    <a:pt x="11345" y="5793"/>
                  </a:lnTo>
                  <a:cubicBezTo>
                    <a:pt x="11206" y="5839"/>
                    <a:pt x="11123" y="5960"/>
                    <a:pt x="11123" y="6099"/>
                  </a:cubicBezTo>
                  <a:cubicBezTo>
                    <a:pt x="11141" y="6507"/>
                    <a:pt x="11104" y="6915"/>
                    <a:pt x="11021" y="7305"/>
                  </a:cubicBezTo>
                  <a:cubicBezTo>
                    <a:pt x="10993" y="7444"/>
                    <a:pt x="11058" y="7583"/>
                    <a:pt x="11178" y="7648"/>
                  </a:cubicBezTo>
                  <a:lnTo>
                    <a:pt x="12153" y="8149"/>
                  </a:lnTo>
                  <a:cubicBezTo>
                    <a:pt x="12245" y="8195"/>
                    <a:pt x="12282" y="8316"/>
                    <a:pt x="12236" y="8409"/>
                  </a:cubicBezTo>
                  <a:lnTo>
                    <a:pt x="11457" y="9902"/>
                  </a:lnTo>
                  <a:cubicBezTo>
                    <a:pt x="11429" y="9949"/>
                    <a:pt x="11392" y="9986"/>
                    <a:pt x="11345" y="10004"/>
                  </a:cubicBezTo>
                  <a:cubicBezTo>
                    <a:pt x="11325" y="10008"/>
                    <a:pt x="11306" y="10010"/>
                    <a:pt x="11288" y="10010"/>
                  </a:cubicBezTo>
                  <a:cubicBezTo>
                    <a:pt x="11256" y="10010"/>
                    <a:pt x="11226" y="10003"/>
                    <a:pt x="11197" y="9986"/>
                  </a:cubicBezTo>
                  <a:lnTo>
                    <a:pt x="10232" y="9485"/>
                  </a:lnTo>
                  <a:cubicBezTo>
                    <a:pt x="10185" y="9461"/>
                    <a:pt x="10135" y="9450"/>
                    <a:pt x="10087" y="9450"/>
                  </a:cubicBezTo>
                  <a:cubicBezTo>
                    <a:pt x="10002" y="9450"/>
                    <a:pt x="9920" y="9485"/>
                    <a:pt x="9861" y="9550"/>
                  </a:cubicBezTo>
                  <a:cubicBezTo>
                    <a:pt x="9583" y="9846"/>
                    <a:pt x="9277" y="10106"/>
                    <a:pt x="8933" y="10329"/>
                  </a:cubicBezTo>
                  <a:cubicBezTo>
                    <a:pt x="8822" y="10403"/>
                    <a:pt x="8767" y="10542"/>
                    <a:pt x="8813" y="10681"/>
                  </a:cubicBezTo>
                  <a:lnTo>
                    <a:pt x="9138" y="11720"/>
                  </a:lnTo>
                  <a:cubicBezTo>
                    <a:pt x="9165" y="11813"/>
                    <a:pt x="9110" y="11924"/>
                    <a:pt x="9008" y="11952"/>
                  </a:cubicBezTo>
                  <a:lnTo>
                    <a:pt x="7403" y="12462"/>
                  </a:lnTo>
                  <a:cubicBezTo>
                    <a:pt x="7381" y="12470"/>
                    <a:pt x="7359" y="12474"/>
                    <a:pt x="7338" y="12474"/>
                  </a:cubicBezTo>
                  <a:cubicBezTo>
                    <a:pt x="7258" y="12474"/>
                    <a:pt x="7184" y="12422"/>
                    <a:pt x="7162" y="12342"/>
                  </a:cubicBezTo>
                  <a:lnTo>
                    <a:pt x="6837" y="11303"/>
                  </a:lnTo>
                  <a:cubicBezTo>
                    <a:pt x="6791" y="11173"/>
                    <a:pt x="6670" y="11090"/>
                    <a:pt x="6540" y="11090"/>
                  </a:cubicBezTo>
                  <a:lnTo>
                    <a:pt x="6531" y="11090"/>
                  </a:lnTo>
                  <a:cubicBezTo>
                    <a:pt x="6463" y="11093"/>
                    <a:pt x="6395" y="11094"/>
                    <a:pt x="6327" y="11094"/>
                  </a:cubicBezTo>
                  <a:cubicBezTo>
                    <a:pt x="5987" y="11094"/>
                    <a:pt x="5650" y="11056"/>
                    <a:pt x="5325" y="10978"/>
                  </a:cubicBezTo>
                  <a:cubicBezTo>
                    <a:pt x="5304" y="10974"/>
                    <a:pt x="5282" y="10972"/>
                    <a:pt x="5261" y="10972"/>
                  </a:cubicBezTo>
                  <a:cubicBezTo>
                    <a:pt x="5145" y="10972"/>
                    <a:pt x="5038" y="11035"/>
                    <a:pt x="4991" y="11145"/>
                  </a:cubicBezTo>
                  <a:lnTo>
                    <a:pt x="4481" y="12110"/>
                  </a:lnTo>
                  <a:cubicBezTo>
                    <a:pt x="4462" y="12156"/>
                    <a:pt x="4425" y="12193"/>
                    <a:pt x="4369" y="12203"/>
                  </a:cubicBezTo>
                  <a:cubicBezTo>
                    <a:pt x="4352" y="12210"/>
                    <a:pt x="4333" y="12213"/>
                    <a:pt x="4314" y="12213"/>
                  </a:cubicBezTo>
                  <a:cubicBezTo>
                    <a:pt x="4283" y="12213"/>
                    <a:pt x="4253" y="12205"/>
                    <a:pt x="4230" y="12193"/>
                  </a:cubicBezTo>
                  <a:lnTo>
                    <a:pt x="2727" y="11414"/>
                  </a:lnTo>
                  <a:cubicBezTo>
                    <a:pt x="2681" y="11386"/>
                    <a:pt x="2644" y="11349"/>
                    <a:pt x="2635" y="11303"/>
                  </a:cubicBezTo>
                  <a:cubicBezTo>
                    <a:pt x="2616" y="11247"/>
                    <a:pt x="2625" y="11201"/>
                    <a:pt x="2644" y="11154"/>
                  </a:cubicBezTo>
                  <a:lnTo>
                    <a:pt x="3145" y="10190"/>
                  </a:lnTo>
                  <a:cubicBezTo>
                    <a:pt x="3210" y="10060"/>
                    <a:pt x="3191" y="9911"/>
                    <a:pt x="3089" y="9819"/>
                  </a:cubicBezTo>
                  <a:cubicBezTo>
                    <a:pt x="2783" y="9550"/>
                    <a:pt x="2523" y="9234"/>
                    <a:pt x="2310" y="8891"/>
                  </a:cubicBezTo>
                  <a:cubicBezTo>
                    <a:pt x="2254" y="8806"/>
                    <a:pt x="2154" y="8754"/>
                    <a:pt x="2053" y="8754"/>
                  </a:cubicBezTo>
                  <a:cubicBezTo>
                    <a:pt x="2021" y="8754"/>
                    <a:pt x="1989" y="8759"/>
                    <a:pt x="1957" y="8770"/>
                  </a:cubicBezTo>
                  <a:lnTo>
                    <a:pt x="918" y="9095"/>
                  </a:lnTo>
                  <a:cubicBezTo>
                    <a:pt x="898" y="9102"/>
                    <a:pt x="878" y="9106"/>
                    <a:pt x="858" y="9106"/>
                  </a:cubicBezTo>
                  <a:cubicBezTo>
                    <a:pt x="776" y="9106"/>
                    <a:pt x="700" y="9049"/>
                    <a:pt x="677" y="8974"/>
                  </a:cubicBezTo>
                  <a:lnTo>
                    <a:pt x="167" y="7360"/>
                  </a:lnTo>
                  <a:cubicBezTo>
                    <a:pt x="130" y="7258"/>
                    <a:pt x="195" y="7156"/>
                    <a:pt x="288" y="7119"/>
                  </a:cubicBezTo>
                  <a:lnTo>
                    <a:pt x="1327" y="6794"/>
                  </a:lnTo>
                  <a:cubicBezTo>
                    <a:pt x="1466" y="6748"/>
                    <a:pt x="1549" y="6627"/>
                    <a:pt x="1549" y="6488"/>
                  </a:cubicBezTo>
                  <a:cubicBezTo>
                    <a:pt x="1531" y="6080"/>
                    <a:pt x="1568" y="5672"/>
                    <a:pt x="1651" y="5282"/>
                  </a:cubicBezTo>
                  <a:cubicBezTo>
                    <a:pt x="1679" y="5143"/>
                    <a:pt x="1614" y="5004"/>
                    <a:pt x="1494" y="4948"/>
                  </a:cubicBezTo>
                  <a:lnTo>
                    <a:pt x="520" y="4438"/>
                  </a:lnTo>
                  <a:cubicBezTo>
                    <a:pt x="473" y="4420"/>
                    <a:pt x="445" y="4383"/>
                    <a:pt x="427" y="4327"/>
                  </a:cubicBezTo>
                  <a:cubicBezTo>
                    <a:pt x="417" y="4280"/>
                    <a:pt x="417" y="4225"/>
                    <a:pt x="445" y="4178"/>
                  </a:cubicBezTo>
                  <a:lnTo>
                    <a:pt x="1215" y="2685"/>
                  </a:lnTo>
                  <a:cubicBezTo>
                    <a:pt x="1243" y="2639"/>
                    <a:pt x="1280" y="2601"/>
                    <a:pt x="1336" y="2592"/>
                  </a:cubicBezTo>
                  <a:cubicBezTo>
                    <a:pt x="1354" y="2585"/>
                    <a:pt x="1371" y="2582"/>
                    <a:pt x="1389" y="2582"/>
                  </a:cubicBezTo>
                  <a:cubicBezTo>
                    <a:pt x="1418" y="2582"/>
                    <a:pt x="1446" y="2590"/>
                    <a:pt x="1475" y="2601"/>
                  </a:cubicBezTo>
                  <a:lnTo>
                    <a:pt x="2449" y="3102"/>
                  </a:lnTo>
                  <a:cubicBezTo>
                    <a:pt x="2494" y="3126"/>
                    <a:pt x="2542" y="3138"/>
                    <a:pt x="2590" y="3138"/>
                  </a:cubicBezTo>
                  <a:cubicBezTo>
                    <a:pt x="2672" y="3138"/>
                    <a:pt x="2752" y="3105"/>
                    <a:pt x="2811" y="3047"/>
                  </a:cubicBezTo>
                  <a:cubicBezTo>
                    <a:pt x="3089" y="2741"/>
                    <a:pt x="3395" y="2481"/>
                    <a:pt x="3739" y="2258"/>
                  </a:cubicBezTo>
                  <a:cubicBezTo>
                    <a:pt x="3859" y="2184"/>
                    <a:pt x="3906" y="2045"/>
                    <a:pt x="3868" y="1915"/>
                  </a:cubicBezTo>
                  <a:lnTo>
                    <a:pt x="3534" y="876"/>
                  </a:lnTo>
                  <a:cubicBezTo>
                    <a:pt x="3525" y="820"/>
                    <a:pt x="3525" y="774"/>
                    <a:pt x="3553" y="728"/>
                  </a:cubicBezTo>
                  <a:cubicBezTo>
                    <a:pt x="3572" y="681"/>
                    <a:pt x="3609" y="644"/>
                    <a:pt x="3664" y="635"/>
                  </a:cubicBezTo>
                  <a:lnTo>
                    <a:pt x="5269" y="125"/>
                  </a:lnTo>
                  <a:cubicBezTo>
                    <a:pt x="5291" y="117"/>
                    <a:pt x="5313" y="113"/>
                    <a:pt x="5334" y="113"/>
                  </a:cubicBezTo>
                  <a:close/>
                  <a:moveTo>
                    <a:pt x="5330" y="1"/>
                  </a:moveTo>
                  <a:cubicBezTo>
                    <a:pt x="5300" y="1"/>
                    <a:pt x="5270" y="5"/>
                    <a:pt x="5241" y="13"/>
                  </a:cubicBezTo>
                  <a:lnTo>
                    <a:pt x="3627" y="523"/>
                  </a:lnTo>
                  <a:cubicBezTo>
                    <a:pt x="3553" y="551"/>
                    <a:pt x="3488" y="598"/>
                    <a:pt x="3451" y="672"/>
                  </a:cubicBezTo>
                  <a:cubicBezTo>
                    <a:pt x="3405" y="746"/>
                    <a:pt x="3405" y="830"/>
                    <a:pt x="3423" y="913"/>
                  </a:cubicBezTo>
                  <a:lnTo>
                    <a:pt x="3757" y="1952"/>
                  </a:lnTo>
                  <a:cubicBezTo>
                    <a:pt x="3785" y="2036"/>
                    <a:pt x="3748" y="2119"/>
                    <a:pt x="3683" y="2165"/>
                  </a:cubicBezTo>
                  <a:cubicBezTo>
                    <a:pt x="3330" y="2388"/>
                    <a:pt x="3006" y="2657"/>
                    <a:pt x="2727" y="2963"/>
                  </a:cubicBezTo>
                  <a:cubicBezTo>
                    <a:pt x="2693" y="3003"/>
                    <a:pt x="2645" y="3022"/>
                    <a:pt x="2596" y="3022"/>
                  </a:cubicBezTo>
                  <a:cubicBezTo>
                    <a:pt x="2565" y="3022"/>
                    <a:pt x="2533" y="3015"/>
                    <a:pt x="2505" y="3000"/>
                  </a:cubicBezTo>
                  <a:lnTo>
                    <a:pt x="1531" y="2499"/>
                  </a:lnTo>
                  <a:cubicBezTo>
                    <a:pt x="1486" y="2477"/>
                    <a:pt x="1437" y="2465"/>
                    <a:pt x="1390" y="2465"/>
                  </a:cubicBezTo>
                  <a:cubicBezTo>
                    <a:pt x="1359" y="2465"/>
                    <a:pt x="1328" y="2470"/>
                    <a:pt x="1299" y="2481"/>
                  </a:cubicBezTo>
                  <a:cubicBezTo>
                    <a:pt x="1225" y="2499"/>
                    <a:pt x="1160" y="2555"/>
                    <a:pt x="1123" y="2629"/>
                  </a:cubicBezTo>
                  <a:lnTo>
                    <a:pt x="343" y="4132"/>
                  </a:lnTo>
                  <a:cubicBezTo>
                    <a:pt x="306" y="4206"/>
                    <a:pt x="297" y="4290"/>
                    <a:pt x="315" y="4364"/>
                  </a:cubicBezTo>
                  <a:cubicBezTo>
                    <a:pt x="343" y="4447"/>
                    <a:pt x="399" y="4503"/>
                    <a:pt x="473" y="4550"/>
                  </a:cubicBezTo>
                  <a:lnTo>
                    <a:pt x="1438" y="5050"/>
                  </a:lnTo>
                  <a:cubicBezTo>
                    <a:pt x="1512" y="5088"/>
                    <a:pt x="1559" y="5171"/>
                    <a:pt x="1540" y="5255"/>
                  </a:cubicBezTo>
                  <a:cubicBezTo>
                    <a:pt x="1447" y="5663"/>
                    <a:pt x="1410" y="6080"/>
                    <a:pt x="1429" y="6498"/>
                  </a:cubicBezTo>
                  <a:cubicBezTo>
                    <a:pt x="1438" y="6581"/>
                    <a:pt x="1382" y="6655"/>
                    <a:pt x="1299" y="6683"/>
                  </a:cubicBezTo>
                  <a:lnTo>
                    <a:pt x="260" y="7008"/>
                  </a:lnTo>
                  <a:cubicBezTo>
                    <a:pt x="93" y="7063"/>
                    <a:pt x="0" y="7230"/>
                    <a:pt x="56" y="7397"/>
                  </a:cubicBezTo>
                  <a:lnTo>
                    <a:pt x="566" y="9002"/>
                  </a:lnTo>
                  <a:cubicBezTo>
                    <a:pt x="604" y="9138"/>
                    <a:pt x="728" y="9219"/>
                    <a:pt x="863" y="9219"/>
                  </a:cubicBezTo>
                  <a:cubicBezTo>
                    <a:pt x="894" y="9219"/>
                    <a:pt x="925" y="9215"/>
                    <a:pt x="956" y="9206"/>
                  </a:cubicBezTo>
                  <a:lnTo>
                    <a:pt x="1995" y="8882"/>
                  </a:lnTo>
                  <a:cubicBezTo>
                    <a:pt x="2016" y="8875"/>
                    <a:pt x="2037" y="8871"/>
                    <a:pt x="2058" y="8871"/>
                  </a:cubicBezTo>
                  <a:cubicBezTo>
                    <a:pt x="2118" y="8871"/>
                    <a:pt x="2173" y="8901"/>
                    <a:pt x="2208" y="8956"/>
                  </a:cubicBezTo>
                  <a:cubicBezTo>
                    <a:pt x="2431" y="9299"/>
                    <a:pt x="2700" y="9624"/>
                    <a:pt x="3006" y="9902"/>
                  </a:cubicBezTo>
                  <a:cubicBezTo>
                    <a:pt x="3071" y="9958"/>
                    <a:pt x="3080" y="10051"/>
                    <a:pt x="3043" y="10134"/>
                  </a:cubicBezTo>
                  <a:lnTo>
                    <a:pt x="2542" y="11099"/>
                  </a:lnTo>
                  <a:cubicBezTo>
                    <a:pt x="2505" y="11173"/>
                    <a:pt x="2495" y="11257"/>
                    <a:pt x="2523" y="11331"/>
                  </a:cubicBezTo>
                  <a:cubicBezTo>
                    <a:pt x="2542" y="11414"/>
                    <a:pt x="2598" y="11479"/>
                    <a:pt x="2672" y="11516"/>
                  </a:cubicBezTo>
                  <a:lnTo>
                    <a:pt x="4175" y="12296"/>
                  </a:lnTo>
                  <a:cubicBezTo>
                    <a:pt x="4218" y="12317"/>
                    <a:pt x="4265" y="12326"/>
                    <a:pt x="4311" y="12326"/>
                  </a:cubicBezTo>
                  <a:cubicBezTo>
                    <a:pt x="4343" y="12326"/>
                    <a:pt x="4376" y="12322"/>
                    <a:pt x="4406" y="12314"/>
                  </a:cubicBezTo>
                  <a:cubicBezTo>
                    <a:pt x="4490" y="12286"/>
                    <a:pt x="4546" y="12231"/>
                    <a:pt x="4592" y="12156"/>
                  </a:cubicBezTo>
                  <a:lnTo>
                    <a:pt x="5093" y="11192"/>
                  </a:lnTo>
                  <a:cubicBezTo>
                    <a:pt x="5125" y="11128"/>
                    <a:pt x="5190" y="11085"/>
                    <a:pt x="5260" y="11085"/>
                  </a:cubicBezTo>
                  <a:cubicBezTo>
                    <a:pt x="5272" y="11085"/>
                    <a:pt x="5285" y="11087"/>
                    <a:pt x="5297" y="11090"/>
                  </a:cubicBezTo>
                  <a:cubicBezTo>
                    <a:pt x="5637" y="11167"/>
                    <a:pt x="5984" y="11206"/>
                    <a:pt x="6331" y="11206"/>
                  </a:cubicBezTo>
                  <a:cubicBezTo>
                    <a:pt x="6401" y="11206"/>
                    <a:pt x="6471" y="11204"/>
                    <a:pt x="6540" y="11201"/>
                  </a:cubicBezTo>
                  <a:cubicBezTo>
                    <a:pt x="6624" y="11201"/>
                    <a:pt x="6698" y="11257"/>
                    <a:pt x="6726" y="11340"/>
                  </a:cubicBezTo>
                  <a:lnTo>
                    <a:pt x="7050" y="12379"/>
                  </a:lnTo>
                  <a:cubicBezTo>
                    <a:pt x="7097" y="12509"/>
                    <a:pt x="7217" y="12592"/>
                    <a:pt x="7347" y="12592"/>
                  </a:cubicBezTo>
                  <a:cubicBezTo>
                    <a:pt x="7375" y="12592"/>
                    <a:pt x="7403" y="12583"/>
                    <a:pt x="7440" y="12583"/>
                  </a:cubicBezTo>
                  <a:lnTo>
                    <a:pt x="9045" y="12073"/>
                  </a:lnTo>
                  <a:cubicBezTo>
                    <a:pt x="9212" y="12017"/>
                    <a:pt x="9295" y="11850"/>
                    <a:pt x="9249" y="11683"/>
                  </a:cubicBezTo>
                  <a:lnTo>
                    <a:pt x="8924" y="10644"/>
                  </a:lnTo>
                  <a:cubicBezTo>
                    <a:pt x="8896" y="10561"/>
                    <a:pt x="8924" y="10477"/>
                    <a:pt x="8998" y="10431"/>
                  </a:cubicBezTo>
                  <a:cubicBezTo>
                    <a:pt x="9342" y="10208"/>
                    <a:pt x="9666" y="9939"/>
                    <a:pt x="9945" y="9633"/>
                  </a:cubicBezTo>
                  <a:cubicBezTo>
                    <a:pt x="9979" y="9593"/>
                    <a:pt x="10032" y="9570"/>
                    <a:pt x="10085" y="9570"/>
                  </a:cubicBezTo>
                  <a:cubicBezTo>
                    <a:pt x="10117" y="9570"/>
                    <a:pt x="10149" y="9578"/>
                    <a:pt x="10177" y="9596"/>
                  </a:cubicBezTo>
                  <a:lnTo>
                    <a:pt x="11141" y="10097"/>
                  </a:lnTo>
                  <a:cubicBezTo>
                    <a:pt x="11186" y="10119"/>
                    <a:pt x="11235" y="10132"/>
                    <a:pt x="11282" y="10132"/>
                  </a:cubicBezTo>
                  <a:cubicBezTo>
                    <a:pt x="11313" y="10132"/>
                    <a:pt x="11344" y="10126"/>
                    <a:pt x="11373" y="10115"/>
                  </a:cubicBezTo>
                  <a:cubicBezTo>
                    <a:pt x="11457" y="10088"/>
                    <a:pt x="11522" y="10032"/>
                    <a:pt x="11559" y="9967"/>
                  </a:cubicBezTo>
                  <a:lnTo>
                    <a:pt x="12338" y="8464"/>
                  </a:lnTo>
                  <a:cubicBezTo>
                    <a:pt x="12412" y="8316"/>
                    <a:pt x="12357" y="8130"/>
                    <a:pt x="12208" y="8047"/>
                  </a:cubicBezTo>
                  <a:lnTo>
                    <a:pt x="11234" y="7546"/>
                  </a:lnTo>
                  <a:cubicBezTo>
                    <a:pt x="11160" y="7509"/>
                    <a:pt x="11123" y="7416"/>
                    <a:pt x="11141" y="7342"/>
                  </a:cubicBezTo>
                  <a:cubicBezTo>
                    <a:pt x="11225" y="6934"/>
                    <a:pt x="11262" y="6516"/>
                    <a:pt x="11243" y="6099"/>
                  </a:cubicBezTo>
                  <a:cubicBezTo>
                    <a:pt x="11243" y="6015"/>
                    <a:pt x="11299" y="5941"/>
                    <a:pt x="11383" y="5913"/>
                  </a:cubicBezTo>
                  <a:lnTo>
                    <a:pt x="12422" y="5588"/>
                  </a:lnTo>
                  <a:cubicBezTo>
                    <a:pt x="12579" y="5533"/>
                    <a:pt x="12672" y="5357"/>
                    <a:pt x="12616" y="5199"/>
                  </a:cubicBezTo>
                  <a:lnTo>
                    <a:pt x="12115" y="3585"/>
                  </a:lnTo>
                  <a:cubicBezTo>
                    <a:pt x="12088" y="3511"/>
                    <a:pt x="12032" y="3446"/>
                    <a:pt x="11958" y="3408"/>
                  </a:cubicBezTo>
                  <a:cubicBezTo>
                    <a:pt x="11913" y="3386"/>
                    <a:pt x="11864" y="3374"/>
                    <a:pt x="11817" y="3374"/>
                  </a:cubicBezTo>
                  <a:cubicBezTo>
                    <a:pt x="11786" y="3374"/>
                    <a:pt x="11755" y="3379"/>
                    <a:pt x="11726" y="3390"/>
                  </a:cubicBezTo>
                  <a:lnTo>
                    <a:pt x="10687" y="3715"/>
                  </a:lnTo>
                  <a:cubicBezTo>
                    <a:pt x="10668" y="3721"/>
                    <a:pt x="10648" y="3724"/>
                    <a:pt x="10629" y="3724"/>
                  </a:cubicBezTo>
                  <a:cubicBezTo>
                    <a:pt x="10563" y="3724"/>
                    <a:pt x="10500" y="3690"/>
                    <a:pt x="10464" y="3640"/>
                  </a:cubicBezTo>
                  <a:cubicBezTo>
                    <a:pt x="10242" y="3288"/>
                    <a:pt x="9972" y="2972"/>
                    <a:pt x="9666" y="2685"/>
                  </a:cubicBezTo>
                  <a:cubicBezTo>
                    <a:pt x="9611" y="2629"/>
                    <a:pt x="9592" y="2536"/>
                    <a:pt x="9629" y="2462"/>
                  </a:cubicBezTo>
                  <a:lnTo>
                    <a:pt x="10130" y="1488"/>
                  </a:lnTo>
                  <a:cubicBezTo>
                    <a:pt x="10214" y="1340"/>
                    <a:pt x="10158" y="1154"/>
                    <a:pt x="10000" y="1080"/>
                  </a:cubicBezTo>
                  <a:lnTo>
                    <a:pt x="8507" y="301"/>
                  </a:lnTo>
                  <a:cubicBezTo>
                    <a:pt x="8459" y="276"/>
                    <a:pt x="8409" y="264"/>
                    <a:pt x="8361" y="264"/>
                  </a:cubicBezTo>
                  <a:cubicBezTo>
                    <a:pt x="8247" y="264"/>
                    <a:pt x="8141" y="327"/>
                    <a:pt x="8089" y="431"/>
                  </a:cubicBezTo>
                  <a:lnTo>
                    <a:pt x="7588" y="1395"/>
                  </a:lnTo>
                  <a:cubicBezTo>
                    <a:pt x="7549" y="1459"/>
                    <a:pt x="7483" y="1502"/>
                    <a:pt x="7412" y="1502"/>
                  </a:cubicBezTo>
                  <a:cubicBezTo>
                    <a:pt x="7400" y="1502"/>
                    <a:pt x="7387" y="1500"/>
                    <a:pt x="7375" y="1497"/>
                  </a:cubicBezTo>
                  <a:cubicBezTo>
                    <a:pt x="7043" y="1420"/>
                    <a:pt x="6697" y="1382"/>
                    <a:pt x="6350" y="1382"/>
                  </a:cubicBezTo>
                  <a:cubicBezTo>
                    <a:pt x="6280" y="1382"/>
                    <a:pt x="6211" y="1383"/>
                    <a:pt x="6141" y="1386"/>
                  </a:cubicBezTo>
                  <a:cubicBezTo>
                    <a:pt x="6058" y="1386"/>
                    <a:pt x="5974" y="1340"/>
                    <a:pt x="5956" y="1256"/>
                  </a:cubicBezTo>
                  <a:lnTo>
                    <a:pt x="5622" y="217"/>
                  </a:lnTo>
                  <a:cubicBezTo>
                    <a:pt x="5584" y="81"/>
                    <a:pt x="5460" y="1"/>
                    <a:pt x="5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2050775" y="2414100"/>
              <a:ext cx="126425" cy="126275"/>
            </a:xfrm>
            <a:custGeom>
              <a:rect b="b" l="l" r="r" t="t"/>
              <a:pathLst>
                <a:path extrusionOk="0" h="5051" w="5057">
                  <a:moveTo>
                    <a:pt x="2540" y="1452"/>
                  </a:moveTo>
                  <a:cubicBezTo>
                    <a:pt x="2602" y="1452"/>
                    <a:pt x="2665" y="1458"/>
                    <a:pt x="2728" y="1469"/>
                  </a:cubicBezTo>
                  <a:cubicBezTo>
                    <a:pt x="3034" y="1534"/>
                    <a:pt x="3303" y="1720"/>
                    <a:pt x="3452" y="1989"/>
                  </a:cubicBezTo>
                  <a:cubicBezTo>
                    <a:pt x="3609" y="2258"/>
                    <a:pt x="3637" y="2583"/>
                    <a:pt x="3535" y="2879"/>
                  </a:cubicBezTo>
                  <a:cubicBezTo>
                    <a:pt x="3382" y="3306"/>
                    <a:pt x="2971" y="3586"/>
                    <a:pt x="2537" y="3586"/>
                  </a:cubicBezTo>
                  <a:cubicBezTo>
                    <a:pt x="2471" y="3586"/>
                    <a:pt x="2405" y="3579"/>
                    <a:pt x="2338" y="3566"/>
                  </a:cubicBezTo>
                  <a:cubicBezTo>
                    <a:pt x="2032" y="3510"/>
                    <a:pt x="1763" y="3325"/>
                    <a:pt x="1606" y="3046"/>
                  </a:cubicBezTo>
                  <a:cubicBezTo>
                    <a:pt x="1448" y="2777"/>
                    <a:pt x="1420" y="2453"/>
                    <a:pt x="1531" y="2156"/>
                  </a:cubicBezTo>
                  <a:cubicBezTo>
                    <a:pt x="1678" y="1733"/>
                    <a:pt x="2095" y="1452"/>
                    <a:pt x="2540" y="1452"/>
                  </a:cubicBezTo>
                  <a:close/>
                  <a:moveTo>
                    <a:pt x="2538" y="1339"/>
                  </a:moveTo>
                  <a:cubicBezTo>
                    <a:pt x="2047" y="1339"/>
                    <a:pt x="1591" y="1647"/>
                    <a:pt x="1420" y="2119"/>
                  </a:cubicBezTo>
                  <a:cubicBezTo>
                    <a:pt x="1299" y="2443"/>
                    <a:pt x="1336" y="2805"/>
                    <a:pt x="1503" y="3111"/>
                  </a:cubicBezTo>
                  <a:cubicBezTo>
                    <a:pt x="1680" y="3408"/>
                    <a:pt x="1977" y="3622"/>
                    <a:pt x="2320" y="3687"/>
                  </a:cubicBezTo>
                  <a:cubicBezTo>
                    <a:pt x="2385" y="3696"/>
                    <a:pt x="2459" y="3705"/>
                    <a:pt x="2533" y="3705"/>
                  </a:cubicBezTo>
                  <a:cubicBezTo>
                    <a:pt x="3016" y="3705"/>
                    <a:pt x="3470" y="3390"/>
                    <a:pt x="3646" y="2917"/>
                  </a:cubicBezTo>
                  <a:cubicBezTo>
                    <a:pt x="3758" y="2592"/>
                    <a:pt x="3730" y="2230"/>
                    <a:pt x="3554" y="1933"/>
                  </a:cubicBezTo>
                  <a:cubicBezTo>
                    <a:pt x="3387" y="1636"/>
                    <a:pt x="3090" y="1423"/>
                    <a:pt x="2747" y="1358"/>
                  </a:cubicBezTo>
                  <a:cubicBezTo>
                    <a:pt x="2677" y="1346"/>
                    <a:pt x="2607" y="1339"/>
                    <a:pt x="2538" y="1339"/>
                  </a:cubicBezTo>
                  <a:close/>
                  <a:moveTo>
                    <a:pt x="2580" y="115"/>
                  </a:moveTo>
                  <a:lnTo>
                    <a:pt x="3229" y="226"/>
                  </a:lnTo>
                  <a:cubicBezTo>
                    <a:pt x="3247" y="226"/>
                    <a:pt x="3266" y="245"/>
                    <a:pt x="3257" y="273"/>
                  </a:cubicBezTo>
                  <a:lnTo>
                    <a:pt x="3192" y="690"/>
                  </a:lnTo>
                  <a:cubicBezTo>
                    <a:pt x="3183" y="755"/>
                    <a:pt x="3220" y="829"/>
                    <a:pt x="3275" y="857"/>
                  </a:cubicBezTo>
                  <a:cubicBezTo>
                    <a:pt x="3424" y="922"/>
                    <a:pt x="3554" y="996"/>
                    <a:pt x="3674" y="1098"/>
                  </a:cubicBezTo>
                  <a:cubicBezTo>
                    <a:pt x="3702" y="1122"/>
                    <a:pt x="3735" y="1133"/>
                    <a:pt x="3767" y="1133"/>
                  </a:cubicBezTo>
                  <a:cubicBezTo>
                    <a:pt x="3799" y="1133"/>
                    <a:pt x="3832" y="1122"/>
                    <a:pt x="3860" y="1098"/>
                  </a:cubicBezTo>
                  <a:lnTo>
                    <a:pt x="4212" y="848"/>
                  </a:lnTo>
                  <a:lnTo>
                    <a:pt x="4240" y="848"/>
                  </a:lnTo>
                  <a:cubicBezTo>
                    <a:pt x="4249" y="848"/>
                    <a:pt x="4259" y="857"/>
                    <a:pt x="4259" y="857"/>
                  </a:cubicBezTo>
                  <a:lnTo>
                    <a:pt x="4648" y="1395"/>
                  </a:lnTo>
                  <a:cubicBezTo>
                    <a:pt x="4658" y="1404"/>
                    <a:pt x="4658" y="1414"/>
                    <a:pt x="4658" y="1423"/>
                  </a:cubicBezTo>
                  <a:cubicBezTo>
                    <a:pt x="4658" y="1432"/>
                    <a:pt x="4648" y="1442"/>
                    <a:pt x="4639" y="1451"/>
                  </a:cubicBezTo>
                  <a:lnTo>
                    <a:pt x="4296" y="1701"/>
                  </a:lnTo>
                  <a:cubicBezTo>
                    <a:pt x="4240" y="1738"/>
                    <a:pt x="4212" y="1813"/>
                    <a:pt x="4240" y="1878"/>
                  </a:cubicBezTo>
                  <a:cubicBezTo>
                    <a:pt x="4296" y="2026"/>
                    <a:pt x="4333" y="2174"/>
                    <a:pt x="4351" y="2332"/>
                  </a:cubicBezTo>
                  <a:cubicBezTo>
                    <a:pt x="4351" y="2397"/>
                    <a:pt x="4407" y="2453"/>
                    <a:pt x="4481" y="2462"/>
                  </a:cubicBezTo>
                  <a:lnTo>
                    <a:pt x="4899" y="2536"/>
                  </a:lnTo>
                  <a:cubicBezTo>
                    <a:pt x="4917" y="2536"/>
                    <a:pt x="4936" y="2555"/>
                    <a:pt x="4927" y="2573"/>
                  </a:cubicBezTo>
                  <a:lnTo>
                    <a:pt x="4825" y="3223"/>
                  </a:lnTo>
                  <a:cubicBezTo>
                    <a:pt x="4825" y="3241"/>
                    <a:pt x="4815" y="3251"/>
                    <a:pt x="4806" y="3251"/>
                  </a:cubicBezTo>
                  <a:cubicBezTo>
                    <a:pt x="4797" y="3260"/>
                    <a:pt x="4787" y="3260"/>
                    <a:pt x="4778" y="3260"/>
                  </a:cubicBezTo>
                  <a:lnTo>
                    <a:pt x="4361" y="3195"/>
                  </a:lnTo>
                  <a:cubicBezTo>
                    <a:pt x="4349" y="3192"/>
                    <a:pt x="4338" y="3190"/>
                    <a:pt x="4326" y="3190"/>
                  </a:cubicBezTo>
                  <a:cubicBezTo>
                    <a:pt x="4271" y="3190"/>
                    <a:pt x="4217" y="3225"/>
                    <a:pt x="4194" y="3278"/>
                  </a:cubicBezTo>
                  <a:cubicBezTo>
                    <a:pt x="4129" y="3418"/>
                    <a:pt x="4045" y="3557"/>
                    <a:pt x="3953" y="3677"/>
                  </a:cubicBezTo>
                  <a:cubicBezTo>
                    <a:pt x="3906" y="3733"/>
                    <a:pt x="3906" y="3807"/>
                    <a:pt x="3953" y="3863"/>
                  </a:cubicBezTo>
                  <a:lnTo>
                    <a:pt x="4194" y="4206"/>
                  </a:lnTo>
                  <a:cubicBezTo>
                    <a:pt x="4212" y="4225"/>
                    <a:pt x="4203" y="4252"/>
                    <a:pt x="4184" y="4262"/>
                  </a:cubicBezTo>
                  <a:lnTo>
                    <a:pt x="3656" y="4651"/>
                  </a:lnTo>
                  <a:cubicBezTo>
                    <a:pt x="3648" y="4655"/>
                    <a:pt x="3639" y="4657"/>
                    <a:pt x="3630" y="4657"/>
                  </a:cubicBezTo>
                  <a:cubicBezTo>
                    <a:pt x="3617" y="4657"/>
                    <a:pt x="3605" y="4653"/>
                    <a:pt x="3600" y="4642"/>
                  </a:cubicBezTo>
                  <a:lnTo>
                    <a:pt x="3350" y="4299"/>
                  </a:lnTo>
                  <a:cubicBezTo>
                    <a:pt x="3324" y="4253"/>
                    <a:pt x="3279" y="4231"/>
                    <a:pt x="3233" y="4231"/>
                  </a:cubicBezTo>
                  <a:cubicBezTo>
                    <a:pt x="3213" y="4231"/>
                    <a:pt x="3193" y="4235"/>
                    <a:pt x="3173" y="4243"/>
                  </a:cubicBezTo>
                  <a:cubicBezTo>
                    <a:pt x="3025" y="4299"/>
                    <a:pt x="2876" y="4336"/>
                    <a:pt x="2719" y="4345"/>
                  </a:cubicBezTo>
                  <a:cubicBezTo>
                    <a:pt x="2654" y="4354"/>
                    <a:pt x="2598" y="4410"/>
                    <a:pt x="2580" y="4475"/>
                  </a:cubicBezTo>
                  <a:lnTo>
                    <a:pt x="2515" y="4902"/>
                  </a:lnTo>
                  <a:cubicBezTo>
                    <a:pt x="2515" y="4911"/>
                    <a:pt x="2505" y="4920"/>
                    <a:pt x="2496" y="4920"/>
                  </a:cubicBezTo>
                  <a:cubicBezTo>
                    <a:pt x="2496" y="4930"/>
                    <a:pt x="2478" y="4930"/>
                    <a:pt x="2468" y="4930"/>
                  </a:cubicBezTo>
                  <a:lnTo>
                    <a:pt x="1819" y="4828"/>
                  </a:lnTo>
                  <a:cubicBezTo>
                    <a:pt x="1810" y="4828"/>
                    <a:pt x="1800" y="4818"/>
                    <a:pt x="1800" y="4809"/>
                  </a:cubicBezTo>
                  <a:cubicBezTo>
                    <a:pt x="1791" y="4800"/>
                    <a:pt x="1791" y="4790"/>
                    <a:pt x="1791" y="4781"/>
                  </a:cubicBezTo>
                  <a:lnTo>
                    <a:pt x="1856" y="4364"/>
                  </a:lnTo>
                  <a:cubicBezTo>
                    <a:pt x="1865" y="4290"/>
                    <a:pt x="1828" y="4225"/>
                    <a:pt x="1772" y="4197"/>
                  </a:cubicBezTo>
                  <a:cubicBezTo>
                    <a:pt x="1624" y="4132"/>
                    <a:pt x="1494" y="4048"/>
                    <a:pt x="1374" y="3956"/>
                  </a:cubicBezTo>
                  <a:cubicBezTo>
                    <a:pt x="1346" y="3928"/>
                    <a:pt x="1309" y="3918"/>
                    <a:pt x="1281" y="3918"/>
                  </a:cubicBezTo>
                  <a:cubicBezTo>
                    <a:pt x="1244" y="3918"/>
                    <a:pt x="1216" y="3928"/>
                    <a:pt x="1188" y="3946"/>
                  </a:cubicBezTo>
                  <a:lnTo>
                    <a:pt x="845" y="4197"/>
                  </a:lnTo>
                  <a:cubicBezTo>
                    <a:pt x="836" y="4206"/>
                    <a:pt x="817" y="4206"/>
                    <a:pt x="808" y="4206"/>
                  </a:cubicBezTo>
                  <a:cubicBezTo>
                    <a:pt x="798" y="4206"/>
                    <a:pt x="789" y="4197"/>
                    <a:pt x="789" y="4187"/>
                  </a:cubicBezTo>
                  <a:lnTo>
                    <a:pt x="400" y="3659"/>
                  </a:lnTo>
                  <a:cubicBezTo>
                    <a:pt x="390" y="3649"/>
                    <a:pt x="390" y="3640"/>
                    <a:pt x="390" y="3631"/>
                  </a:cubicBezTo>
                  <a:cubicBezTo>
                    <a:pt x="390" y="3612"/>
                    <a:pt x="400" y="3603"/>
                    <a:pt x="409" y="3603"/>
                  </a:cubicBezTo>
                  <a:lnTo>
                    <a:pt x="752" y="3353"/>
                  </a:lnTo>
                  <a:cubicBezTo>
                    <a:pt x="808" y="3306"/>
                    <a:pt x="836" y="3241"/>
                    <a:pt x="808" y="3176"/>
                  </a:cubicBezTo>
                  <a:cubicBezTo>
                    <a:pt x="752" y="3028"/>
                    <a:pt x="715" y="2879"/>
                    <a:pt x="696" y="2722"/>
                  </a:cubicBezTo>
                  <a:cubicBezTo>
                    <a:pt x="696" y="2657"/>
                    <a:pt x="641" y="2601"/>
                    <a:pt x="567" y="2583"/>
                  </a:cubicBezTo>
                  <a:lnTo>
                    <a:pt x="149" y="2518"/>
                  </a:lnTo>
                  <a:cubicBezTo>
                    <a:pt x="140" y="2518"/>
                    <a:pt x="131" y="2508"/>
                    <a:pt x="121" y="2499"/>
                  </a:cubicBezTo>
                  <a:cubicBezTo>
                    <a:pt x="121" y="2490"/>
                    <a:pt x="121" y="2481"/>
                    <a:pt x="121" y="2471"/>
                  </a:cubicBezTo>
                  <a:lnTo>
                    <a:pt x="223" y="1822"/>
                  </a:lnTo>
                  <a:cubicBezTo>
                    <a:pt x="223" y="1813"/>
                    <a:pt x="233" y="1803"/>
                    <a:pt x="242" y="1794"/>
                  </a:cubicBezTo>
                  <a:lnTo>
                    <a:pt x="270" y="1794"/>
                  </a:lnTo>
                  <a:lnTo>
                    <a:pt x="687" y="1859"/>
                  </a:lnTo>
                  <a:cubicBezTo>
                    <a:pt x="694" y="1860"/>
                    <a:pt x="700" y="1860"/>
                    <a:pt x="707" y="1860"/>
                  </a:cubicBezTo>
                  <a:cubicBezTo>
                    <a:pt x="767" y="1860"/>
                    <a:pt x="829" y="1825"/>
                    <a:pt x="854" y="1766"/>
                  </a:cubicBezTo>
                  <a:cubicBezTo>
                    <a:pt x="919" y="1627"/>
                    <a:pt x="1003" y="1497"/>
                    <a:pt x="1095" y="1377"/>
                  </a:cubicBezTo>
                  <a:cubicBezTo>
                    <a:pt x="1142" y="1321"/>
                    <a:pt x="1142" y="1247"/>
                    <a:pt x="1105" y="1191"/>
                  </a:cubicBezTo>
                  <a:lnTo>
                    <a:pt x="854" y="839"/>
                  </a:lnTo>
                  <a:cubicBezTo>
                    <a:pt x="836" y="820"/>
                    <a:pt x="845" y="801"/>
                    <a:pt x="863" y="783"/>
                  </a:cubicBezTo>
                  <a:lnTo>
                    <a:pt x="1392" y="403"/>
                  </a:lnTo>
                  <a:cubicBezTo>
                    <a:pt x="1399" y="396"/>
                    <a:pt x="1408" y="392"/>
                    <a:pt x="1416" y="392"/>
                  </a:cubicBezTo>
                  <a:cubicBezTo>
                    <a:pt x="1429" y="392"/>
                    <a:pt x="1442" y="400"/>
                    <a:pt x="1448" y="412"/>
                  </a:cubicBezTo>
                  <a:lnTo>
                    <a:pt x="1698" y="755"/>
                  </a:lnTo>
                  <a:cubicBezTo>
                    <a:pt x="1733" y="797"/>
                    <a:pt x="1778" y="818"/>
                    <a:pt x="1826" y="818"/>
                  </a:cubicBezTo>
                  <a:cubicBezTo>
                    <a:pt x="1842" y="818"/>
                    <a:pt x="1858" y="815"/>
                    <a:pt x="1875" y="811"/>
                  </a:cubicBezTo>
                  <a:cubicBezTo>
                    <a:pt x="2023" y="755"/>
                    <a:pt x="2171" y="718"/>
                    <a:pt x="2329" y="699"/>
                  </a:cubicBezTo>
                  <a:cubicBezTo>
                    <a:pt x="2394" y="690"/>
                    <a:pt x="2450" y="644"/>
                    <a:pt x="2468" y="570"/>
                  </a:cubicBezTo>
                  <a:lnTo>
                    <a:pt x="2533" y="152"/>
                  </a:lnTo>
                  <a:cubicBezTo>
                    <a:pt x="2533" y="134"/>
                    <a:pt x="2561" y="115"/>
                    <a:pt x="2580" y="115"/>
                  </a:cubicBezTo>
                  <a:close/>
                  <a:moveTo>
                    <a:pt x="2565" y="0"/>
                  </a:moveTo>
                  <a:cubicBezTo>
                    <a:pt x="2533" y="0"/>
                    <a:pt x="2505" y="11"/>
                    <a:pt x="2478" y="32"/>
                  </a:cubicBezTo>
                  <a:cubicBezTo>
                    <a:pt x="2440" y="50"/>
                    <a:pt x="2422" y="87"/>
                    <a:pt x="2413" y="134"/>
                  </a:cubicBezTo>
                  <a:lnTo>
                    <a:pt x="2348" y="551"/>
                  </a:lnTo>
                  <a:cubicBezTo>
                    <a:pt x="2348" y="570"/>
                    <a:pt x="2329" y="579"/>
                    <a:pt x="2311" y="579"/>
                  </a:cubicBezTo>
                  <a:cubicBezTo>
                    <a:pt x="2153" y="597"/>
                    <a:pt x="1986" y="644"/>
                    <a:pt x="1837" y="699"/>
                  </a:cubicBezTo>
                  <a:cubicBezTo>
                    <a:pt x="1819" y="699"/>
                    <a:pt x="1800" y="699"/>
                    <a:pt x="1791" y="681"/>
                  </a:cubicBezTo>
                  <a:lnTo>
                    <a:pt x="1541" y="338"/>
                  </a:lnTo>
                  <a:cubicBezTo>
                    <a:pt x="1512" y="297"/>
                    <a:pt x="1461" y="275"/>
                    <a:pt x="1412" y="275"/>
                  </a:cubicBezTo>
                  <a:cubicBezTo>
                    <a:pt x="1382" y="275"/>
                    <a:pt x="1352" y="283"/>
                    <a:pt x="1327" y="301"/>
                  </a:cubicBezTo>
                  <a:lnTo>
                    <a:pt x="789" y="690"/>
                  </a:lnTo>
                  <a:cubicBezTo>
                    <a:pt x="724" y="737"/>
                    <a:pt x="706" y="839"/>
                    <a:pt x="752" y="904"/>
                  </a:cubicBezTo>
                  <a:lnTo>
                    <a:pt x="1003" y="1256"/>
                  </a:lnTo>
                  <a:cubicBezTo>
                    <a:pt x="1021" y="1265"/>
                    <a:pt x="1021" y="1284"/>
                    <a:pt x="1003" y="1302"/>
                  </a:cubicBezTo>
                  <a:cubicBezTo>
                    <a:pt x="900" y="1423"/>
                    <a:pt x="817" y="1571"/>
                    <a:pt x="743" y="1720"/>
                  </a:cubicBezTo>
                  <a:cubicBezTo>
                    <a:pt x="743" y="1729"/>
                    <a:pt x="724" y="1738"/>
                    <a:pt x="706" y="1738"/>
                  </a:cubicBezTo>
                  <a:lnTo>
                    <a:pt x="288" y="1673"/>
                  </a:lnTo>
                  <a:cubicBezTo>
                    <a:pt x="277" y="1671"/>
                    <a:pt x="266" y="1670"/>
                    <a:pt x="255" y="1670"/>
                  </a:cubicBezTo>
                  <a:cubicBezTo>
                    <a:pt x="223" y="1670"/>
                    <a:pt x="195" y="1680"/>
                    <a:pt x="168" y="1701"/>
                  </a:cubicBezTo>
                  <a:cubicBezTo>
                    <a:pt x="140" y="1720"/>
                    <a:pt x="112" y="1757"/>
                    <a:pt x="103" y="1803"/>
                  </a:cubicBezTo>
                  <a:lnTo>
                    <a:pt x="1" y="2453"/>
                  </a:lnTo>
                  <a:cubicBezTo>
                    <a:pt x="1" y="2490"/>
                    <a:pt x="10" y="2536"/>
                    <a:pt x="28" y="2564"/>
                  </a:cubicBezTo>
                  <a:cubicBezTo>
                    <a:pt x="56" y="2601"/>
                    <a:pt x="93" y="2620"/>
                    <a:pt x="131" y="2629"/>
                  </a:cubicBezTo>
                  <a:lnTo>
                    <a:pt x="548" y="2694"/>
                  </a:lnTo>
                  <a:cubicBezTo>
                    <a:pt x="567" y="2703"/>
                    <a:pt x="585" y="2712"/>
                    <a:pt x="585" y="2731"/>
                  </a:cubicBezTo>
                  <a:cubicBezTo>
                    <a:pt x="604" y="2898"/>
                    <a:pt x="641" y="3056"/>
                    <a:pt x="696" y="3213"/>
                  </a:cubicBezTo>
                  <a:cubicBezTo>
                    <a:pt x="706" y="3223"/>
                    <a:pt x="696" y="3241"/>
                    <a:pt x="687" y="3251"/>
                  </a:cubicBezTo>
                  <a:lnTo>
                    <a:pt x="344" y="3501"/>
                  </a:lnTo>
                  <a:cubicBezTo>
                    <a:pt x="307" y="3529"/>
                    <a:pt x="288" y="3566"/>
                    <a:pt x="279" y="3603"/>
                  </a:cubicBezTo>
                  <a:cubicBezTo>
                    <a:pt x="270" y="3649"/>
                    <a:pt x="279" y="3687"/>
                    <a:pt x="307" y="3724"/>
                  </a:cubicBezTo>
                  <a:lnTo>
                    <a:pt x="696" y="4252"/>
                  </a:lnTo>
                  <a:cubicBezTo>
                    <a:pt x="715" y="4290"/>
                    <a:pt x="752" y="4308"/>
                    <a:pt x="798" y="4317"/>
                  </a:cubicBezTo>
                  <a:cubicBezTo>
                    <a:pt x="808" y="4320"/>
                    <a:pt x="817" y="4321"/>
                    <a:pt x="826" y="4321"/>
                  </a:cubicBezTo>
                  <a:cubicBezTo>
                    <a:pt x="854" y="4321"/>
                    <a:pt x="882" y="4310"/>
                    <a:pt x="910" y="4290"/>
                  </a:cubicBezTo>
                  <a:lnTo>
                    <a:pt x="1253" y="4039"/>
                  </a:lnTo>
                  <a:cubicBezTo>
                    <a:pt x="1262" y="4034"/>
                    <a:pt x="1272" y="4032"/>
                    <a:pt x="1280" y="4032"/>
                  </a:cubicBezTo>
                  <a:cubicBezTo>
                    <a:pt x="1288" y="4032"/>
                    <a:pt x="1295" y="4034"/>
                    <a:pt x="1299" y="4039"/>
                  </a:cubicBezTo>
                  <a:cubicBezTo>
                    <a:pt x="1429" y="4141"/>
                    <a:pt x="1568" y="4234"/>
                    <a:pt x="1726" y="4299"/>
                  </a:cubicBezTo>
                  <a:cubicBezTo>
                    <a:pt x="1735" y="4308"/>
                    <a:pt x="1745" y="4327"/>
                    <a:pt x="1745" y="4345"/>
                  </a:cubicBezTo>
                  <a:lnTo>
                    <a:pt x="1670" y="4763"/>
                  </a:lnTo>
                  <a:cubicBezTo>
                    <a:pt x="1670" y="4800"/>
                    <a:pt x="1680" y="4846"/>
                    <a:pt x="1698" y="4874"/>
                  </a:cubicBezTo>
                  <a:cubicBezTo>
                    <a:pt x="1726" y="4911"/>
                    <a:pt x="1763" y="4930"/>
                    <a:pt x="1800" y="4939"/>
                  </a:cubicBezTo>
                  <a:lnTo>
                    <a:pt x="2450" y="5041"/>
                  </a:lnTo>
                  <a:cubicBezTo>
                    <a:pt x="2459" y="5041"/>
                    <a:pt x="2468" y="5050"/>
                    <a:pt x="2478" y="5050"/>
                  </a:cubicBezTo>
                  <a:cubicBezTo>
                    <a:pt x="2515" y="5050"/>
                    <a:pt x="2542" y="5041"/>
                    <a:pt x="2570" y="5013"/>
                  </a:cubicBezTo>
                  <a:cubicBezTo>
                    <a:pt x="2598" y="4995"/>
                    <a:pt x="2626" y="4957"/>
                    <a:pt x="2635" y="4911"/>
                  </a:cubicBezTo>
                  <a:lnTo>
                    <a:pt x="2700" y="4494"/>
                  </a:lnTo>
                  <a:cubicBezTo>
                    <a:pt x="2700" y="4475"/>
                    <a:pt x="2719" y="4466"/>
                    <a:pt x="2728" y="4466"/>
                  </a:cubicBezTo>
                  <a:cubicBezTo>
                    <a:pt x="2895" y="4447"/>
                    <a:pt x="3062" y="4401"/>
                    <a:pt x="3210" y="4345"/>
                  </a:cubicBezTo>
                  <a:cubicBezTo>
                    <a:pt x="3229" y="4345"/>
                    <a:pt x="3247" y="4345"/>
                    <a:pt x="3257" y="4364"/>
                  </a:cubicBezTo>
                  <a:lnTo>
                    <a:pt x="3507" y="4707"/>
                  </a:lnTo>
                  <a:cubicBezTo>
                    <a:pt x="3536" y="4747"/>
                    <a:pt x="3587" y="4770"/>
                    <a:pt x="3636" y="4770"/>
                  </a:cubicBezTo>
                  <a:cubicBezTo>
                    <a:pt x="3666" y="4770"/>
                    <a:pt x="3696" y="4762"/>
                    <a:pt x="3721" y="4744"/>
                  </a:cubicBezTo>
                  <a:lnTo>
                    <a:pt x="4259" y="4354"/>
                  </a:lnTo>
                  <a:cubicBezTo>
                    <a:pt x="4324" y="4299"/>
                    <a:pt x="4342" y="4206"/>
                    <a:pt x="4286" y="4132"/>
                  </a:cubicBezTo>
                  <a:lnTo>
                    <a:pt x="4036" y="3789"/>
                  </a:lnTo>
                  <a:cubicBezTo>
                    <a:pt x="4027" y="3779"/>
                    <a:pt x="4027" y="3761"/>
                    <a:pt x="4036" y="3742"/>
                  </a:cubicBezTo>
                  <a:cubicBezTo>
                    <a:pt x="4147" y="3622"/>
                    <a:pt x="4231" y="3473"/>
                    <a:pt x="4296" y="3325"/>
                  </a:cubicBezTo>
                  <a:cubicBezTo>
                    <a:pt x="4303" y="3311"/>
                    <a:pt x="4314" y="3303"/>
                    <a:pt x="4327" y="3303"/>
                  </a:cubicBezTo>
                  <a:cubicBezTo>
                    <a:pt x="4332" y="3303"/>
                    <a:pt x="4337" y="3304"/>
                    <a:pt x="4342" y="3306"/>
                  </a:cubicBezTo>
                  <a:lnTo>
                    <a:pt x="4760" y="3371"/>
                  </a:lnTo>
                  <a:cubicBezTo>
                    <a:pt x="4771" y="3373"/>
                    <a:pt x="4782" y="3375"/>
                    <a:pt x="4793" y="3375"/>
                  </a:cubicBezTo>
                  <a:cubicBezTo>
                    <a:pt x="4825" y="3375"/>
                    <a:pt x="4852" y="3364"/>
                    <a:pt x="4880" y="3343"/>
                  </a:cubicBezTo>
                  <a:cubicBezTo>
                    <a:pt x="4908" y="3315"/>
                    <a:pt x="4936" y="3278"/>
                    <a:pt x="4936" y="3241"/>
                  </a:cubicBezTo>
                  <a:lnTo>
                    <a:pt x="5047" y="2592"/>
                  </a:lnTo>
                  <a:cubicBezTo>
                    <a:pt x="5056" y="2508"/>
                    <a:pt x="5001" y="2425"/>
                    <a:pt x="4917" y="2416"/>
                  </a:cubicBezTo>
                  <a:lnTo>
                    <a:pt x="4491" y="2351"/>
                  </a:lnTo>
                  <a:cubicBezTo>
                    <a:pt x="4481" y="2341"/>
                    <a:pt x="4463" y="2332"/>
                    <a:pt x="4463" y="2314"/>
                  </a:cubicBezTo>
                  <a:cubicBezTo>
                    <a:pt x="4444" y="2147"/>
                    <a:pt x="4407" y="1989"/>
                    <a:pt x="4351" y="1831"/>
                  </a:cubicBezTo>
                  <a:cubicBezTo>
                    <a:pt x="4342" y="1822"/>
                    <a:pt x="4351" y="1803"/>
                    <a:pt x="4361" y="1794"/>
                  </a:cubicBezTo>
                  <a:lnTo>
                    <a:pt x="4704" y="1544"/>
                  </a:lnTo>
                  <a:cubicBezTo>
                    <a:pt x="4741" y="1516"/>
                    <a:pt x="4760" y="1479"/>
                    <a:pt x="4769" y="1442"/>
                  </a:cubicBezTo>
                  <a:cubicBezTo>
                    <a:pt x="4778" y="1395"/>
                    <a:pt x="4769" y="1358"/>
                    <a:pt x="4741" y="1321"/>
                  </a:cubicBezTo>
                  <a:lnTo>
                    <a:pt x="4351" y="792"/>
                  </a:lnTo>
                  <a:cubicBezTo>
                    <a:pt x="4333" y="755"/>
                    <a:pt x="4296" y="737"/>
                    <a:pt x="4249" y="727"/>
                  </a:cubicBezTo>
                  <a:cubicBezTo>
                    <a:pt x="4240" y="725"/>
                    <a:pt x="4230" y="724"/>
                    <a:pt x="4220" y="724"/>
                  </a:cubicBezTo>
                  <a:cubicBezTo>
                    <a:pt x="4190" y="724"/>
                    <a:pt x="4159" y="734"/>
                    <a:pt x="4138" y="755"/>
                  </a:cubicBezTo>
                  <a:lnTo>
                    <a:pt x="3795" y="1006"/>
                  </a:lnTo>
                  <a:cubicBezTo>
                    <a:pt x="3786" y="1010"/>
                    <a:pt x="3776" y="1013"/>
                    <a:pt x="3768" y="1013"/>
                  </a:cubicBezTo>
                  <a:cubicBezTo>
                    <a:pt x="3760" y="1013"/>
                    <a:pt x="3753" y="1010"/>
                    <a:pt x="3748" y="1006"/>
                  </a:cubicBezTo>
                  <a:cubicBezTo>
                    <a:pt x="3619" y="904"/>
                    <a:pt x="3479" y="811"/>
                    <a:pt x="3322" y="746"/>
                  </a:cubicBezTo>
                  <a:cubicBezTo>
                    <a:pt x="3312" y="737"/>
                    <a:pt x="3303" y="718"/>
                    <a:pt x="3303" y="709"/>
                  </a:cubicBezTo>
                  <a:lnTo>
                    <a:pt x="3368" y="282"/>
                  </a:lnTo>
                  <a:cubicBezTo>
                    <a:pt x="3387" y="199"/>
                    <a:pt x="3331" y="124"/>
                    <a:pt x="3247" y="106"/>
                  </a:cubicBezTo>
                  <a:lnTo>
                    <a:pt x="2598" y="4"/>
                  </a:lnTo>
                  <a:cubicBezTo>
                    <a:pt x="2587" y="1"/>
                    <a:pt x="2576" y="0"/>
                    <a:pt x="25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2058200" y="2676025"/>
              <a:ext cx="27400" cy="28550"/>
            </a:xfrm>
            <a:custGeom>
              <a:rect b="b" l="l" r="r" t="t"/>
              <a:pathLst>
                <a:path extrusionOk="0" h="1142" w="1096">
                  <a:moveTo>
                    <a:pt x="956" y="0"/>
                  </a:moveTo>
                  <a:cubicBezTo>
                    <a:pt x="937" y="0"/>
                    <a:pt x="910" y="9"/>
                    <a:pt x="891" y="19"/>
                  </a:cubicBezTo>
                  <a:lnTo>
                    <a:pt x="75" y="445"/>
                  </a:lnTo>
                  <a:cubicBezTo>
                    <a:pt x="28" y="473"/>
                    <a:pt x="0" y="520"/>
                    <a:pt x="0" y="566"/>
                  </a:cubicBezTo>
                  <a:cubicBezTo>
                    <a:pt x="0" y="612"/>
                    <a:pt x="38" y="659"/>
                    <a:pt x="75" y="687"/>
                  </a:cubicBezTo>
                  <a:lnTo>
                    <a:pt x="84" y="687"/>
                  </a:lnTo>
                  <a:lnTo>
                    <a:pt x="891" y="1132"/>
                  </a:lnTo>
                  <a:cubicBezTo>
                    <a:pt x="910" y="1141"/>
                    <a:pt x="937" y="1141"/>
                    <a:pt x="956" y="1141"/>
                  </a:cubicBezTo>
                  <a:cubicBezTo>
                    <a:pt x="1030" y="1141"/>
                    <a:pt x="1086" y="1085"/>
                    <a:pt x="1086" y="1011"/>
                  </a:cubicBezTo>
                  <a:cubicBezTo>
                    <a:pt x="1086" y="956"/>
                    <a:pt x="1067" y="909"/>
                    <a:pt x="1021" y="891"/>
                  </a:cubicBezTo>
                  <a:lnTo>
                    <a:pt x="427" y="566"/>
                  </a:lnTo>
                  <a:lnTo>
                    <a:pt x="1021" y="260"/>
                  </a:lnTo>
                  <a:cubicBezTo>
                    <a:pt x="1067" y="232"/>
                    <a:pt x="1095" y="186"/>
                    <a:pt x="1095" y="139"/>
                  </a:cubicBezTo>
                  <a:cubicBezTo>
                    <a:pt x="1095" y="65"/>
                    <a:pt x="1030" y="0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2088825" y="2662325"/>
              <a:ext cx="22975" cy="53375"/>
            </a:xfrm>
            <a:custGeom>
              <a:rect b="b" l="l" r="r" t="t"/>
              <a:pathLst>
                <a:path extrusionOk="0" h="2135" w="919">
                  <a:moveTo>
                    <a:pt x="751" y="1"/>
                  </a:moveTo>
                  <a:cubicBezTo>
                    <a:pt x="677" y="1"/>
                    <a:pt x="612" y="47"/>
                    <a:pt x="584" y="121"/>
                  </a:cubicBezTo>
                  <a:lnTo>
                    <a:pt x="9" y="1921"/>
                  </a:lnTo>
                  <a:cubicBezTo>
                    <a:pt x="0" y="1930"/>
                    <a:pt x="0" y="1949"/>
                    <a:pt x="0" y="1967"/>
                  </a:cubicBezTo>
                  <a:cubicBezTo>
                    <a:pt x="0" y="2042"/>
                    <a:pt x="46" y="2107"/>
                    <a:pt x="121" y="2134"/>
                  </a:cubicBezTo>
                  <a:lnTo>
                    <a:pt x="167" y="2134"/>
                  </a:lnTo>
                  <a:cubicBezTo>
                    <a:pt x="241" y="2134"/>
                    <a:pt x="306" y="2088"/>
                    <a:pt x="325" y="2023"/>
                  </a:cubicBezTo>
                  <a:lnTo>
                    <a:pt x="909" y="242"/>
                  </a:lnTo>
                  <a:cubicBezTo>
                    <a:pt x="909" y="223"/>
                    <a:pt x="918" y="205"/>
                    <a:pt x="918" y="186"/>
                  </a:cubicBezTo>
                  <a:cubicBezTo>
                    <a:pt x="918" y="84"/>
                    <a:pt x="844" y="1"/>
                    <a:pt x="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2114100" y="2676025"/>
              <a:ext cx="27150" cy="28550"/>
            </a:xfrm>
            <a:custGeom>
              <a:rect b="b" l="l" r="r" t="t"/>
              <a:pathLst>
                <a:path extrusionOk="0" h="1142" w="1086">
                  <a:moveTo>
                    <a:pt x="130" y="0"/>
                  </a:moveTo>
                  <a:cubicBezTo>
                    <a:pt x="56" y="0"/>
                    <a:pt x="0" y="65"/>
                    <a:pt x="0" y="139"/>
                  </a:cubicBezTo>
                  <a:cubicBezTo>
                    <a:pt x="0" y="186"/>
                    <a:pt x="19" y="232"/>
                    <a:pt x="65" y="260"/>
                  </a:cubicBezTo>
                  <a:lnTo>
                    <a:pt x="659" y="566"/>
                  </a:lnTo>
                  <a:lnTo>
                    <a:pt x="74" y="891"/>
                  </a:lnTo>
                  <a:cubicBezTo>
                    <a:pt x="28" y="909"/>
                    <a:pt x="0" y="956"/>
                    <a:pt x="0" y="1011"/>
                  </a:cubicBezTo>
                  <a:cubicBezTo>
                    <a:pt x="0" y="1076"/>
                    <a:pt x="56" y="1141"/>
                    <a:pt x="130" y="1141"/>
                  </a:cubicBezTo>
                  <a:cubicBezTo>
                    <a:pt x="158" y="1141"/>
                    <a:pt x="176" y="1141"/>
                    <a:pt x="195" y="1132"/>
                  </a:cubicBezTo>
                  <a:lnTo>
                    <a:pt x="1002" y="687"/>
                  </a:lnTo>
                  <a:lnTo>
                    <a:pt x="1011" y="687"/>
                  </a:lnTo>
                  <a:cubicBezTo>
                    <a:pt x="1058" y="659"/>
                    <a:pt x="1086" y="612"/>
                    <a:pt x="1086" y="566"/>
                  </a:cubicBezTo>
                  <a:cubicBezTo>
                    <a:pt x="1086" y="520"/>
                    <a:pt x="1058" y="473"/>
                    <a:pt x="1011" y="445"/>
                  </a:cubicBezTo>
                  <a:lnTo>
                    <a:pt x="195" y="19"/>
                  </a:lnTo>
                  <a:cubicBezTo>
                    <a:pt x="176" y="9"/>
                    <a:pt x="158" y="0"/>
                    <a:pt x="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2002300" y="2589050"/>
              <a:ext cx="99050" cy="81425"/>
            </a:xfrm>
            <a:custGeom>
              <a:rect b="b" l="l" r="r" t="t"/>
              <a:pathLst>
                <a:path extrusionOk="0" h="3257" w="3962">
                  <a:moveTo>
                    <a:pt x="3906" y="0"/>
                  </a:moveTo>
                  <a:cubicBezTo>
                    <a:pt x="3535" y="0"/>
                    <a:pt x="3164" y="56"/>
                    <a:pt x="2802" y="158"/>
                  </a:cubicBezTo>
                  <a:cubicBezTo>
                    <a:pt x="1402" y="557"/>
                    <a:pt x="307" y="1744"/>
                    <a:pt x="1" y="3182"/>
                  </a:cubicBezTo>
                  <a:cubicBezTo>
                    <a:pt x="1" y="3219"/>
                    <a:pt x="19" y="3247"/>
                    <a:pt x="47" y="3256"/>
                  </a:cubicBezTo>
                  <a:lnTo>
                    <a:pt x="66" y="3256"/>
                  </a:lnTo>
                  <a:cubicBezTo>
                    <a:pt x="94" y="3256"/>
                    <a:pt x="112" y="3238"/>
                    <a:pt x="121" y="3210"/>
                  </a:cubicBezTo>
                  <a:cubicBezTo>
                    <a:pt x="409" y="1809"/>
                    <a:pt x="1476" y="659"/>
                    <a:pt x="2830" y="269"/>
                  </a:cubicBezTo>
                  <a:cubicBezTo>
                    <a:pt x="3183" y="167"/>
                    <a:pt x="3545" y="112"/>
                    <a:pt x="3906" y="112"/>
                  </a:cubicBezTo>
                  <a:cubicBezTo>
                    <a:pt x="3943" y="112"/>
                    <a:pt x="3962" y="93"/>
                    <a:pt x="3962" y="56"/>
                  </a:cubicBezTo>
                  <a:cubicBezTo>
                    <a:pt x="3962" y="28"/>
                    <a:pt x="3943" y="0"/>
                    <a:pt x="3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10"/>
            <p:cNvSpPr/>
            <p:nvPr/>
          </p:nvSpPr>
          <p:spPr>
            <a:xfrm>
              <a:off x="2000925" y="2593400"/>
              <a:ext cx="203875" cy="194875"/>
            </a:xfrm>
            <a:custGeom>
              <a:rect b="b" l="l" r="r" t="t"/>
              <a:pathLst>
                <a:path extrusionOk="0" h="7795" w="8155">
                  <a:moveTo>
                    <a:pt x="5133" y="0"/>
                  </a:moveTo>
                  <a:cubicBezTo>
                    <a:pt x="5109" y="0"/>
                    <a:pt x="5082" y="17"/>
                    <a:pt x="5075" y="40"/>
                  </a:cubicBezTo>
                  <a:cubicBezTo>
                    <a:pt x="5065" y="77"/>
                    <a:pt x="5084" y="105"/>
                    <a:pt x="5112" y="114"/>
                  </a:cubicBezTo>
                  <a:cubicBezTo>
                    <a:pt x="6568" y="568"/>
                    <a:pt x="7626" y="1839"/>
                    <a:pt x="7802" y="3351"/>
                  </a:cubicBezTo>
                  <a:cubicBezTo>
                    <a:pt x="8034" y="5216"/>
                    <a:pt x="6846" y="7006"/>
                    <a:pt x="5037" y="7526"/>
                  </a:cubicBezTo>
                  <a:cubicBezTo>
                    <a:pt x="4682" y="7628"/>
                    <a:pt x="4319" y="7679"/>
                    <a:pt x="3958" y="7679"/>
                  </a:cubicBezTo>
                  <a:cubicBezTo>
                    <a:pt x="3207" y="7679"/>
                    <a:pt x="2467" y="7460"/>
                    <a:pt x="1828" y="7034"/>
                  </a:cubicBezTo>
                  <a:cubicBezTo>
                    <a:pt x="881" y="6413"/>
                    <a:pt x="260" y="5402"/>
                    <a:pt x="121" y="4270"/>
                  </a:cubicBezTo>
                  <a:cubicBezTo>
                    <a:pt x="121" y="4233"/>
                    <a:pt x="93" y="4214"/>
                    <a:pt x="56" y="4214"/>
                  </a:cubicBezTo>
                  <a:cubicBezTo>
                    <a:pt x="28" y="4223"/>
                    <a:pt x="0" y="4251"/>
                    <a:pt x="9" y="4279"/>
                  </a:cubicBezTo>
                  <a:cubicBezTo>
                    <a:pt x="149" y="5448"/>
                    <a:pt x="789" y="6487"/>
                    <a:pt x="1763" y="7136"/>
                  </a:cubicBezTo>
                  <a:cubicBezTo>
                    <a:pt x="2421" y="7572"/>
                    <a:pt x="3182" y="7795"/>
                    <a:pt x="3961" y="7795"/>
                  </a:cubicBezTo>
                  <a:cubicBezTo>
                    <a:pt x="4332" y="7795"/>
                    <a:pt x="4703" y="7739"/>
                    <a:pt x="5075" y="7637"/>
                  </a:cubicBezTo>
                  <a:cubicBezTo>
                    <a:pt x="6930" y="7108"/>
                    <a:pt x="8154" y="5253"/>
                    <a:pt x="7922" y="3333"/>
                  </a:cubicBezTo>
                  <a:cubicBezTo>
                    <a:pt x="7728" y="1774"/>
                    <a:pt x="6642" y="476"/>
                    <a:pt x="5149" y="3"/>
                  </a:cubicBezTo>
                  <a:cubicBezTo>
                    <a:pt x="5144" y="1"/>
                    <a:pt x="5139" y="0"/>
                    <a:pt x="51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10"/>
            <p:cNvSpPr/>
            <p:nvPr/>
          </p:nvSpPr>
          <p:spPr>
            <a:xfrm>
              <a:off x="2012975" y="2606000"/>
              <a:ext cx="173975" cy="165350"/>
            </a:xfrm>
            <a:custGeom>
              <a:rect b="b" l="l" r="r" t="t"/>
              <a:pathLst>
                <a:path extrusionOk="0" h="6614" w="6959">
                  <a:moveTo>
                    <a:pt x="3479" y="83"/>
                  </a:moveTo>
                  <a:cubicBezTo>
                    <a:pt x="4110" y="83"/>
                    <a:pt x="4732" y="269"/>
                    <a:pt x="5260" y="621"/>
                  </a:cubicBezTo>
                  <a:cubicBezTo>
                    <a:pt x="6049" y="1141"/>
                    <a:pt x="6559" y="1985"/>
                    <a:pt x="6680" y="2922"/>
                  </a:cubicBezTo>
                  <a:cubicBezTo>
                    <a:pt x="6865" y="4480"/>
                    <a:pt x="5882" y="5974"/>
                    <a:pt x="4379" y="6400"/>
                  </a:cubicBezTo>
                  <a:cubicBezTo>
                    <a:pt x="4083" y="6484"/>
                    <a:pt x="3780" y="6526"/>
                    <a:pt x="3480" y="6526"/>
                  </a:cubicBezTo>
                  <a:cubicBezTo>
                    <a:pt x="2851" y="6526"/>
                    <a:pt x="2232" y="6344"/>
                    <a:pt x="1698" y="5992"/>
                  </a:cubicBezTo>
                  <a:cubicBezTo>
                    <a:pt x="919" y="5473"/>
                    <a:pt x="399" y="4629"/>
                    <a:pt x="279" y="3692"/>
                  </a:cubicBezTo>
                  <a:cubicBezTo>
                    <a:pt x="93" y="2133"/>
                    <a:pt x="1086" y="640"/>
                    <a:pt x="2589" y="213"/>
                  </a:cubicBezTo>
                  <a:cubicBezTo>
                    <a:pt x="2886" y="129"/>
                    <a:pt x="3182" y="83"/>
                    <a:pt x="3479" y="83"/>
                  </a:cubicBezTo>
                  <a:close/>
                  <a:moveTo>
                    <a:pt x="3477" y="0"/>
                  </a:moveTo>
                  <a:cubicBezTo>
                    <a:pt x="3171" y="0"/>
                    <a:pt x="2863" y="43"/>
                    <a:pt x="2561" y="129"/>
                  </a:cubicBezTo>
                  <a:cubicBezTo>
                    <a:pt x="1021" y="575"/>
                    <a:pt x="1" y="2105"/>
                    <a:pt x="195" y="3701"/>
                  </a:cubicBezTo>
                  <a:cubicBezTo>
                    <a:pt x="316" y="4666"/>
                    <a:pt x="845" y="5528"/>
                    <a:pt x="1652" y="6066"/>
                  </a:cubicBezTo>
                  <a:cubicBezTo>
                    <a:pt x="2199" y="6428"/>
                    <a:pt x="2839" y="6614"/>
                    <a:pt x="3479" y="6614"/>
                  </a:cubicBezTo>
                  <a:cubicBezTo>
                    <a:pt x="3785" y="6614"/>
                    <a:pt x="4101" y="6567"/>
                    <a:pt x="4398" y="6484"/>
                  </a:cubicBezTo>
                  <a:cubicBezTo>
                    <a:pt x="5938" y="6039"/>
                    <a:pt x="6958" y="4508"/>
                    <a:pt x="6763" y="2912"/>
                  </a:cubicBezTo>
                  <a:cubicBezTo>
                    <a:pt x="6643" y="1948"/>
                    <a:pt x="6114" y="1085"/>
                    <a:pt x="5307" y="547"/>
                  </a:cubicBezTo>
                  <a:cubicBezTo>
                    <a:pt x="4760" y="188"/>
                    <a:pt x="4123" y="0"/>
                    <a:pt x="34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2033850" y="2508575"/>
              <a:ext cx="13250" cy="56600"/>
            </a:xfrm>
            <a:custGeom>
              <a:rect b="b" l="l" r="r" t="t"/>
              <a:pathLst>
                <a:path extrusionOk="0" h="2264" w="530"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lnTo>
                    <a:pt x="0" y="2023"/>
                  </a:lnTo>
                  <a:cubicBezTo>
                    <a:pt x="0" y="2152"/>
                    <a:pt x="102" y="2264"/>
                    <a:pt x="232" y="2264"/>
                  </a:cubicBezTo>
                  <a:lnTo>
                    <a:pt x="288" y="2264"/>
                  </a:lnTo>
                  <a:cubicBezTo>
                    <a:pt x="418" y="2264"/>
                    <a:pt x="529" y="2152"/>
                    <a:pt x="520" y="2023"/>
                  </a:cubicBezTo>
                  <a:lnTo>
                    <a:pt x="520" y="232"/>
                  </a:lnTo>
                  <a:cubicBezTo>
                    <a:pt x="520" y="102"/>
                    <a:pt x="418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2032450" y="2507175"/>
              <a:ext cx="16025" cy="59400"/>
            </a:xfrm>
            <a:custGeom>
              <a:rect b="b" l="l" r="r" t="t"/>
              <a:pathLst>
                <a:path extrusionOk="0" h="2376" w="641">
                  <a:moveTo>
                    <a:pt x="344" y="112"/>
                  </a:moveTo>
                  <a:cubicBezTo>
                    <a:pt x="446" y="112"/>
                    <a:pt x="520" y="195"/>
                    <a:pt x="520" y="288"/>
                  </a:cubicBezTo>
                  <a:lnTo>
                    <a:pt x="520" y="2079"/>
                  </a:lnTo>
                  <a:cubicBezTo>
                    <a:pt x="520" y="2181"/>
                    <a:pt x="446" y="2255"/>
                    <a:pt x="344" y="2255"/>
                  </a:cubicBezTo>
                  <a:lnTo>
                    <a:pt x="298" y="2255"/>
                  </a:lnTo>
                  <a:cubicBezTo>
                    <a:pt x="196" y="2255"/>
                    <a:pt x="121" y="2181"/>
                    <a:pt x="121" y="2079"/>
                  </a:cubicBezTo>
                  <a:lnTo>
                    <a:pt x="121" y="288"/>
                  </a:lnTo>
                  <a:cubicBezTo>
                    <a:pt x="121" y="195"/>
                    <a:pt x="196" y="112"/>
                    <a:pt x="298" y="112"/>
                  </a:cubicBezTo>
                  <a:close/>
                  <a:moveTo>
                    <a:pt x="288" y="1"/>
                  </a:moveTo>
                  <a:cubicBezTo>
                    <a:pt x="131" y="1"/>
                    <a:pt x="1" y="131"/>
                    <a:pt x="1" y="288"/>
                  </a:cubicBezTo>
                  <a:lnTo>
                    <a:pt x="1" y="2079"/>
                  </a:lnTo>
                  <a:cubicBezTo>
                    <a:pt x="1" y="2246"/>
                    <a:pt x="131" y="2375"/>
                    <a:pt x="288" y="2375"/>
                  </a:cubicBezTo>
                  <a:lnTo>
                    <a:pt x="344" y="2375"/>
                  </a:lnTo>
                  <a:cubicBezTo>
                    <a:pt x="511" y="2375"/>
                    <a:pt x="641" y="2246"/>
                    <a:pt x="641" y="2079"/>
                  </a:cubicBezTo>
                  <a:lnTo>
                    <a:pt x="641" y="288"/>
                  </a:lnTo>
                  <a:cubicBezTo>
                    <a:pt x="641" y="131"/>
                    <a:pt x="502" y="1"/>
                    <a:pt x="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10"/>
            <p:cNvSpPr/>
            <p:nvPr/>
          </p:nvSpPr>
          <p:spPr>
            <a:xfrm>
              <a:off x="1764350" y="2410475"/>
              <a:ext cx="53850" cy="477775"/>
            </a:xfrm>
            <a:custGeom>
              <a:rect b="b" l="l" r="r" t="t"/>
              <a:pathLst>
                <a:path extrusionOk="0" h="19111" w="2154">
                  <a:moveTo>
                    <a:pt x="1615" y="0"/>
                  </a:moveTo>
                  <a:cubicBezTo>
                    <a:pt x="725" y="0"/>
                    <a:pt x="1" y="724"/>
                    <a:pt x="1" y="1614"/>
                  </a:cubicBezTo>
                  <a:lnTo>
                    <a:pt x="1" y="17496"/>
                  </a:lnTo>
                  <a:cubicBezTo>
                    <a:pt x="1" y="18387"/>
                    <a:pt x="725" y="19110"/>
                    <a:pt x="1615" y="19110"/>
                  </a:cubicBezTo>
                  <a:lnTo>
                    <a:pt x="2153" y="19110"/>
                  </a:lnTo>
                  <a:cubicBezTo>
                    <a:pt x="1272" y="19110"/>
                    <a:pt x="558" y="18396"/>
                    <a:pt x="558" y="17505"/>
                  </a:cubicBezTo>
                  <a:lnTo>
                    <a:pt x="558" y="1605"/>
                  </a:lnTo>
                  <a:cubicBezTo>
                    <a:pt x="558" y="724"/>
                    <a:pt x="1272" y="0"/>
                    <a:pt x="2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10"/>
            <p:cNvSpPr/>
            <p:nvPr/>
          </p:nvSpPr>
          <p:spPr>
            <a:xfrm>
              <a:off x="1762975" y="2409075"/>
              <a:ext cx="55225" cy="480550"/>
            </a:xfrm>
            <a:custGeom>
              <a:rect b="b" l="l" r="r" t="t"/>
              <a:pathLst>
                <a:path extrusionOk="0" h="19222" w="2209">
                  <a:moveTo>
                    <a:pt x="1596" y="121"/>
                  </a:moveTo>
                  <a:lnTo>
                    <a:pt x="1596" y="121"/>
                  </a:lnTo>
                  <a:cubicBezTo>
                    <a:pt x="984" y="362"/>
                    <a:pt x="548" y="965"/>
                    <a:pt x="548" y="1661"/>
                  </a:cubicBezTo>
                  <a:lnTo>
                    <a:pt x="548" y="17561"/>
                  </a:lnTo>
                  <a:cubicBezTo>
                    <a:pt x="548" y="18266"/>
                    <a:pt x="984" y="18860"/>
                    <a:pt x="1596" y="19110"/>
                  </a:cubicBezTo>
                  <a:cubicBezTo>
                    <a:pt x="770" y="19073"/>
                    <a:pt x="112" y="18387"/>
                    <a:pt x="112" y="17552"/>
                  </a:cubicBezTo>
                  <a:lnTo>
                    <a:pt x="112" y="1670"/>
                  </a:lnTo>
                  <a:cubicBezTo>
                    <a:pt x="112" y="836"/>
                    <a:pt x="770" y="158"/>
                    <a:pt x="1596" y="121"/>
                  </a:cubicBezTo>
                  <a:close/>
                  <a:moveTo>
                    <a:pt x="1670" y="1"/>
                  </a:moveTo>
                  <a:cubicBezTo>
                    <a:pt x="742" y="1"/>
                    <a:pt x="0" y="752"/>
                    <a:pt x="0" y="1670"/>
                  </a:cubicBezTo>
                  <a:lnTo>
                    <a:pt x="0" y="17552"/>
                  </a:lnTo>
                  <a:cubicBezTo>
                    <a:pt x="0" y="18480"/>
                    <a:pt x="742" y="19222"/>
                    <a:pt x="1670" y="19222"/>
                  </a:cubicBezTo>
                  <a:lnTo>
                    <a:pt x="2208" y="19222"/>
                  </a:lnTo>
                  <a:lnTo>
                    <a:pt x="2208" y="19110"/>
                  </a:lnTo>
                  <a:cubicBezTo>
                    <a:pt x="1364" y="19110"/>
                    <a:pt x="668" y="18415"/>
                    <a:pt x="668" y="17561"/>
                  </a:cubicBezTo>
                  <a:lnTo>
                    <a:pt x="668" y="1661"/>
                  </a:lnTo>
                  <a:cubicBezTo>
                    <a:pt x="668" y="808"/>
                    <a:pt x="1364" y="121"/>
                    <a:pt x="2208" y="121"/>
                  </a:cubicBezTo>
                  <a:lnTo>
                    <a:pt x="22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1768300" y="2473550"/>
              <a:ext cx="6750" cy="56375"/>
            </a:xfrm>
            <a:custGeom>
              <a:rect b="b" l="l" r="r" t="t"/>
              <a:pathLst>
                <a:path extrusionOk="0" h="2255" w="270">
                  <a:moveTo>
                    <a:pt x="140" y="1"/>
                  </a:moveTo>
                  <a:cubicBezTo>
                    <a:pt x="56" y="1"/>
                    <a:pt x="1" y="56"/>
                    <a:pt x="1" y="130"/>
                  </a:cubicBezTo>
                  <a:lnTo>
                    <a:pt x="1" y="2125"/>
                  </a:lnTo>
                  <a:cubicBezTo>
                    <a:pt x="1" y="2199"/>
                    <a:pt x="56" y="2255"/>
                    <a:pt x="140" y="2255"/>
                  </a:cubicBezTo>
                  <a:cubicBezTo>
                    <a:pt x="214" y="2255"/>
                    <a:pt x="270" y="2199"/>
                    <a:pt x="270" y="2125"/>
                  </a:cubicBezTo>
                  <a:lnTo>
                    <a:pt x="270" y="130"/>
                  </a:lnTo>
                  <a:cubicBezTo>
                    <a:pt x="270" y="56"/>
                    <a:pt x="214" y="1"/>
                    <a:pt x="1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1766088" y="2471511"/>
              <a:ext cx="9550" cy="59625"/>
            </a:xfrm>
            <a:custGeom>
              <a:rect b="b" l="l" r="r" t="t"/>
              <a:pathLst>
                <a:path extrusionOk="0" h="2385" w="382">
                  <a:moveTo>
                    <a:pt x="196" y="121"/>
                  </a:moveTo>
                  <a:cubicBezTo>
                    <a:pt x="233" y="121"/>
                    <a:pt x="270" y="158"/>
                    <a:pt x="270" y="205"/>
                  </a:cubicBezTo>
                  <a:lnTo>
                    <a:pt x="270" y="2190"/>
                  </a:lnTo>
                  <a:cubicBezTo>
                    <a:pt x="270" y="2227"/>
                    <a:pt x="233" y="2264"/>
                    <a:pt x="196" y="2264"/>
                  </a:cubicBezTo>
                  <a:cubicBezTo>
                    <a:pt x="149" y="2264"/>
                    <a:pt x="112" y="2227"/>
                    <a:pt x="112" y="2190"/>
                  </a:cubicBezTo>
                  <a:lnTo>
                    <a:pt x="112" y="205"/>
                  </a:lnTo>
                  <a:cubicBezTo>
                    <a:pt x="112" y="158"/>
                    <a:pt x="149" y="121"/>
                    <a:pt x="196" y="121"/>
                  </a:cubicBezTo>
                  <a:close/>
                  <a:moveTo>
                    <a:pt x="196" y="1"/>
                  </a:moveTo>
                  <a:cubicBezTo>
                    <a:pt x="84" y="1"/>
                    <a:pt x="1" y="93"/>
                    <a:pt x="1" y="195"/>
                  </a:cubicBezTo>
                  <a:lnTo>
                    <a:pt x="1" y="2190"/>
                  </a:lnTo>
                  <a:cubicBezTo>
                    <a:pt x="1" y="2292"/>
                    <a:pt x="84" y="2385"/>
                    <a:pt x="196" y="2385"/>
                  </a:cubicBezTo>
                  <a:cubicBezTo>
                    <a:pt x="298" y="2385"/>
                    <a:pt x="381" y="2292"/>
                    <a:pt x="381" y="2190"/>
                  </a:cubicBezTo>
                  <a:lnTo>
                    <a:pt x="381" y="195"/>
                  </a:lnTo>
                  <a:cubicBezTo>
                    <a:pt x="381" y="93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1768300" y="2548225"/>
              <a:ext cx="6750" cy="56625"/>
            </a:xfrm>
            <a:custGeom>
              <a:rect b="b" l="l" r="r" t="t"/>
              <a:pathLst>
                <a:path extrusionOk="0" h="2265" w="270">
                  <a:moveTo>
                    <a:pt x="140" y="1"/>
                  </a:moveTo>
                  <a:cubicBezTo>
                    <a:pt x="56" y="1"/>
                    <a:pt x="1" y="66"/>
                    <a:pt x="1" y="140"/>
                  </a:cubicBezTo>
                  <a:lnTo>
                    <a:pt x="1" y="2125"/>
                  </a:lnTo>
                  <a:cubicBezTo>
                    <a:pt x="1" y="2199"/>
                    <a:pt x="56" y="2264"/>
                    <a:pt x="140" y="2264"/>
                  </a:cubicBezTo>
                  <a:cubicBezTo>
                    <a:pt x="214" y="2264"/>
                    <a:pt x="270" y="2199"/>
                    <a:pt x="270" y="2125"/>
                  </a:cubicBezTo>
                  <a:lnTo>
                    <a:pt x="270" y="140"/>
                  </a:lnTo>
                  <a:cubicBezTo>
                    <a:pt x="270" y="66"/>
                    <a:pt x="214" y="1"/>
                    <a:pt x="1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1766088" y="2546411"/>
              <a:ext cx="9550" cy="59400"/>
            </a:xfrm>
            <a:custGeom>
              <a:rect b="b" l="l" r="r" t="t"/>
              <a:pathLst>
                <a:path extrusionOk="0" h="2376" w="382">
                  <a:moveTo>
                    <a:pt x="196" y="122"/>
                  </a:moveTo>
                  <a:cubicBezTo>
                    <a:pt x="233" y="122"/>
                    <a:pt x="270" y="149"/>
                    <a:pt x="270" y="196"/>
                  </a:cubicBezTo>
                  <a:lnTo>
                    <a:pt x="270" y="2181"/>
                  </a:lnTo>
                  <a:cubicBezTo>
                    <a:pt x="270" y="2227"/>
                    <a:pt x="233" y="2264"/>
                    <a:pt x="196" y="2264"/>
                  </a:cubicBezTo>
                  <a:cubicBezTo>
                    <a:pt x="149" y="2264"/>
                    <a:pt x="112" y="2227"/>
                    <a:pt x="112" y="2181"/>
                  </a:cubicBezTo>
                  <a:lnTo>
                    <a:pt x="112" y="196"/>
                  </a:lnTo>
                  <a:cubicBezTo>
                    <a:pt x="112" y="149"/>
                    <a:pt x="149" y="122"/>
                    <a:pt x="196" y="122"/>
                  </a:cubicBezTo>
                  <a:close/>
                  <a:moveTo>
                    <a:pt x="196" y="1"/>
                  </a:moveTo>
                  <a:cubicBezTo>
                    <a:pt x="84" y="1"/>
                    <a:pt x="1" y="84"/>
                    <a:pt x="1" y="196"/>
                  </a:cubicBezTo>
                  <a:lnTo>
                    <a:pt x="1" y="2181"/>
                  </a:lnTo>
                  <a:cubicBezTo>
                    <a:pt x="1" y="2292"/>
                    <a:pt x="84" y="2376"/>
                    <a:pt x="196" y="2376"/>
                  </a:cubicBezTo>
                  <a:cubicBezTo>
                    <a:pt x="298" y="2376"/>
                    <a:pt x="381" y="2292"/>
                    <a:pt x="381" y="2181"/>
                  </a:cubicBezTo>
                  <a:lnTo>
                    <a:pt x="381" y="196"/>
                  </a:lnTo>
                  <a:cubicBezTo>
                    <a:pt x="381" y="84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1778275" y="2410475"/>
              <a:ext cx="261400" cy="477775"/>
            </a:xfrm>
            <a:custGeom>
              <a:rect b="b" l="l" r="r" t="t"/>
              <a:pathLst>
                <a:path extrusionOk="0" h="19111" w="10456">
                  <a:moveTo>
                    <a:pt x="1596" y="0"/>
                  </a:moveTo>
                  <a:cubicBezTo>
                    <a:pt x="715" y="0"/>
                    <a:pt x="1" y="724"/>
                    <a:pt x="1" y="1605"/>
                  </a:cubicBezTo>
                  <a:lnTo>
                    <a:pt x="1" y="17505"/>
                  </a:lnTo>
                  <a:cubicBezTo>
                    <a:pt x="1" y="18396"/>
                    <a:pt x="715" y="19110"/>
                    <a:pt x="1596" y="19110"/>
                  </a:cubicBezTo>
                  <a:lnTo>
                    <a:pt x="8850" y="19110"/>
                  </a:lnTo>
                  <a:cubicBezTo>
                    <a:pt x="9732" y="19110"/>
                    <a:pt x="10455" y="18396"/>
                    <a:pt x="10455" y="17505"/>
                  </a:cubicBezTo>
                  <a:lnTo>
                    <a:pt x="10455" y="1605"/>
                  </a:lnTo>
                  <a:cubicBezTo>
                    <a:pt x="10455" y="724"/>
                    <a:pt x="9732" y="0"/>
                    <a:pt x="88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1776650" y="2409075"/>
              <a:ext cx="264425" cy="480550"/>
            </a:xfrm>
            <a:custGeom>
              <a:rect b="b" l="l" r="r" t="t"/>
              <a:pathLst>
                <a:path extrusionOk="0" h="19222" w="10577">
                  <a:moveTo>
                    <a:pt x="8915" y="112"/>
                  </a:moveTo>
                  <a:cubicBezTo>
                    <a:pt x="9769" y="112"/>
                    <a:pt x="10455" y="808"/>
                    <a:pt x="10455" y="1661"/>
                  </a:cubicBezTo>
                  <a:lnTo>
                    <a:pt x="10455" y="17561"/>
                  </a:lnTo>
                  <a:cubicBezTo>
                    <a:pt x="10455" y="18415"/>
                    <a:pt x="9769" y="19110"/>
                    <a:pt x="8915" y="19110"/>
                  </a:cubicBezTo>
                  <a:lnTo>
                    <a:pt x="1661" y="19110"/>
                  </a:lnTo>
                  <a:cubicBezTo>
                    <a:pt x="817" y="19110"/>
                    <a:pt x="121" y="18415"/>
                    <a:pt x="121" y="17561"/>
                  </a:cubicBezTo>
                  <a:lnTo>
                    <a:pt x="121" y="1661"/>
                  </a:lnTo>
                  <a:cubicBezTo>
                    <a:pt x="121" y="808"/>
                    <a:pt x="817" y="112"/>
                    <a:pt x="1661" y="112"/>
                  </a:cubicBezTo>
                  <a:close/>
                  <a:moveTo>
                    <a:pt x="1661" y="1"/>
                  </a:moveTo>
                  <a:cubicBezTo>
                    <a:pt x="752" y="1"/>
                    <a:pt x="1" y="743"/>
                    <a:pt x="1" y="1661"/>
                  </a:cubicBezTo>
                  <a:lnTo>
                    <a:pt x="1" y="17561"/>
                  </a:lnTo>
                  <a:cubicBezTo>
                    <a:pt x="1" y="18480"/>
                    <a:pt x="752" y="19222"/>
                    <a:pt x="1661" y="19222"/>
                  </a:cubicBezTo>
                  <a:lnTo>
                    <a:pt x="8915" y="19222"/>
                  </a:lnTo>
                  <a:cubicBezTo>
                    <a:pt x="9834" y="19222"/>
                    <a:pt x="10576" y="18480"/>
                    <a:pt x="10576" y="17561"/>
                  </a:cubicBezTo>
                  <a:lnTo>
                    <a:pt x="10576" y="1661"/>
                  </a:lnTo>
                  <a:cubicBezTo>
                    <a:pt x="10576" y="743"/>
                    <a:pt x="9834" y="1"/>
                    <a:pt x="8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1902125" y="2430650"/>
              <a:ext cx="13700" cy="13700"/>
            </a:xfrm>
            <a:custGeom>
              <a:rect b="b" l="l" r="r" t="t"/>
              <a:pathLst>
                <a:path extrusionOk="0" h="548" w="548">
                  <a:moveTo>
                    <a:pt x="269" y="84"/>
                  </a:moveTo>
                  <a:cubicBezTo>
                    <a:pt x="371" y="84"/>
                    <a:pt x="455" y="167"/>
                    <a:pt x="455" y="269"/>
                  </a:cubicBezTo>
                  <a:cubicBezTo>
                    <a:pt x="455" y="371"/>
                    <a:pt x="371" y="455"/>
                    <a:pt x="269" y="455"/>
                  </a:cubicBezTo>
                  <a:cubicBezTo>
                    <a:pt x="167" y="455"/>
                    <a:pt x="84" y="371"/>
                    <a:pt x="84" y="269"/>
                  </a:cubicBezTo>
                  <a:cubicBezTo>
                    <a:pt x="84" y="167"/>
                    <a:pt x="167" y="84"/>
                    <a:pt x="269" y="84"/>
                  </a:cubicBezTo>
                  <a:close/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8"/>
                    <a:pt x="121" y="548"/>
                    <a:pt x="269" y="548"/>
                  </a:cubicBezTo>
                  <a:cubicBezTo>
                    <a:pt x="418" y="548"/>
                    <a:pt x="548" y="418"/>
                    <a:pt x="548" y="269"/>
                  </a:cubicBezTo>
                  <a:cubicBezTo>
                    <a:pt x="548" y="121"/>
                    <a:pt x="418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1859900" y="2433900"/>
              <a:ext cx="33900" cy="7200"/>
            </a:xfrm>
            <a:custGeom>
              <a:rect b="b" l="l" r="r" t="t"/>
              <a:pathLst>
                <a:path extrusionOk="0" h="288" w="1356">
                  <a:moveTo>
                    <a:pt x="1207" y="84"/>
                  </a:moveTo>
                  <a:cubicBezTo>
                    <a:pt x="1244" y="84"/>
                    <a:pt x="1263" y="112"/>
                    <a:pt x="1263" y="139"/>
                  </a:cubicBezTo>
                  <a:cubicBezTo>
                    <a:pt x="1263" y="176"/>
                    <a:pt x="1244" y="195"/>
                    <a:pt x="1207" y="195"/>
                  </a:cubicBezTo>
                  <a:lnTo>
                    <a:pt x="140" y="195"/>
                  </a:lnTo>
                  <a:cubicBezTo>
                    <a:pt x="112" y="195"/>
                    <a:pt x="84" y="176"/>
                    <a:pt x="84" y="139"/>
                  </a:cubicBezTo>
                  <a:cubicBezTo>
                    <a:pt x="84" y="112"/>
                    <a:pt x="112" y="84"/>
                    <a:pt x="140" y="84"/>
                  </a:cubicBezTo>
                  <a:close/>
                  <a:moveTo>
                    <a:pt x="140" y="0"/>
                  </a:moveTo>
                  <a:cubicBezTo>
                    <a:pt x="57" y="0"/>
                    <a:pt x="1" y="65"/>
                    <a:pt x="1" y="149"/>
                  </a:cubicBezTo>
                  <a:cubicBezTo>
                    <a:pt x="1" y="223"/>
                    <a:pt x="66" y="288"/>
                    <a:pt x="140" y="288"/>
                  </a:cubicBezTo>
                  <a:lnTo>
                    <a:pt x="1207" y="288"/>
                  </a:lnTo>
                  <a:cubicBezTo>
                    <a:pt x="1290" y="288"/>
                    <a:pt x="1355" y="223"/>
                    <a:pt x="1355" y="149"/>
                  </a:cubicBezTo>
                  <a:cubicBezTo>
                    <a:pt x="1355" y="65"/>
                    <a:pt x="1290" y="0"/>
                    <a:pt x="12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1924625" y="2433900"/>
              <a:ext cx="33875" cy="7200"/>
            </a:xfrm>
            <a:custGeom>
              <a:rect b="b" l="l" r="r" t="t"/>
              <a:pathLst>
                <a:path extrusionOk="0" h="288" w="1355">
                  <a:moveTo>
                    <a:pt x="1215" y="84"/>
                  </a:moveTo>
                  <a:cubicBezTo>
                    <a:pt x="1243" y="84"/>
                    <a:pt x="1271" y="112"/>
                    <a:pt x="1271" y="139"/>
                  </a:cubicBezTo>
                  <a:cubicBezTo>
                    <a:pt x="1271" y="176"/>
                    <a:pt x="1243" y="195"/>
                    <a:pt x="1215" y="195"/>
                  </a:cubicBezTo>
                  <a:lnTo>
                    <a:pt x="149" y="195"/>
                  </a:lnTo>
                  <a:cubicBezTo>
                    <a:pt x="111" y="195"/>
                    <a:pt x="93" y="176"/>
                    <a:pt x="93" y="139"/>
                  </a:cubicBezTo>
                  <a:cubicBezTo>
                    <a:pt x="93" y="112"/>
                    <a:pt x="111" y="84"/>
                    <a:pt x="149" y="84"/>
                  </a:cubicBezTo>
                  <a:close/>
                  <a:moveTo>
                    <a:pt x="149" y="0"/>
                  </a:moveTo>
                  <a:cubicBezTo>
                    <a:pt x="65" y="0"/>
                    <a:pt x="0" y="65"/>
                    <a:pt x="0" y="149"/>
                  </a:cubicBezTo>
                  <a:cubicBezTo>
                    <a:pt x="0" y="223"/>
                    <a:pt x="65" y="288"/>
                    <a:pt x="149" y="288"/>
                  </a:cubicBezTo>
                  <a:lnTo>
                    <a:pt x="1215" y="288"/>
                  </a:lnTo>
                  <a:cubicBezTo>
                    <a:pt x="1290" y="288"/>
                    <a:pt x="1355" y="223"/>
                    <a:pt x="1355" y="149"/>
                  </a:cubicBezTo>
                  <a:cubicBezTo>
                    <a:pt x="1355" y="65"/>
                    <a:pt x="1290" y="0"/>
                    <a:pt x="12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1798675" y="2455700"/>
              <a:ext cx="220600" cy="392200"/>
            </a:xfrm>
            <a:custGeom>
              <a:rect b="b" l="l" r="r" t="t"/>
              <a:pathLst>
                <a:path extrusionOk="0" h="15688" w="8824">
                  <a:moveTo>
                    <a:pt x="1" y="0"/>
                  </a:moveTo>
                  <a:lnTo>
                    <a:pt x="1" y="15687"/>
                  </a:lnTo>
                  <a:lnTo>
                    <a:pt x="8823" y="15687"/>
                  </a:lnTo>
                  <a:lnTo>
                    <a:pt x="88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1797050" y="2454300"/>
              <a:ext cx="223600" cy="394975"/>
            </a:xfrm>
            <a:custGeom>
              <a:rect b="b" l="l" r="r" t="t"/>
              <a:pathLst>
                <a:path extrusionOk="0" h="15799" w="8944">
                  <a:moveTo>
                    <a:pt x="8832" y="112"/>
                  </a:moveTo>
                  <a:lnTo>
                    <a:pt x="8832" y="15678"/>
                  </a:lnTo>
                  <a:lnTo>
                    <a:pt x="122" y="15678"/>
                  </a:lnTo>
                  <a:lnTo>
                    <a:pt x="122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6"/>
                  </a:cubicBezTo>
                  <a:lnTo>
                    <a:pt x="1" y="15743"/>
                  </a:lnTo>
                  <a:cubicBezTo>
                    <a:pt x="1" y="15771"/>
                    <a:pt x="29" y="15799"/>
                    <a:pt x="57" y="15799"/>
                  </a:cubicBezTo>
                  <a:lnTo>
                    <a:pt x="8888" y="15799"/>
                  </a:lnTo>
                  <a:cubicBezTo>
                    <a:pt x="8916" y="15799"/>
                    <a:pt x="8944" y="15771"/>
                    <a:pt x="8944" y="15743"/>
                  </a:cubicBezTo>
                  <a:lnTo>
                    <a:pt x="8944" y="56"/>
                  </a:lnTo>
                  <a:cubicBezTo>
                    <a:pt x="8944" y="19"/>
                    <a:pt x="8916" y="1"/>
                    <a:pt x="88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1800075" y="2457075"/>
              <a:ext cx="217575" cy="30175"/>
            </a:xfrm>
            <a:custGeom>
              <a:rect b="b" l="l" r="r" t="t"/>
              <a:pathLst>
                <a:path extrusionOk="0" h="1207" w="8703">
                  <a:moveTo>
                    <a:pt x="1" y="1"/>
                  </a:moveTo>
                  <a:lnTo>
                    <a:pt x="1" y="1207"/>
                  </a:lnTo>
                  <a:lnTo>
                    <a:pt x="8702" y="1207"/>
                  </a:lnTo>
                  <a:lnTo>
                    <a:pt x="8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1959625" y="2467050"/>
              <a:ext cx="9775" cy="9775"/>
            </a:xfrm>
            <a:custGeom>
              <a:rect b="b" l="l" r="r" t="t"/>
              <a:pathLst>
                <a:path extrusionOk="0" h="391" w="391">
                  <a:moveTo>
                    <a:pt x="196" y="94"/>
                  </a:moveTo>
                  <a:cubicBezTo>
                    <a:pt x="251" y="94"/>
                    <a:pt x="298" y="140"/>
                    <a:pt x="298" y="196"/>
                  </a:cubicBezTo>
                  <a:cubicBezTo>
                    <a:pt x="298" y="261"/>
                    <a:pt x="251" y="307"/>
                    <a:pt x="196" y="307"/>
                  </a:cubicBezTo>
                  <a:cubicBezTo>
                    <a:pt x="131" y="307"/>
                    <a:pt x="84" y="261"/>
                    <a:pt x="84" y="196"/>
                  </a:cubicBezTo>
                  <a:cubicBezTo>
                    <a:pt x="84" y="140"/>
                    <a:pt x="131" y="94"/>
                    <a:pt x="196" y="94"/>
                  </a:cubicBezTo>
                  <a:close/>
                  <a:moveTo>
                    <a:pt x="196" y="1"/>
                  </a:moveTo>
                  <a:cubicBezTo>
                    <a:pt x="84" y="1"/>
                    <a:pt x="1" y="94"/>
                    <a:pt x="1" y="196"/>
                  </a:cubicBezTo>
                  <a:cubicBezTo>
                    <a:pt x="1" y="307"/>
                    <a:pt x="84" y="390"/>
                    <a:pt x="196" y="390"/>
                  </a:cubicBezTo>
                  <a:cubicBezTo>
                    <a:pt x="298" y="390"/>
                    <a:pt x="391" y="307"/>
                    <a:pt x="391" y="196"/>
                  </a:cubicBezTo>
                  <a:cubicBezTo>
                    <a:pt x="391" y="94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1979125" y="2467050"/>
              <a:ext cx="9750" cy="9775"/>
            </a:xfrm>
            <a:custGeom>
              <a:rect b="b" l="l" r="r" t="t"/>
              <a:pathLst>
                <a:path extrusionOk="0" h="391" w="390">
                  <a:moveTo>
                    <a:pt x="195" y="94"/>
                  </a:moveTo>
                  <a:cubicBezTo>
                    <a:pt x="260" y="94"/>
                    <a:pt x="306" y="140"/>
                    <a:pt x="306" y="196"/>
                  </a:cubicBezTo>
                  <a:cubicBezTo>
                    <a:pt x="306" y="261"/>
                    <a:pt x="260" y="307"/>
                    <a:pt x="195" y="307"/>
                  </a:cubicBezTo>
                  <a:cubicBezTo>
                    <a:pt x="139" y="307"/>
                    <a:pt x="93" y="261"/>
                    <a:pt x="93" y="196"/>
                  </a:cubicBezTo>
                  <a:cubicBezTo>
                    <a:pt x="93" y="140"/>
                    <a:pt x="139" y="94"/>
                    <a:pt x="195" y="94"/>
                  </a:cubicBezTo>
                  <a:close/>
                  <a:moveTo>
                    <a:pt x="195" y="1"/>
                  </a:moveTo>
                  <a:cubicBezTo>
                    <a:pt x="93" y="1"/>
                    <a:pt x="0" y="94"/>
                    <a:pt x="0" y="196"/>
                  </a:cubicBezTo>
                  <a:cubicBezTo>
                    <a:pt x="0" y="307"/>
                    <a:pt x="93" y="390"/>
                    <a:pt x="195" y="390"/>
                  </a:cubicBezTo>
                  <a:cubicBezTo>
                    <a:pt x="306" y="390"/>
                    <a:pt x="390" y="307"/>
                    <a:pt x="390" y="196"/>
                  </a:cubicBezTo>
                  <a:cubicBezTo>
                    <a:pt x="390" y="94"/>
                    <a:pt x="306" y="1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1999300" y="2467050"/>
              <a:ext cx="9750" cy="9775"/>
            </a:xfrm>
            <a:custGeom>
              <a:rect b="b" l="l" r="r" t="t"/>
              <a:pathLst>
                <a:path extrusionOk="0" h="391" w="390">
                  <a:moveTo>
                    <a:pt x="195" y="94"/>
                  </a:moveTo>
                  <a:cubicBezTo>
                    <a:pt x="251" y="94"/>
                    <a:pt x="297" y="140"/>
                    <a:pt x="297" y="196"/>
                  </a:cubicBezTo>
                  <a:cubicBezTo>
                    <a:pt x="297" y="261"/>
                    <a:pt x="251" y="307"/>
                    <a:pt x="195" y="307"/>
                  </a:cubicBezTo>
                  <a:cubicBezTo>
                    <a:pt x="130" y="307"/>
                    <a:pt x="84" y="261"/>
                    <a:pt x="84" y="196"/>
                  </a:cubicBezTo>
                  <a:cubicBezTo>
                    <a:pt x="84" y="140"/>
                    <a:pt x="130" y="94"/>
                    <a:pt x="195" y="94"/>
                  </a:cubicBezTo>
                  <a:close/>
                  <a:moveTo>
                    <a:pt x="195" y="1"/>
                  </a:moveTo>
                  <a:cubicBezTo>
                    <a:pt x="84" y="1"/>
                    <a:pt x="0" y="94"/>
                    <a:pt x="0" y="196"/>
                  </a:cubicBezTo>
                  <a:cubicBezTo>
                    <a:pt x="0" y="307"/>
                    <a:pt x="84" y="390"/>
                    <a:pt x="195" y="390"/>
                  </a:cubicBezTo>
                  <a:cubicBezTo>
                    <a:pt x="297" y="390"/>
                    <a:pt x="390" y="307"/>
                    <a:pt x="390" y="196"/>
                  </a:cubicBezTo>
                  <a:cubicBezTo>
                    <a:pt x="390" y="94"/>
                    <a:pt x="297" y="1"/>
                    <a:pt x="1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1833700" y="2530600"/>
              <a:ext cx="69825" cy="3050"/>
            </a:xfrm>
            <a:custGeom>
              <a:rect b="b" l="l" r="r" t="t"/>
              <a:pathLst>
                <a:path extrusionOk="0" h="122" w="2793">
                  <a:moveTo>
                    <a:pt x="56" y="1"/>
                  </a:moveTo>
                  <a:cubicBezTo>
                    <a:pt x="19" y="1"/>
                    <a:pt x="1" y="28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2737" y="121"/>
                  </a:lnTo>
                  <a:cubicBezTo>
                    <a:pt x="2765" y="121"/>
                    <a:pt x="2793" y="93"/>
                    <a:pt x="2793" y="66"/>
                  </a:cubicBezTo>
                  <a:cubicBezTo>
                    <a:pt x="2793" y="28"/>
                    <a:pt x="2765" y="1"/>
                    <a:pt x="2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1917425" y="2530600"/>
              <a:ext cx="26925" cy="3050"/>
            </a:xfrm>
            <a:custGeom>
              <a:rect b="b" l="l" r="r" t="t"/>
              <a:pathLst>
                <a:path extrusionOk="0" h="122" w="1077">
                  <a:moveTo>
                    <a:pt x="56" y="1"/>
                  </a:moveTo>
                  <a:cubicBezTo>
                    <a:pt x="28" y="1"/>
                    <a:pt x="1" y="28"/>
                    <a:pt x="1" y="6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12" y="121"/>
                  </a:lnTo>
                  <a:cubicBezTo>
                    <a:pt x="1049" y="121"/>
                    <a:pt x="1077" y="93"/>
                    <a:pt x="1077" y="66"/>
                  </a:cubicBezTo>
                  <a:cubicBezTo>
                    <a:pt x="1077" y="28"/>
                    <a:pt x="1049" y="1"/>
                    <a:pt x="1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1960575" y="2530600"/>
              <a:ext cx="24825" cy="3050"/>
            </a:xfrm>
            <a:custGeom>
              <a:rect b="b" l="l" r="r" t="t"/>
              <a:pathLst>
                <a:path extrusionOk="0" h="122" w="993">
                  <a:moveTo>
                    <a:pt x="56" y="1"/>
                  </a:moveTo>
                  <a:cubicBezTo>
                    <a:pt x="19" y="1"/>
                    <a:pt x="0" y="28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937" y="121"/>
                  </a:lnTo>
                  <a:cubicBezTo>
                    <a:pt x="965" y="121"/>
                    <a:pt x="993" y="93"/>
                    <a:pt x="993" y="66"/>
                  </a:cubicBezTo>
                  <a:cubicBezTo>
                    <a:pt x="993" y="28"/>
                    <a:pt x="965" y="1"/>
                    <a:pt x="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1915350" y="2582550"/>
              <a:ext cx="70050" cy="3050"/>
            </a:xfrm>
            <a:custGeom>
              <a:rect b="b" l="l" r="r" t="t"/>
              <a:pathLst>
                <a:path extrusionOk="0" h="122" w="2802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746" y="121"/>
                  </a:lnTo>
                  <a:cubicBezTo>
                    <a:pt x="2774" y="121"/>
                    <a:pt x="2802" y="93"/>
                    <a:pt x="2802" y="56"/>
                  </a:cubicBezTo>
                  <a:cubicBezTo>
                    <a:pt x="2802" y="28"/>
                    <a:pt x="2774" y="1"/>
                    <a:pt x="27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1874750" y="2582550"/>
              <a:ext cx="26700" cy="3050"/>
            </a:xfrm>
            <a:custGeom>
              <a:rect b="b" l="l" r="r" t="t"/>
              <a:pathLst>
                <a:path extrusionOk="0" h="122" w="1068"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12" y="121"/>
                  </a:lnTo>
                  <a:cubicBezTo>
                    <a:pt x="1049" y="121"/>
                    <a:pt x="1067" y="93"/>
                    <a:pt x="1067" y="56"/>
                  </a:cubicBezTo>
                  <a:cubicBezTo>
                    <a:pt x="1067" y="28"/>
                    <a:pt x="1049" y="1"/>
                    <a:pt x="1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1833700" y="2582550"/>
              <a:ext cx="24850" cy="3050"/>
            </a:xfrm>
            <a:custGeom>
              <a:rect b="b" l="l" r="r" t="t"/>
              <a:pathLst>
                <a:path extrusionOk="0" h="122" w="994">
                  <a:moveTo>
                    <a:pt x="56" y="1"/>
                  </a:moveTo>
                  <a:cubicBezTo>
                    <a:pt x="19" y="1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938" y="121"/>
                  </a:lnTo>
                  <a:cubicBezTo>
                    <a:pt x="965" y="121"/>
                    <a:pt x="993" y="93"/>
                    <a:pt x="993" y="56"/>
                  </a:cubicBezTo>
                  <a:cubicBezTo>
                    <a:pt x="993" y="28"/>
                    <a:pt x="965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1833700" y="2556350"/>
              <a:ext cx="37375" cy="3025"/>
            </a:xfrm>
            <a:custGeom>
              <a:rect b="b" l="l" r="r" t="t"/>
              <a:pathLst>
                <a:path extrusionOk="0" h="121" w="1495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39" y="121"/>
                  </a:lnTo>
                  <a:cubicBezTo>
                    <a:pt x="1466" y="121"/>
                    <a:pt x="1494" y="93"/>
                    <a:pt x="1494" y="56"/>
                  </a:cubicBezTo>
                  <a:cubicBezTo>
                    <a:pt x="1494" y="28"/>
                    <a:pt x="1466" y="0"/>
                    <a:pt x="14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1882650" y="2556350"/>
              <a:ext cx="61700" cy="3025"/>
            </a:xfrm>
            <a:custGeom>
              <a:rect b="b" l="l" r="r" t="t"/>
              <a:pathLst>
                <a:path extrusionOk="0" h="121" w="2468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03" y="121"/>
                  </a:lnTo>
                  <a:cubicBezTo>
                    <a:pt x="2440" y="121"/>
                    <a:pt x="2468" y="93"/>
                    <a:pt x="2468" y="56"/>
                  </a:cubicBezTo>
                  <a:cubicBezTo>
                    <a:pt x="2468" y="28"/>
                    <a:pt x="2440" y="0"/>
                    <a:pt x="24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1960575" y="2556350"/>
              <a:ext cx="24825" cy="3025"/>
            </a:xfrm>
            <a:custGeom>
              <a:rect b="b" l="l" r="r" t="t"/>
              <a:pathLst>
                <a:path extrusionOk="0" h="121" w="993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937" y="121"/>
                  </a:lnTo>
                  <a:cubicBezTo>
                    <a:pt x="965" y="121"/>
                    <a:pt x="993" y="93"/>
                    <a:pt x="993" y="56"/>
                  </a:cubicBezTo>
                  <a:cubicBezTo>
                    <a:pt x="993" y="28"/>
                    <a:pt x="965" y="0"/>
                    <a:pt x="9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1833700" y="2605750"/>
              <a:ext cx="69825" cy="2800"/>
            </a:xfrm>
            <a:custGeom>
              <a:rect b="b" l="l" r="r" t="t"/>
              <a:pathLst>
                <a:path extrusionOk="0" h="112" w="2793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2737" y="112"/>
                  </a:lnTo>
                  <a:cubicBezTo>
                    <a:pt x="2765" y="112"/>
                    <a:pt x="2793" y="84"/>
                    <a:pt x="2793" y="56"/>
                  </a:cubicBezTo>
                  <a:cubicBezTo>
                    <a:pt x="2793" y="19"/>
                    <a:pt x="2765" y="0"/>
                    <a:pt x="2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1917425" y="2605750"/>
              <a:ext cx="26925" cy="2800"/>
            </a:xfrm>
            <a:custGeom>
              <a:rect b="b" l="l" r="r" t="t"/>
              <a:pathLst>
                <a:path extrusionOk="0" h="112" w="1077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12" y="112"/>
                  </a:lnTo>
                  <a:cubicBezTo>
                    <a:pt x="1049" y="112"/>
                    <a:pt x="1077" y="84"/>
                    <a:pt x="1077" y="56"/>
                  </a:cubicBezTo>
                  <a:cubicBezTo>
                    <a:pt x="1077" y="19"/>
                    <a:pt x="1049" y="0"/>
                    <a:pt x="10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1833700" y="2688775"/>
              <a:ext cx="69825" cy="3025"/>
            </a:xfrm>
            <a:custGeom>
              <a:rect b="b" l="l" r="r" t="t"/>
              <a:pathLst>
                <a:path extrusionOk="0" h="121" w="2793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2737" y="121"/>
                  </a:lnTo>
                  <a:cubicBezTo>
                    <a:pt x="2765" y="121"/>
                    <a:pt x="2793" y="93"/>
                    <a:pt x="2793" y="56"/>
                  </a:cubicBezTo>
                  <a:cubicBezTo>
                    <a:pt x="2793" y="28"/>
                    <a:pt x="2765" y="0"/>
                    <a:pt x="2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1917425" y="2688775"/>
              <a:ext cx="26925" cy="3025"/>
            </a:xfrm>
            <a:custGeom>
              <a:rect b="b" l="l" r="r" t="t"/>
              <a:pathLst>
                <a:path extrusionOk="0" h="121" w="1077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12" y="121"/>
                  </a:lnTo>
                  <a:cubicBezTo>
                    <a:pt x="1049" y="121"/>
                    <a:pt x="1077" y="93"/>
                    <a:pt x="1077" y="56"/>
                  </a:cubicBezTo>
                  <a:cubicBezTo>
                    <a:pt x="1077" y="28"/>
                    <a:pt x="1049" y="0"/>
                    <a:pt x="10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1960575" y="2605750"/>
              <a:ext cx="24825" cy="2800"/>
            </a:xfrm>
            <a:custGeom>
              <a:rect b="b" l="l" r="r" t="t"/>
              <a:pathLst>
                <a:path extrusionOk="0" h="112" w="993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937" y="112"/>
                  </a:lnTo>
                  <a:cubicBezTo>
                    <a:pt x="965" y="112"/>
                    <a:pt x="993" y="84"/>
                    <a:pt x="993" y="56"/>
                  </a:cubicBezTo>
                  <a:cubicBezTo>
                    <a:pt x="993" y="19"/>
                    <a:pt x="965" y="0"/>
                    <a:pt x="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1915350" y="2657450"/>
              <a:ext cx="70050" cy="3050"/>
            </a:xfrm>
            <a:custGeom>
              <a:rect b="b" l="l" r="r" t="t"/>
              <a:pathLst>
                <a:path extrusionOk="0" h="122" w="2802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2746" y="121"/>
                  </a:lnTo>
                  <a:cubicBezTo>
                    <a:pt x="2774" y="121"/>
                    <a:pt x="2802" y="94"/>
                    <a:pt x="2802" y="66"/>
                  </a:cubicBezTo>
                  <a:cubicBezTo>
                    <a:pt x="2802" y="29"/>
                    <a:pt x="2774" y="1"/>
                    <a:pt x="27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1874750" y="2657450"/>
              <a:ext cx="26700" cy="3050"/>
            </a:xfrm>
            <a:custGeom>
              <a:rect b="b" l="l" r="r" t="t"/>
              <a:pathLst>
                <a:path extrusionOk="0" h="122" w="1068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1"/>
                    <a:pt x="56" y="121"/>
                  </a:cubicBezTo>
                  <a:lnTo>
                    <a:pt x="1012" y="121"/>
                  </a:lnTo>
                  <a:cubicBezTo>
                    <a:pt x="1049" y="121"/>
                    <a:pt x="1067" y="94"/>
                    <a:pt x="1067" y="66"/>
                  </a:cubicBezTo>
                  <a:cubicBezTo>
                    <a:pt x="1067" y="29"/>
                    <a:pt x="1049" y="1"/>
                    <a:pt x="1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1833700" y="2657450"/>
              <a:ext cx="24850" cy="3050"/>
            </a:xfrm>
            <a:custGeom>
              <a:rect b="b" l="l" r="r" t="t"/>
              <a:pathLst>
                <a:path extrusionOk="0" h="122" w="994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4"/>
                    <a:pt x="19" y="121"/>
                    <a:pt x="56" y="121"/>
                  </a:cubicBezTo>
                  <a:lnTo>
                    <a:pt x="938" y="121"/>
                  </a:lnTo>
                  <a:cubicBezTo>
                    <a:pt x="965" y="121"/>
                    <a:pt x="993" y="94"/>
                    <a:pt x="993" y="66"/>
                  </a:cubicBezTo>
                  <a:cubicBezTo>
                    <a:pt x="993" y="29"/>
                    <a:pt x="965" y="1"/>
                    <a:pt x="9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1874750" y="2716825"/>
              <a:ext cx="26700" cy="3050"/>
            </a:xfrm>
            <a:custGeom>
              <a:rect b="b" l="l" r="r" t="t"/>
              <a:pathLst>
                <a:path extrusionOk="0" h="122" w="1068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12" y="121"/>
                  </a:lnTo>
                  <a:cubicBezTo>
                    <a:pt x="1049" y="121"/>
                    <a:pt x="1067" y="93"/>
                    <a:pt x="1067" y="66"/>
                  </a:cubicBezTo>
                  <a:cubicBezTo>
                    <a:pt x="1067" y="29"/>
                    <a:pt x="1049" y="1"/>
                    <a:pt x="10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1833700" y="2716825"/>
              <a:ext cx="24850" cy="3050"/>
            </a:xfrm>
            <a:custGeom>
              <a:rect b="b" l="l" r="r" t="t"/>
              <a:pathLst>
                <a:path extrusionOk="0" h="122" w="994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938" y="121"/>
                  </a:lnTo>
                  <a:cubicBezTo>
                    <a:pt x="965" y="121"/>
                    <a:pt x="993" y="93"/>
                    <a:pt x="993" y="66"/>
                  </a:cubicBezTo>
                  <a:cubicBezTo>
                    <a:pt x="993" y="29"/>
                    <a:pt x="965" y="1"/>
                    <a:pt x="9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1833700" y="2631250"/>
              <a:ext cx="37375" cy="3050"/>
            </a:xfrm>
            <a:custGeom>
              <a:rect b="b" l="l" r="r" t="t"/>
              <a:pathLst>
                <a:path extrusionOk="0" h="122" w="1495">
                  <a:moveTo>
                    <a:pt x="56" y="1"/>
                  </a:moveTo>
                  <a:cubicBezTo>
                    <a:pt x="19" y="1"/>
                    <a:pt x="1" y="28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1439" y="121"/>
                  </a:lnTo>
                  <a:cubicBezTo>
                    <a:pt x="1466" y="121"/>
                    <a:pt x="1494" y="93"/>
                    <a:pt x="1494" y="66"/>
                  </a:cubicBezTo>
                  <a:cubicBezTo>
                    <a:pt x="1494" y="28"/>
                    <a:pt x="1466" y="1"/>
                    <a:pt x="14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1882650" y="2631250"/>
              <a:ext cx="61700" cy="3050"/>
            </a:xfrm>
            <a:custGeom>
              <a:rect b="b" l="l" r="r" t="t"/>
              <a:pathLst>
                <a:path extrusionOk="0" h="122" w="2468">
                  <a:moveTo>
                    <a:pt x="65" y="1"/>
                  </a:moveTo>
                  <a:cubicBezTo>
                    <a:pt x="28" y="1"/>
                    <a:pt x="0" y="28"/>
                    <a:pt x="0" y="6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2403" y="121"/>
                  </a:lnTo>
                  <a:cubicBezTo>
                    <a:pt x="2440" y="121"/>
                    <a:pt x="2468" y="93"/>
                    <a:pt x="2468" y="66"/>
                  </a:cubicBezTo>
                  <a:cubicBezTo>
                    <a:pt x="2468" y="28"/>
                    <a:pt x="2440" y="1"/>
                    <a:pt x="24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1960575" y="2631250"/>
              <a:ext cx="24825" cy="3050"/>
            </a:xfrm>
            <a:custGeom>
              <a:rect b="b" l="l" r="r" t="t"/>
              <a:pathLst>
                <a:path extrusionOk="0" h="122" w="993">
                  <a:moveTo>
                    <a:pt x="56" y="1"/>
                  </a:moveTo>
                  <a:cubicBezTo>
                    <a:pt x="19" y="1"/>
                    <a:pt x="0" y="28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937" y="121"/>
                  </a:lnTo>
                  <a:cubicBezTo>
                    <a:pt x="965" y="121"/>
                    <a:pt x="993" y="93"/>
                    <a:pt x="993" y="66"/>
                  </a:cubicBezTo>
                  <a:cubicBezTo>
                    <a:pt x="993" y="28"/>
                    <a:pt x="965" y="1"/>
                    <a:pt x="9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1833250" y="2744425"/>
              <a:ext cx="61475" cy="3050"/>
            </a:xfrm>
            <a:custGeom>
              <a:rect b="b" l="l" r="r" t="t"/>
              <a:pathLst>
                <a:path extrusionOk="0" h="122" w="2459">
                  <a:moveTo>
                    <a:pt x="56" y="1"/>
                  </a:moveTo>
                  <a:cubicBezTo>
                    <a:pt x="19" y="1"/>
                    <a:pt x="0" y="28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393" y="121"/>
                  </a:lnTo>
                  <a:cubicBezTo>
                    <a:pt x="2431" y="121"/>
                    <a:pt x="2458" y="93"/>
                    <a:pt x="2458" y="66"/>
                  </a:cubicBezTo>
                  <a:cubicBezTo>
                    <a:pt x="2458" y="28"/>
                    <a:pt x="2431" y="1"/>
                    <a:pt x="2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1833250" y="2770400"/>
              <a:ext cx="24825" cy="2800"/>
            </a:xfrm>
            <a:custGeom>
              <a:rect b="b" l="l" r="r" t="t"/>
              <a:pathLst>
                <a:path extrusionOk="0" h="112" w="993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937" y="112"/>
                  </a:lnTo>
                  <a:cubicBezTo>
                    <a:pt x="974" y="112"/>
                    <a:pt x="993" y="93"/>
                    <a:pt x="993" y="56"/>
                  </a:cubicBezTo>
                  <a:cubicBezTo>
                    <a:pt x="993" y="28"/>
                    <a:pt x="974" y="1"/>
                    <a:pt x="9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1630775" y="2920000"/>
              <a:ext cx="550375" cy="380600"/>
            </a:xfrm>
            <a:custGeom>
              <a:rect b="b" l="l" r="r" t="t"/>
              <a:pathLst>
                <a:path extrusionOk="0" h="15224" w="22015">
                  <a:moveTo>
                    <a:pt x="576" y="0"/>
                  </a:moveTo>
                  <a:cubicBezTo>
                    <a:pt x="260" y="0"/>
                    <a:pt x="1" y="260"/>
                    <a:pt x="1" y="575"/>
                  </a:cubicBezTo>
                  <a:lnTo>
                    <a:pt x="1" y="15019"/>
                  </a:lnTo>
                  <a:cubicBezTo>
                    <a:pt x="1" y="15130"/>
                    <a:pt x="93" y="15223"/>
                    <a:pt x="205" y="15223"/>
                  </a:cubicBezTo>
                  <a:lnTo>
                    <a:pt x="21810" y="15223"/>
                  </a:lnTo>
                  <a:cubicBezTo>
                    <a:pt x="21921" y="15223"/>
                    <a:pt x="22014" y="15130"/>
                    <a:pt x="22014" y="15019"/>
                  </a:cubicBezTo>
                  <a:lnTo>
                    <a:pt x="22014" y="575"/>
                  </a:lnTo>
                  <a:cubicBezTo>
                    <a:pt x="22014" y="260"/>
                    <a:pt x="21754" y="0"/>
                    <a:pt x="214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1629375" y="2918600"/>
              <a:ext cx="553150" cy="383375"/>
            </a:xfrm>
            <a:custGeom>
              <a:rect b="b" l="l" r="r" t="t"/>
              <a:pathLst>
                <a:path extrusionOk="0" h="15335" w="22126">
                  <a:moveTo>
                    <a:pt x="21495" y="121"/>
                  </a:moveTo>
                  <a:cubicBezTo>
                    <a:pt x="21773" y="121"/>
                    <a:pt x="22005" y="344"/>
                    <a:pt x="22005" y="631"/>
                  </a:cubicBezTo>
                  <a:lnTo>
                    <a:pt x="22005" y="15075"/>
                  </a:lnTo>
                  <a:cubicBezTo>
                    <a:pt x="22005" y="15149"/>
                    <a:pt x="21940" y="15214"/>
                    <a:pt x="21866" y="15214"/>
                  </a:cubicBezTo>
                  <a:lnTo>
                    <a:pt x="251" y="15214"/>
                  </a:lnTo>
                  <a:cubicBezTo>
                    <a:pt x="177" y="15214"/>
                    <a:pt x="112" y="15149"/>
                    <a:pt x="112" y="15075"/>
                  </a:cubicBezTo>
                  <a:lnTo>
                    <a:pt x="112" y="631"/>
                  </a:lnTo>
                  <a:cubicBezTo>
                    <a:pt x="112" y="344"/>
                    <a:pt x="344" y="121"/>
                    <a:pt x="632" y="121"/>
                  </a:cubicBezTo>
                  <a:close/>
                  <a:moveTo>
                    <a:pt x="632" y="0"/>
                  </a:moveTo>
                  <a:cubicBezTo>
                    <a:pt x="279" y="0"/>
                    <a:pt x="1" y="288"/>
                    <a:pt x="1" y="631"/>
                  </a:cubicBezTo>
                  <a:lnTo>
                    <a:pt x="1" y="15075"/>
                  </a:lnTo>
                  <a:cubicBezTo>
                    <a:pt x="1" y="15214"/>
                    <a:pt x="112" y="15335"/>
                    <a:pt x="261" y="15335"/>
                  </a:cubicBezTo>
                  <a:lnTo>
                    <a:pt x="21866" y="15335"/>
                  </a:lnTo>
                  <a:cubicBezTo>
                    <a:pt x="22005" y="15335"/>
                    <a:pt x="22126" y="15214"/>
                    <a:pt x="22126" y="15075"/>
                  </a:cubicBezTo>
                  <a:lnTo>
                    <a:pt x="22126" y="631"/>
                  </a:lnTo>
                  <a:cubicBezTo>
                    <a:pt x="22126" y="288"/>
                    <a:pt x="21838" y="0"/>
                    <a:pt x="214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1670900" y="2956625"/>
              <a:ext cx="469875" cy="307325"/>
            </a:xfrm>
            <a:custGeom>
              <a:rect b="b" l="l" r="r" t="t"/>
              <a:pathLst>
                <a:path extrusionOk="0" h="12293" w="18795">
                  <a:moveTo>
                    <a:pt x="0" y="1"/>
                  </a:moveTo>
                  <a:lnTo>
                    <a:pt x="0" y="12292"/>
                  </a:lnTo>
                  <a:lnTo>
                    <a:pt x="18795" y="12292"/>
                  </a:lnTo>
                  <a:lnTo>
                    <a:pt x="187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1669500" y="2955000"/>
              <a:ext cx="472675" cy="310325"/>
            </a:xfrm>
            <a:custGeom>
              <a:rect b="b" l="l" r="r" t="t"/>
              <a:pathLst>
                <a:path extrusionOk="0" h="12413" w="18907">
                  <a:moveTo>
                    <a:pt x="18795" y="121"/>
                  </a:moveTo>
                  <a:lnTo>
                    <a:pt x="18795" y="12302"/>
                  </a:lnTo>
                  <a:lnTo>
                    <a:pt x="121" y="12302"/>
                  </a:lnTo>
                  <a:lnTo>
                    <a:pt x="121" y="121"/>
                  </a:lnTo>
                  <a:close/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lnTo>
                    <a:pt x="1" y="12357"/>
                  </a:lnTo>
                  <a:cubicBezTo>
                    <a:pt x="1" y="12394"/>
                    <a:pt x="29" y="12413"/>
                    <a:pt x="56" y="12413"/>
                  </a:cubicBezTo>
                  <a:lnTo>
                    <a:pt x="18851" y="12413"/>
                  </a:lnTo>
                  <a:cubicBezTo>
                    <a:pt x="18888" y="12413"/>
                    <a:pt x="18907" y="12394"/>
                    <a:pt x="18907" y="12357"/>
                  </a:cubicBezTo>
                  <a:lnTo>
                    <a:pt x="18907" y="66"/>
                  </a:lnTo>
                  <a:cubicBezTo>
                    <a:pt x="18907" y="29"/>
                    <a:pt x="18879" y="1"/>
                    <a:pt x="18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1900275" y="2932975"/>
              <a:ext cx="11375" cy="11400"/>
            </a:xfrm>
            <a:custGeom>
              <a:rect b="b" l="l" r="r" t="t"/>
              <a:pathLst>
                <a:path extrusionOk="0" h="456" w="455">
                  <a:moveTo>
                    <a:pt x="223" y="121"/>
                  </a:moveTo>
                  <a:cubicBezTo>
                    <a:pt x="288" y="121"/>
                    <a:pt x="334" y="168"/>
                    <a:pt x="334" y="232"/>
                  </a:cubicBezTo>
                  <a:cubicBezTo>
                    <a:pt x="334" y="288"/>
                    <a:pt x="288" y="344"/>
                    <a:pt x="223" y="344"/>
                  </a:cubicBezTo>
                  <a:cubicBezTo>
                    <a:pt x="167" y="344"/>
                    <a:pt x="111" y="288"/>
                    <a:pt x="111" y="232"/>
                  </a:cubicBezTo>
                  <a:cubicBezTo>
                    <a:pt x="111" y="168"/>
                    <a:pt x="167" y="121"/>
                    <a:pt x="223" y="121"/>
                  </a:cubicBezTo>
                  <a:close/>
                  <a:moveTo>
                    <a:pt x="223" y="1"/>
                  </a:moveTo>
                  <a:cubicBezTo>
                    <a:pt x="102" y="1"/>
                    <a:pt x="0" y="103"/>
                    <a:pt x="0" y="232"/>
                  </a:cubicBezTo>
                  <a:cubicBezTo>
                    <a:pt x="0" y="353"/>
                    <a:pt x="102" y="455"/>
                    <a:pt x="223" y="455"/>
                  </a:cubicBezTo>
                  <a:cubicBezTo>
                    <a:pt x="353" y="455"/>
                    <a:pt x="455" y="353"/>
                    <a:pt x="455" y="232"/>
                  </a:cubicBezTo>
                  <a:cubicBezTo>
                    <a:pt x="455" y="103"/>
                    <a:pt x="353" y="1"/>
                    <a:pt x="2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1540800" y="3297550"/>
              <a:ext cx="730325" cy="49200"/>
            </a:xfrm>
            <a:custGeom>
              <a:rect b="b" l="l" r="r" t="t"/>
              <a:pathLst>
                <a:path extrusionOk="0" h="1968" w="29213">
                  <a:moveTo>
                    <a:pt x="0" y="0"/>
                  </a:moveTo>
                  <a:lnTo>
                    <a:pt x="0" y="1206"/>
                  </a:lnTo>
                  <a:cubicBezTo>
                    <a:pt x="0" y="1624"/>
                    <a:pt x="343" y="1967"/>
                    <a:pt x="761" y="1967"/>
                  </a:cubicBezTo>
                  <a:lnTo>
                    <a:pt x="28443" y="1967"/>
                  </a:lnTo>
                  <a:cubicBezTo>
                    <a:pt x="28869" y="1967"/>
                    <a:pt x="29213" y="1624"/>
                    <a:pt x="29213" y="1206"/>
                  </a:cubicBezTo>
                  <a:lnTo>
                    <a:pt x="292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1539175" y="3296150"/>
              <a:ext cx="733350" cy="52225"/>
            </a:xfrm>
            <a:custGeom>
              <a:rect b="b" l="l" r="r" t="t"/>
              <a:pathLst>
                <a:path extrusionOk="0" h="2089" w="29334">
                  <a:moveTo>
                    <a:pt x="29222" y="112"/>
                  </a:moveTo>
                  <a:lnTo>
                    <a:pt x="29222" y="1262"/>
                  </a:lnTo>
                  <a:cubicBezTo>
                    <a:pt x="29222" y="1652"/>
                    <a:pt x="28897" y="1967"/>
                    <a:pt x="28508" y="1967"/>
                  </a:cubicBezTo>
                  <a:lnTo>
                    <a:pt x="826" y="1967"/>
                  </a:lnTo>
                  <a:cubicBezTo>
                    <a:pt x="436" y="1967"/>
                    <a:pt x="121" y="1652"/>
                    <a:pt x="121" y="1262"/>
                  </a:cubicBezTo>
                  <a:lnTo>
                    <a:pt x="121" y="112"/>
                  </a:lnTo>
                  <a:close/>
                  <a:moveTo>
                    <a:pt x="65" y="1"/>
                  </a:moveTo>
                  <a:cubicBezTo>
                    <a:pt x="28" y="1"/>
                    <a:pt x="0" y="29"/>
                    <a:pt x="0" y="56"/>
                  </a:cubicBezTo>
                  <a:lnTo>
                    <a:pt x="0" y="1262"/>
                  </a:lnTo>
                  <a:cubicBezTo>
                    <a:pt x="0" y="1717"/>
                    <a:pt x="371" y="2088"/>
                    <a:pt x="826" y="2088"/>
                  </a:cubicBezTo>
                  <a:lnTo>
                    <a:pt x="28508" y="2088"/>
                  </a:lnTo>
                  <a:cubicBezTo>
                    <a:pt x="28962" y="2088"/>
                    <a:pt x="29333" y="1717"/>
                    <a:pt x="29333" y="1262"/>
                  </a:cubicBezTo>
                  <a:lnTo>
                    <a:pt x="29333" y="56"/>
                  </a:lnTo>
                  <a:cubicBezTo>
                    <a:pt x="29333" y="29"/>
                    <a:pt x="29305" y="1"/>
                    <a:pt x="29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1546350" y="3333725"/>
              <a:ext cx="719200" cy="3050"/>
            </a:xfrm>
            <a:custGeom>
              <a:rect b="b" l="l" r="r" t="t"/>
              <a:pathLst>
                <a:path extrusionOk="0" h="122" w="28768">
                  <a:moveTo>
                    <a:pt x="56" y="1"/>
                  </a:moveTo>
                  <a:cubicBezTo>
                    <a:pt x="19" y="1"/>
                    <a:pt x="1" y="28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28712" y="121"/>
                  </a:lnTo>
                  <a:cubicBezTo>
                    <a:pt x="28740" y="121"/>
                    <a:pt x="28768" y="93"/>
                    <a:pt x="28768" y="66"/>
                  </a:cubicBezTo>
                  <a:cubicBezTo>
                    <a:pt x="28768" y="28"/>
                    <a:pt x="28740" y="1"/>
                    <a:pt x="287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1836250" y="3300575"/>
              <a:ext cx="139400" cy="15550"/>
            </a:xfrm>
            <a:custGeom>
              <a:rect b="b" l="l" r="r" t="t"/>
              <a:pathLst>
                <a:path extrusionOk="0" h="622" w="5576">
                  <a:moveTo>
                    <a:pt x="1" y="0"/>
                  </a:moveTo>
                  <a:lnTo>
                    <a:pt x="1" y="622"/>
                  </a:lnTo>
                  <a:lnTo>
                    <a:pt x="5576" y="622"/>
                  </a:lnTo>
                  <a:lnTo>
                    <a:pt x="55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1834875" y="3299175"/>
              <a:ext cx="142175" cy="18350"/>
            </a:xfrm>
            <a:custGeom>
              <a:rect b="b" l="l" r="r" t="t"/>
              <a:pathLst>
                <a:path extrusionOk="0" h="734" w="5687">
                  <a:moveTo>
                    <a:pt x="5566" y="121"/>
                  </a:moveTo>
                  <a:lnTo>
                    <a:pt x="5566" y="613"/>
                  </a:lnTo>
                  <a:lnTo>
                    <a:pt x="111" y="613"/>
                  </a:lnTo>
                  <a:lnTo>
                    <a:pt x="111" y="121"/>
                  </a:lnTo>
                  <a:close/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678"/>
                  </a:lnTo>
                  <a:cubicBezTo>
                    <a:pt x="0" y="705"/>
                    <a:pt x="19" y="733"/>
                    <a:pt x="56" y="733"/>
                  </a:cubicBezTo>
                  <a:lnTo>
                    <a:pt x="5631" y="733"/>
                  </a:lnTo>
                  <a:cubicBezTo>
                    <a:pt x="5659" y="733"/>
                    <a:pt x="5687" y="705"/>
                    <a:pt x="5687" y="678"/>
                  </a:cubicBezTo>
                  <a:lnTo>
                    <a:pt x="5687" y="56"/>
                  </a:lnTo>
                  <a:cubicBezTo>
                    <a:pt x="5687" y="28"/>
                    <a:pt x="5659" y="0"/>
                    <a:pt x="5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1743950" y="3008825"/>
              <a:ext cx="294325" cy="215000"/>
            </a:xfrm>
            <a:custGeom>
              <a:rect b="b" l="l" r="r" t="t"/>
              <a:pathLst>
                <a:path extrusionOk="0" h="8600" w="11773">
                  <a:moveTo>
                    <a:pt x="223" y="0"/>
                  </a:moveTo>
                  <a:cubicBezTo>
                    <a:pt x="103" y="0"/>
                    <a:pt x="1" y="102"/>
                    <a:pt x="1" y="223"/>
                  </a:cubicBezTo>
                  <a:lnTo>
                    <a:pt x="1" y="8377"/>
                  </a:lnTo>
                  <a:cubicBezTo>
                    <a:pt x="1" y="8497"/>
                    <a:pt x="103" y="8599"/>
                    <a:pt x="223" y="8599"/>
                  </a:cubicBezTo>
                  <a:lnTo>
                    <a:pt x="11559" y="8599"/>
                  </a:lnTo>
                  <a:cubicBezTo>
                    <a:pt x="11680" y="8599"/>
                    <a:pt x="11773" y="8497"/>
                    <a:pt x="11773" y="8377"/>
                  </a:cubicBezTo>
                  <a:lnTo>
                    <a:pt x="11773" y="223"/>
                  </a:lnTo>
                  <a:cubicBezTo>
                    <a:pt x="11773" y="102"/>
                    <a:pt x="11680" y="0"/>
                    <a:pt x="115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1760425" y="2992575"/>
              <a:ext cx="294325" cy="36200"/>
            </a:xfrm>
            <a:custGeom>
              <a:rect b="b" l="l" r="r" t="t"/>
              <a:pathLst>
                <a:path extrusionOk="0" h="1448" w="11773">
                  <a:moveTo>
                    <a:pt x="269" y="1"/>
                  </a:moveTo>
                  <a:cubicBezTo>
                    <a:pt x="121" y="1"/>
                    <a:pt x="0" y="121"/>
                    <a:pt x="0" y="260"/>
                  </a:cubicBezTo>
                  <a:lnTo>
                    <a:pt x="0" y="1448"/>
                  </a:lnTo>
                  <a:lnTo>
                    <a:pt x="11772" y="1448"/>
                  </a:lnTo>
                  <a:lnTo>
                    <a:pt x="11772" y="344"/>
                  </a:lnTo>
                  <a:cubicBezTo>
                    <a:pt x="11772" y="158"/>
                    <a:pt x="11624" y="1"/>
                    <a:pt x="114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1759025" y="2991175"/>
              <a:ext cx="297350" cy="39000"/>
            </a:xfrm>
            <a:custGeom>
              <a:rect b="b" l="l" r="r" t="t"/>
              <a:pathLst>
                <a:path extrusionOk="0" h="1560" w="11894">
                  <a:moveTo>
                    <a:pt x="11494" y="112"/>
                  </a:moveTo>
                  <a:cubicBezTo>
                    <a:pt x="11643" y="112"/>
                    <a:pt x="11773" y="242"/>
                    <a:pt x="11773" y="400"/>
                  </a:cubicBezTo>
                  <a:lnTo>
                    <a:pt x="11773" y="1448"/>
                  </a:lnTo>
                  <a:lnTo>
                    <a:pt x="112" y="1448"/>
                  </a:lnTo>
                  <a:lnTo>
                    <a:pt x="112" y="316"/>
                  </a:lnTo>
                  <a:cubicBezTo>
                    <a:pt x="112" y="205"/>
                    <a:pt x="205" y="112"/>
                    <a:pt x="325" y="112"/>
                  </a:cubicBezTo>
                  <a:close/>
                  <a:moveTo>
                    <a:pt x="316" y="1"/>
                  </a:moveTo>
                  <a:cubicBezTo>
                    <a:pt x="140" y="1"/>
                    <a:pt x="1" y="140"/>
                    <a:pt x="1" y="326"/>
                  </a:cubicBezTo>
                  <a:lnTo>
                    <a:pt x="1" y="1559"/>
                  </a:lnTo>
                  <a:lnTo>
                    <a:pt x="11893" y="1559"/>
                  </a:lnTo>
                  <a:lnTo>
                    <a:pt x="11893" y="400"/>
                  </a:lnTo>
                  <a:cubicBezTo>
                    <a:pt x="11893" y="177"/>
                    <a:pt x="11708" y="1"/>
                    <a:pt x="11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1793350" y="3003250"/>
              <a:ext cx="14175" cy="14175"/>
            </a:xfrm>
            <a:custGeom>
              <a:rect b="b" l="l" r="r" t="t"/>
              <a:pathLst>
                <a:path extrusionOk="0" h="567" w="567">
                  <a:moveTo>
                    <a:pt x="279" y="121"/>
                  </a:moveTo>
                  <a:cubicBezTo>
                    <a:pt x="372" y="121"/>
                    <a:pt x="446" y="195"/>
                    <a:pt x="446" y="279"/>
                  </a:cubicBezTo>
                  <a:cubicBezTo>
                    <a:pt x="446" y="371"/>
                    <a:pt x="372" y="446"/>
                    <a:pt x="279" y="446"/>
                  </a:cubicBezTo>
                  <a:cubicBezTo>
                    <a:pt x="195" y="446"/>
                    <a:pt x="121" y="371"/>
                    <a:pt x="121" y="279"/>
                  </a:cubicBezTo>
                  <a:cubicBezTo>
                    <a:pt x="121" y="195"/>
                    <a:pt x="195" y="121"/>
                    <a:pt x="279" y="121"/>
                  </a:cubicBezTo>
                  <a:close/>
                  <a:moveTo>
                    <a:pt x="279" y="0"/>
                  </a:moveTo>
                  <a:cubicBezTo>
                    <a:pt x="130" y="0"/>
                    <a:pt x="1" y="130"/>
                    <a:pt x="1" y="279"/>
                  </a:cubicBezTo>
                  <a:cubicBezTo>
                    <a:pt x="1" y="436"/>
                    <a:pt x="130" y="566"/>
                    <a:pt x="279" y="566"/>
                  </a:cubicBezTo>
                  <a:cubicBezTo>
                    <a:pt x="437" y="566"/>
                    <a:pt x="566" y="436"/>
                    <a:pt x="566" y="279"/>
                  </a:cubicBezTo>
                  <a:cubicBezTo>
                    <a:pt x="566" y="130"/>
                    <a:pt x="437" y="0"/>
                    <a:pt x="2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1815150" y="3003250"/>
              <a:ext cx="13950" cy="14175"/>
            </a:xfrm>
            <a:custGeom>
              <a:rect b="b" l="l" r="r" t="t"/>
              <a:pathLst>
                <a:path extrusionOk="0" h="567" w="558">
                  <a:moveTo>
                    <a:pt x="279" y="121"/>
                  </a:moveTo>
                  <a:cubicBezTo>
                    <a:pt x="372" y="121"/>
                    <a:pt x="446" y="195"/>
                    <a:pt x="446" y="279"/>
                  </a:cubicBezTo>
                  <a:cubicBezTo>
                    <a:pt x="446" y="371"/>
                    <a:pt x="372" y="446"/>
                    <a:pt x="279" y="446"/>
                  </a:cubicBezTo>
                  <a:cubicBezTo>
                    <a:pt x="186" y="446"/>
                    <a:pt x="112" y="371"/>
                    <a:pt x="112" y="279"/>
                  </a:cubicBezTo>
                  <a:cubicBezTo>
                    <a:pt x="112" y="195"/>
                    <a:pt x="186" y="121"/>
                    <a:pt x="279" y="121"/>
                  </a:cubicBezTo>
                  <a:close/>
                  <a:moveTo>
                    <a:pt x="279" y="0"/>
                  </a:moveTo>
                  <a:cubicBezTo>
                    <a:pt x="121" y="0"/>
                    <a:pt x="1" y="130"/>
                    <a:pt x="1" y="279"/>
                  </a:cubicBezTo>
                  <a:cubicBezTo>
                    <a:pt x="1" y="436"/>
                    <a:pt x="121" y="566"/>
                    <a:pt x="279" y="566"/>
                  </a:cubicBezTo>
                  <a:cubicBezTo>
                    <a:pt x="437" y="566"/>
                    <a:pt x="557" y="436"/>
                    <a:pt x="557" y="279"/>
                  </a:cubicBezTo>
                  <a:cubicBezTo>
                    <a:pt x="557" y="130"/>
                    <a:pt x="437" y="0"/>
                    <a:pt x="2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1771775" y="3003250"/>
              <a:ext cx="14175" cy="14175"/>
            </a:xfrm>
            <a:custGeom>
              <a:rect b="b" l="l" r="r" t="t"/>
              <a:pathLst>
                <a:path extrusionOk="0" h="567" w="567">
                  <a:moveTo>
                    <a:pt x="288" y="121"/>
                  </a:moveTo>
                  <a:cubicBezTo>
                    <a:pt x="372" y="121"/>
                    <a:pt x="446" y="195"/>
                    <a:pt x="446" y="279"/>
                  </a:cubicBezTo>
                  <a:cubicBezTo>
                    <a:pt x="446" y="371"/>
                    <a:pt x="372" y="446"/>
                    <a:pt x="288" y="446"/>
                  </a:cubicBezTo>
                  <a:cubicBezTo>
                    <a:pt x="196" y="446"/>
                    <a:pt x="121" y="371"/>
                    <a:pt x="121" y="279"/>
                  </a:cubicBezTo>
                  <a:cubicBezTo>
                    <a:pt x="121" y="195"/>
                    <a:pt x="196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1" y="0"/>
                    <a:pt x="1" y="130"/>
                    <a:pt x="1" y="279"/>
                  </a:cubicBezTo>
                  <a:cubicBezTo>
                    <a:pt x="1" y="436"/>
                    <a:pt x="131" y="566"/>
                    <a:pt x="288" y="566"/>
                  </a:cubicBezTo>
                  <a:cubicBezTo>
                    <a:pt x="437" y="566"/>
                    <a:pt x="567" y="436"/>
                    <a:pt x="567" y="279"/>
                  </a:cubicBezTo>
                  <a:cubicBezTo>
                    <a:pt x="567" y="130"/>
                    <a:pt x="437" y="0"/>
                    <a:pt x="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1760175" y="3028750"/>
              <a:ext cx="294575" cy="177225"/>
            </a:xfrm>
            <a:custGeom>
              <a:rect b="b" l="l" r="r" t="t"/>
              <a:pathLst>
                <a:path extrusionOk="0" h="7089" w="11783">
                  <a:moveTo>
                    <a:pt x="47" y="1"/>
                  </a:moveTo>
                  <a:cubicBezTo>
                    <a:pt x="19" y="1"/>
                    <a:pt x="1" y="19"/>
                    <a:pt x="1" y="38"/>
                  </a:cubicBezTo>
                  <a:lnTo>
                    <a:pt x="1" y="7051"/>
                  </a:lnTo>
                  <a:cubicBezTo>
                    <a:pt x="1" y="7070"/>
                    <a:pt x="19" y="7088"/>
                    <a:pt x="47" y="7088"/>
                  </a:cubicBezTo>
                  <a:lnTo>
                    <a:pt x="11745" y="7088"/>
                  </a:lnTo>
                  <a:cubicBezTo>
                    <a:pt x="11764" y="7088"/>
                    <a:pt x="11782" y="7070"/>
                    <a:pt x="11782" y="7051"/>
                  </a:cubicBezTo>
                  <a:lnTo>
                    <a:pt x="11782" y="38"/>
                  </a:lnTo>
                  <a:cubicBezTo>
                    <a:pt x="11782" y="19"/>
                    <a:pt x="11764" y="1"/>
                    <a:pt x="117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1758800" y="3027375"/>
              <a:ext cx="297325" cy="179975"/>
            </a:xfrm>
            <a:custGeom>
              <a:rect b="b" l="l" r="r" t="t"/>
              <a:pathLst>
                <a:path extrusionOk="0" h="7199" w="11893">
                  <a:moveTo>
                    <a:pt x="11782" y="111"/>
                  </a:moveTo>
                  <a:lnTo>
                    <a:pt x="11782" y="7087"/>
                  </a:lnTo>
                  <a:lnTo>
                    <a:pt x="121" y="7087"/>
                  </a:lnTo>
                  <a:lnTo>
                    <a:pt x="121" y="111"/>
                  </a:lnTo>
                  <a:close/>
                  <a:moveTo>
                    <a:pt x="102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7106"/>
                  </a:lnTo>
                  <a:cubicBezTo>
                    <a:pt x="0" y="7162"/>
                    <a:pt x="47" y="7199"/>
                    <a:pt x="102" y="7199"/>
                  </a:cubicBezTo>
                  <a:lnTo>
                    <a:pt x="11800" y="7199"/>
                  </a:lnTo>
                  <a:cubicBezTo>
                    <a:pt x="11856" y="7199"/>
                    <a:pt x="11893" y="7162"/>
                    <a:pt x="11893" y="7106"/>
                  </a:cubicBezTo>
                  <a:lnTo>
                    <a:pt x="11893" y="93"/>
                  </a:lnTo>
                  <a:cubicBezTo>
                    <a:pt x="11893" y="47"/>
                    <a:pt x="11856" y="0"/>
                    <a:pt x="11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1961950" y="3064475"/>
              <a:ext cx="65200" cy="100675"/>
            </a:xfrm>
            <a:custGeom>
              <a:rect b="b" l="l" r="r" t="t"/>
              <a:pathLst>
                <a:path extrusionOk="0" h="4027" w="2608">
                  <a:moveTo>
                    <a:pt x="19" y="0"/>
                  </a:moveTo>
                  <a:cubicBezTo>
                    <a:pt x="10" y="0"/>
                    <a:pt x="1" y="10"/>
                    <a:pt x="1" y="28"/>
                  </a:cubicBezTo>
                  <a:lnTo>
                    <a:pt x="1" y="4008"/>
                  </a:lnTo>
                  <a:cubicBezTo>
                    <a:pt x="1" y="4017"/>
                    <a:pt x="10" y="4026"/>
                    <a:pt x="19" y="4026"/>
                  </a:cubicBezTo>
                  <a:lnTo>
                    <a:pt x="2589" y="4026"/>
                  </a:lnTo>
                  <a:cubicBezTo>
                    <a:pt x="2598" y="4026"/>
                    <a:pt x="2607" y="4017"/>
                    <a:pt x="2607" y="4008"/>
                  </a:cubicBezTo>
                  <a:lnTo>
                    <a:pt x="2607" y="28"/>
                  </a:lnTo>
                  <a:cubicBezTo>
                    <a:pt x="2607" y="10"/>
                    <a:pt x="2598" y="0"/>
                    <a:pt x="25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10"/>
            <p:cNvSpPr/>
            <p:nvPr/>
          </p:nvSpPr>
          <p:spPr>
            <a:xfrm>
              <a:off x="1960575" y="3063075"/>
              <a:ext cx="67975" cy="103475"/>
            </a:xfrm>
            <a:custGeom>
              <a:rect b="b" l="l" r="r" t="t"/>
              <a:pathLst>
                <a:path extrusionOk="0" h="4139" w="2719">
                  <a:moveTo>
                    <a:pt x="2597" y="121"/>
                  </a:moveTo>
                  <a:lnTo>
                    <a:pt x="2597" y="4018"/>
                  </a:lnTo>
                  <a:lnTo>
                    <a:pt x="111" y="4018"/>
                  </a:lnTo>
                  <a:lnTo>
                    <a:pt x="111" y="121"/>
                  </a:lnTo>
                  <a:close/>
                  <a:moveTo>
                    <a:pt x="74" y="1"/>
                  </a:moveTo>
                  <a:cubicBezTo>
                    <a:pt x="37" y="1"/>
                    <a:pt x="0" y="38"/>
                    <a:pt x="0" y="84"/>
                  </a:cubicBezTo>
                  <a:lnTo>
                    <a:pt x="0" y="4064"/>
                  </a:lnTo>
                  <a:cubicBezTo>
                    <a:pt x="0" y="4101"/>
                    <a:pt x="37" y="4138"/>
                    <a:pt x="74" y="4138"/>
                  </a:cubicBezTo>
                  <a:lnTo>
                    <a:pt x="2644" y="4138"/>
                  </a:lnTo>
                  <a:cubicBezTo>
                    <a:pt x="2681" y="4138"/>
                    <a:pt x="2718" y="4101"/>
                    <a:pt x="2718" y="4064"/>
                  </a:cubicBezTo>
                  <a:lnTo>
                    <a:pt x="2718" y="84"/>
                  </a:lnTo>
                  <a:cubicBezTo>
                    <a:pt x="2718" y="38"/>
                    <a:pt x="2681" y="1"/>
                    <a:pt x="2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10"/>
            <p:cNvSpPr/>
            <p:nvPr/>
          </p:nvSpPr>
          <p:spPr>
            <a:xfrm>
              <a:off x="1963575" y="3066550"/>
              <a:ext cx="62875" cy="97200"/>
            </a:xfrm>
            <a:custGeom>
              <a:rect b="b" l="l" r="r" t="t"/>
              <a:pathLst>
                <a:path extrusionOk="0" h="3888" w="2515">
                  <a:moveTo>
                    <a:pt x="1" y="1"/>
                  </a:moveTo>
                  <a:lnTo>
                    <a:pt x="2515" y="388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1961950" y="3065075"/>
              <a:ext cx="66125" cy="100075"/>
            </a:xfrm>
            <a:custGeom>
              <a:rect b="b" l="l" r="r" t="t"/>
              <a:pathLst>
                <a:path extrusionOk="0" h="4003" w="2645">
                  <a:moveTo>
                    <a:pt x="60" y="1"/>
                  </a:moveTo>
                  <a:cubicBezTo>
                    <a:pt x="53" y="1"/>
                    <a:pt x="45" y="2"/>
                    <a:pt x="38" y="4"/>
                  </a:cubicBezTo>
                  <a:cubicBezTo>
                    <a:pt x="10" y="23"/>
                    <a:pt x="1" y="60"/>
                    <a:pt x="19" y="88"/>
                  </a:cubicBezTo>
                  <a:lnTo>
                    <a:pt x="2533" y="3984"/>
                  </a:lnTo>
                  <a:cubicBezTo>
                    <a:pt x="2542" y="3993"/>
                    <a:pt x="2561" y="4002"/>
                    <a:pt x="2580" y="4002"/>
                  </a:cubicBezTo>
                  <a:cubicBezTo>
                    <a:pt x="2589" y="4002"/>
                    <a:pt x="2598" y="4002"/>
                    <a:pt x="2607" y="3993"/>
                  </a:cubicBezTo>
                  <a:cubicBezTo>
                    <a:pt x="2635" y="3984"/>
                    <a:pt x="2645" y="3947"/>
                    <a:pt x="2626" y="3919"/>
                  </a:cubicBezTo>
                  <a:lnTo>
                    <a:pt x="112" y="23"/>
                  </a:lnTo>
                  <a:cubicBezTo>
                    <a:pt x="98" y="9"/>
                    <a:pt x="80" y="1"/>
                    <a:pt x="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1962425" y="3066100"/>
              <a:ext cx="62625" cy="99050"/>
            </a:xfrm>
            <a:custGeom>
              <a:rect b="b" l="l" r="r" t="t"/>
              <a:pathLst>
                <a:path extrusionOk="0" h="3962" w="2505">
                  <a:moveTo>
                    <a:pt x="2505" y="0"/>
                  </a:moveTo>
                  <a:lnTo>
                    <a:pt x="0" y="396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1960800" y="3064700"/>
              <a:ext cx="66125" cy="101850"/>
            </a:xfrm>
            <a:custGeom>
              <a:rect b="b" l="l" r="r" t="t"/>
              <a:pathLst>
                <a:path extrusionOk="0" h="4074" w="2645">
                  <a:moveTo>
                    <a:pt x="2575" y="0"/>
                  </a:moveTo>
                  <a:cubicBezTo>
                    <a:pt x="2555" y="0"/>
                    <a:pt x="2536" y="11"/>
                    <a:pt x="2524" y="29"/>
                  </a:cubicBezTo>
                  <a:lnTo>
                    <a:pt x="19" y="3980"/>
                  </a:lnTo>
                  <a:cubicBezTo>
                    <a:pt x="0" y="4008"/>
                    <a:pt x="10" y="4045"/>
                    <a:pt x="37" y="4064"/>
                  </a:cubicBezTo>
                  <a:cubicBezTo>
                    <a:pt x="47" y="4073"/>
                    <a:pt x="56" y="4073"/>
                    <a:pt x="65" y="4073"/>
                  </a:cubicBezTo>
                  <a:cubicBezTo>
                    <a:pt x="84" y="4073"/>
                    <a:pt x="102" y="4064"/>
                    <a:pt x="121" y="4045"/>
                  </a:cubicBezTo>
                  <a:lnTo>
                    <a:pt x="2626" y="93"/>
                  </a:lnTo>
                  <a:cubicBezTo>
                    <a:pt x="2644" y="66"/>
                    <a:pt x="2635" y="29"/>
                    <a:pt x="2607" y="10"/>
                  </a:cubicBezTo>
                  <a:cubicBezTo>
                    <a:pt x="2597" y="3"/>
                    <a:pt x="2586" y="0"/>
                    <a:pt x="2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1797750" y="3070275"/>
              <a:ext cx="138475" cy="3025"/>
            </a:xfrm>
            <a:custGeom>
              <a:rect b="b" l="l" r="r" t="t"/>
              <a:pathLst>
                <a:path extrusionOk="0" h="121" w="5539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5483" y="121"/>
                  </a:lnTo>
                  <a:cubicBezTo>
                    <a:pt x="5511" y="121"/>
                    <a:pt x="5539" y="93"/>
                    <a:pt x="5539" y="56"/>
                  </a:cubicBezTo>
                  <a:cubicBezTo>
                    <a:pt x="5539" y="28"/>
                    <a:pt x="5511" y="0"/>
                    <a:pt x="54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798000" y="3090900"/>
              <a:ext cx="50350" cy="2825"/>
            </a:xfrm>
            <a:custGeom>
              <a:rect b="b" l="l" r="r" t="t"/>
              <a:pathLst>
                <a:path extrusionOk="0" h="113" w="2014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1957" y="112"/>
                  </a:lnTo>
                  <a:cubicBezTo>
                    <a:pt x="1985" y="112"/>
                    <a:pt x="2013" y="94"/>
                    <a:pt x="2013" y="57"/>
                  </a:cubicBezTo>
                  <a:cubicBezTo>
                    <a:pt x="2013" y="29"/>
                    <a:pt x="1995" y="1"/>
                    <a:pt x="1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1865025" y="3090900"/>
              <a:ext cx="60775" cy="2825"/>
            </a:xfrm>
            <a:custGeom>
              <a:rect b="b" l="l" r="r" t="t"/>
              <a:pathLst>
                <a:path extrusionOk="0" h="113" w="2431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2375" y="112"/>
                  </a:lnTo>
                  <a:cubicBezTo>
                    <a:pt x="2403" y="112"/>
                    <a:pt x="2431" y="94"/>
                    <a:pt x="2431" y="57"/>
                  </a:cubicBezTo>
                  <a:cubicBezTo>
                    <a:pt x="2431" y="29"/>
                    <a:pt x="2403" y="1"/>
                    <a:pt x="2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1798000" y="3153300"/>
              <a:ext cx="89775" cy="2800"/>
            </a:xfrm>
            <a:custGeom>
              <a:rect b="b" l="l" r="r" t="t"/>
              <a:pathLst>
                <a:path extrusionOk="0" h="112" w="3591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cubicBezTo>
                    <a:pt x="0" y="93"/>
                    <a:pt x="19" y="112"/>
                    <a:pt x="56" y="112"/>
                  </a:cubicBezTo>
                  <a:lnTo>
                    <a:pt x="3525" y="112"/>
                  </a:lnTo>
                  <a:cubicBezTo>
                    <a:pt x="3562" y="112"/>
                    <a:pt x="3590" y="93"/>
                    <a:pt x="3590" y="56"/>
                  </a:cubicBezTo>
                  <a:cubicBezTo>
                    <a:pt x="3590" y="28"/>
                    <a:pt x="3562" y="0"/>
                    <a:pt x="3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1797750" y="3112475"/>
              <a:ext cx="139650" cy="3050"/>
            </a:xfrm>
            <a:custGeom>
              <a:rect b="b" l="l" r="r" t="t"/>
              <a:pathLst>
                <a:path extrusionOk="0" h="122" w="5586">
                  <a:moveTo>
                    <a:pt x="6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5530" y="121"/>
                  </a:lnTo>
                  <a:cubicBezTo>
                    <a:pt x="5567" y="121"/>
                    <a:pt x="5585" y="93"/>
                    <a:pt x="5585" y="56"/>
                  </a:cubicBezTo>
                  <a:cubicBezTo>
                    <a:pt x="5585" y="29"/>
                    <a:pt x="5567" y="1"/>
                    <a:pt x="55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1798000" y="3133125"/>
              <a:ext cx="46175" cy="2800"/>
            </a:xfrm>
            <a:custGeom>
              <a:rect b="b" l="l" r="r" t="t"/>
              <a:pathLst>
                <a:path extrusionOk="0" h="112" w="1847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1790" y="112"/>
                  </a:lnTo>
                  <a:cubicBezTo>
                    <a:pt x="1818" y="112"/>
                    <a:pt x="1846" y="84"/>
                    <a:pt x="1846" y="56"/>
                  </a:cubicBezTo>
                  <a:cubicBezTo>
                    <a:pt x="1846" y="19"/>
                    <a:pt x="1818" y="0"/>
                    <a:pt x="17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1854575" y="3133125"/>
              <a:ext cx="81650" cy="2800"/>
            </a:xfrm>
            <a:custGeom>
              <a:rect b="b" l="l" r="r" t="t"/>
              <a:pathLst>
                <a:path extrusionOk="0" h="112" w="3266"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3210" y="112"/>
                  </a:lnTo>
                  <a:cubicBezTo>
                    <a:pt x="3238" y="112"/>
                    <a:pt x="3266" y="84"/>
                    <a:pt x="3266" y="56"/>
                  </a:cubicBezTo>
                  <a:cubicBezTo>
                    <a:pt x="3266" y="19"/>
                    <a:pt x="3238" y="0"/>
                    <a:pt x="32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1869425" y="3103200"/>
              <a:ext cx="725" cy="8375"/>
            </a:xfrm>
            <a:custGeom>
              <a:rect b="b" l="l" r="r" t="t"/>
              <a:pathLst>
                <a:path extrusionOk="0" h="335" w="29">
                  <a:moveTo>
                    <a:pt x="19" y="335"/>
                  </a:moveTo>
                  <a:cubicBezTo>
                    <a:pt x="28" y="223"/>
                    <a:pt x="19" y="112"/>
                    <a:pt x="0" y="1"/>
                  </a:cubicBezTo>
                  <a:lnTo>
                    <a:pt x="0" y="1"/>
                  </a:lnTo>
                  <a:lnTo>
                    <a:pt x="0" y="1"/>
                  </a:lnTo>
                  <a:cubicBezTo>
                    <a:pt x="19" y="112"/>
                    <a:pt x="28" y="223"/>
                    <a:pt x="19" y="3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2089275" y="2890075"/>
              <a:ext cx="172800" cy="172100"/>
            </a:xfrm>
            <a:custGeom>
              <a:rect b="b" l="l" r="r" t="t"/>
              <a:pathLst>
                <a:path extrusionOk="0" h="6884" w="6912">
                  <a:moveTo>
                    <a:pt x="6448" y="1568"/>
                  </a:moveTo>
                  <a:cubicBezTo>
                    <a:pt x="4259" y="1485"/>
                    <a:pt x="3563" y="204"/>
                    <a:pt x="3461" y="0"/>
                  </a:cubicBezTo>
                  <a:lnTo>
                    <a:pt x="3442" y="0"/>
                  </a:lnTo>
                  <a:cubicBezTo>
                    <a:pt x="3349" y="204"/>
                    <a:pt x="2654" y="1485"/>
                    <a:pt x="464" y="1568"/>
                  </a:cubicBezTo>
                  <a:cubicBezTo>
                    <a:pt x="464" y="1568"/>
                    <a:pt x="1" y="6077"/>
                    <a:pt x="3387" y="6884"/>
                  </a:cubicBezTo>
                  <a:lnTo>
                    <a:pt x="3516" y="6884"/>
                  </a:lnTo>
                  <a:cubicBezTo>
                    <a:pt x="6912" y="6077"/>
                    <a:pt x="6448" y="1568"/>
                    <a:pt x="6448" y="15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2083250" y="2879400"/>
              <a:ext cx="173025" cy="172350"/>
            </a:xfrm>
            <a:custGeom>
              <a:rect b="b" l="l" r="r" t="t"/>
              <a:pathLst>
                <a:path extrusionOk="0" h="6894" w="6921">
                  <a:moveTo>
                    <a:pt x="3451" y="1"/>
                  </a:moveTo>
                  <a:cubicBezTo>
                    <a:pt x="3349" y="205"/>
                    <a:pt x="2654" y="1485"/>
                    <a:pt x="464" y="1568"/>
                  </a:cubicBezTo>
                  <a:cubicBezTo>
                    <a:pt x="464" y="1568"/>
                    <a:pt x="0" y="6086"/>
                    <a:pt x="3396" y="6893"/>
                  </a:cubicBezTo>
                  <a:lnTo>
                    <a:pt x="3526" y="6893"/>
                  </a:lnTo>
                  <a:cubicBezTo>
                    <a:pt x="6921" y="6086"/>
                    <a:pt x="6457" y="1568"/>
                    <a:pt x="6457" y="1568"/>
                  </a:cubicBezTo>
                  <a:cubicBezTo>
                    <a:pt x="4258" y="1485"/>
                    <a:pt x="3563" y="205"/>
                    <a:pt x="34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2082550" y="2877775"/>
              <a:ext cx="174200" cy="175600"/>
            </a:xfrm>
            <a:custGeom>
              <a:rect b="b" l="l" r="r" t="t"/>
              <a:pathLst>
                <a:path extrusionOk="0" h="7024" w="6968">
                  <a:moveTo>
                    <a:pt x="3489" y="177"/>
                  </a:moveTo>
                  <a:cubicBezTo>
                    <a:pt x="3693" y="548"/>
                    <a:pt x="4453" y="1596"/>
                    <a:pt x="6429" y="1689"/>
                  </a:cubicBezTo>
                  <a:cubicBezTo>
                    <a:pt x="6466" y="2181"/>
                    <a:pt x="6652" y="6160"/>
                    <a:pt x="3544" y="6903"/>
                  </a:cubicBezTo>
                  <a:lnTo>
                    <a:pt x="3424" y="6903"/>
                  </a:lnTo>
                  <a:cubicBezTo>
                    <a:pt x="316" y="6160"/>
                    <a:pt x="511" y="2181"/>
                    <a:pt x="539" y="1689"/>
                  </a:cubicBezTo>
                  <a:cubicBezTo>
                    <a:pt x="2524" y="1596"/>
                    <a:pt x="3275" y="548"/>
                    <a:pt x="3489" y="177"/>
                  </a:cubicBezTo>
                  <a:close/>
                  <a:moveTo>
                    <a:pt x="3479" y="1"/>
                  </a:moveTo>
                  <a:cubicBezTo>
                    <a:pt x="3461" y="1"/>
                    <a:pt x="3433" y="19"/>
                    <a:pt x="3424" y="38"/>
                  </a:cubicBezTo>
                  <a:cubicBezTo>
                    <a:pt x="3312" y="279"/>
                    <a:pt x="2626" y="1494"/>
                    <a:pt x="492" y="1578"/>
                  </a:cubicBezTo>
                  <a:cubicBezTo>
                    <a:pt x="464" y="1578"/>
                    <a:pt x="437" y="1606"/>
                    <a:pt x="437" y="1633"/>
                  </a:cubicBezTo>
                  <a:cubicBezTo>
                    <a:pt x="427" y="1680"/>
                    <a:pt x="1" y="6207"/>
                    <a:pt x="3405" y="7023"/>
                  </a:cubicBezTo>
                  <a:lnTo>
                    <a:pt x="3563" y="7023"/>
                  </a:lnTo>
                  <a:cubicBezTo>
                    <a:pt x="6967" y="6207"/>
                    <a:pt x="6541" y="1680"/>
                    <a:pt x="6541" y="1633"/>
                  </a:cubicBezTo>
                  <a:cubicBezTo>
                    <a:pt x="6531" y="1606"/>
                    <a:pt x="6513" y="1578"/>
                    <a:pt x="6485" y="1578"/>
                  </a:cubicBezTo>
                  <a:cubicBezTo>
                    <a:pt x="4342" y="1494"/>
                    <a:pt x="3665" y="279"/>
                    <a:pt x="3544" y="38"/>
                  </a:cubicBezTo>
                  <a:cubicBezTo>
                    <a:pt x="3535" y="19"/>
                    <a:pt x="3516" y="1"/>
                    <a:pt x="34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10"/>
            <p:cNvSpPr/>
            <p:nvPr/>
          </p:nvSpPr>
          <p:spPr>
            <a:xfrm>
              <a:off x="2118275" y="2895650"/>
              <a:ext cx="121550" cy="139850"/>
            </a:xfrm>
            <a:custGeom>
              <a:rect b="b" l="l" r="r" t="t"/>
              <a:pathLst>
                <a:path extrusionOk="0" h="5594" w="4862">
                  <a:moveTo>
                    <a:pt x="2050" y="0"/>
                  </a:moveTo>
                  <a:cubicBezTo>
                    <a:pt x="2004" y="102"/>
                    <a:pt x="1763" y="547"/>
                    <a:pt x="1169" y="881"/>
                  </a:cubicBezTo>
                  <a:lnTo>
                    <a:pt x="0" y="3850"/>
                  </a:lnTo>
                  <a:cubicBezTo>
                    <a:pt x="334" y="4629"/>
                    <a:pt x="928" y="5343"/>
                    <a:pt x="2004" y="5594"/>
                  </a:cubicBezTo>
                  <a:lnTo>
                    <a:pt x="2115" y="5594"/>
                  </a:lnTo>
                  <a:cubicBezTo>
                    <a:pt x="4861" y="4935"/>
                    <a:pt x="4490" y="1271"/>
                    <a:pt x="4490" y="1271"/>
                  </a:cubicBezTo>
                  <a:cubicBezTo>
                    <a:pt x="2709" y="1206"/>
                    <a:pt x="2143" y="167"/>
                    <a:pt x="20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10"/>
            <p:cNvSpPr/>
            <p:nvPr/>
          </p:nvSpPr>
          <p:spPr>
            <a:xfrm>
              <a:off x="2116650" y="2894025"/>
              <a:ext cx="123850" cy="142875"/>
            </a:xfrm>
            <a:custGeom>
              <a:rect b="b" l="l" r="r" t="t"/>
              <a:pathLst>
                <a:path extrusionOk="0" h="5715" w="4954">
                  <a:moveTo>
                    <a:pt x="2115" y="0"/>
                  </a:moveTo>
                  <a:cubicBezTo>
                    <a:pt x="2097" y="0"/>
                    <a:pt x="2069" y="19"/>
                    <a:pt x="2060" y="37"/>
                  </a:cubicBezTo>
                  <a:cubicBezTo>
                    <a:pt x="2023" y="121"/>
                    <a:pt x="1791" y="566"/>
                    <a:pt x="1197" y="891"/>
                  </a:cubicBezTo>
                  <a:cubicBezTo>
                    <a:pt x="1169" y="909"/>
                    <a:pt x="1160" y="946"/>
                    <a:pt x="1178" y="974"/>
                  </a:cubicBezTo>
                  <a:cubicBezTo>
                    <a:pt x="1190" y="992"/>
                    <a:pt x="1206" y="1002"/>
                    <a:pt x="1223" y="1002"/>
                  </a:cubicBezTo>
                  <a:cubicBezTo>
                    <a:pt x="1233" y="1002"/>
                    <a:pt x="1243" y="999"/>
                    <a:pt x="1253" y="993"/>
                  </a:cubicBezTo>
                  <a:cubicBezTo>
                    <a:pt x="1763" y="714"/>
                    <a:pt x="2013" y="362"/>
                    <a:pt x="2125" y="176"/>
                  </a:cubicBezTo>
                  <a:cubicBezTo>
                    <a:pt x="2301" y="492"/>
                    <a:pt x="2922" y="1317"/>
                    <a:pt x="4499" y="1392"/>
                  </a:cubicBezTo>
                  <a:cubicBezTo>
                    <a:pt x="4527" y="1828"/>
                    <a:pt x="4657" y="5000"/>
                    <a:pt x="2171" y="5603"/>
                  </a:cubicBezTo>
                  <a:lnTo>
                    <a:pt x="2069" y="5603"/>
                  </a:lnTo>
                  <a:cubicBezTo>
                    <a:pt x="1169" y="5381"/>
                    <a:pt x="510" y="4805"/>
                    <a:pt x="121" y="3887"/>
                  </a:cubicBezTo>
                  <a:cubicBezTo>
                    <a:pt x="107" y="3866"/>
                    <a:pt x="88" y="3856"/>
                    <a:pt x="63" y="3856"/>
                  </a:cubicBezTo>
                  <a:cubicBezTo>
                    <a:pt x="55" y="3856"/>
                    <a:pt x="47" y="3857"/>
                    <a:pt x="37" y="3859"/>
                  </a:cubicBezTo>
                  <a:cubicBezTo>
                    <a:pt x="10" y="3868"/>
                    <a:pt x="0" y="3906"/>
                    <a:pt x="10" y="3933"/>
                  </a:cubicBezTo>
                  <a:cubicBezTo>
                    <a:pt x="418" y="4889"/>
                    <a:pt x="1104" y="5492"/>
                    <a:pt x="2050" y="5714"/>
                  </a:cubicBezTo>
                  <a:lnTo>
                    <a:pt x="2190" y="5714"/>
                  </a:lnTo>
                  <a:cubicBezTo>
                    <a:pt x="4954" y="5056"/>
                    <a:pt x="4611" y="1373"/>
                    <a:pt x="4611" y="1336"/>
                  </a:cubicBezTo>
                  <a:cubicBezTo>
                    <a:pt x="4601" y="1308"/>
                    <a:pt x="4583" y="1280"/>
                    <a:pt x="4555" y="1280"/>
                  </a:cubicBezTo>
                  <a:cubicBezTo>
                    <a:pt x="2820" y="1215"/>
                    <a:pt x="2273" y="232"/>
                    <a:pt x="2180" y="37"/>
                  </a:cubicBezTo>
                  <a:cubicBezTo>
                    <a:pt x="2171" y="19"/>
                    <a:pt x="2152" y="0"/>
                    <a:pt x="21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10"/>
            <p:cNvSpPr/>
            <p:nvPr/>
          </p:nvSpPr>
          <p:spPr>
            <a:xfrm>
              <a:off x="2107375" y="2926025"/>
              <a:ext cx="16250" cy="33650"/>
            </a:xfrm>
            <a:custGeom>
              <a:rect b="b" l="l" r="r" t="t"/>
              <a:pathLst>
                <a:path extrusionOk="0" h="1346" w="650">
                  <a:moveTo>
                    <a:pt x="650" y="0"/>
                  </a:moveTo>
                  <a:cubicBezTo>
                    <a:pt x="473" y="28"/>
                    <a:pt x="278" y="56"/>
                    <a:pt x="65" y="56"/>
                  </a:cubicBezTo>
                  <a:cubicBezTo>
                    <a:pt x="65" y="56"/>
                    <a:pt x="0" y="622"/>
                    <a:pt x="102" y="1345"/>
                  </a:cubicBezTo>
                  <a:lnTo>
                    <a:pt x="6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10"/>
            <p:cNvSpPr/>
            <p:nvPr/>
          </p:nvSpPr>
          <p:spPr>
            <a:xfrm>
              <a:off x="2105975" y="2924575"/>
              <a:ext cx="19050" cy="36500"/>
            </a:xfrm>
            <a:custGeom>
              <a:rect b="b" l="l" r="r" t="t"/>
              <a:pathLst>
                <a:path extrusionOk="0" h="1460" w="762">
                  <a:moveTo>
                    <a:pt x="710" y="0"/>
                  </a:moveTo>
                  <a:cubicBezTo>
                    <a:pt x="706" y="0"/>
                    <a:pt x="701" y="1"/>
                    <a:pt x="696" y="3"/>
                  </a:cubicBezTo>
                  <a:cubicBezTo>
                    <a:pt x="511" y="30"/>
                    <a:pt x="316" y="58"/>
                    <a:pt x="112" y="58"/>
                  </a:cubicBezTo>
                  <a:cubicBezTo>
                    <a:pt x="84" y="58"/>
                    <a:pt x="65" y="86"/>
                    <a:pt x="56" y="114"/>
                  </a:cubicBezTo>
                  <a:cubicBezTo>
                    <a:pt x="56" y="123"/>
                    <a:pt x="0" y="689"/>
                    <a:pt x="103" y="1413"/>
                  </a:cubicBezTo>
                  <a:cubicBezTo>
                    <a:pt x="103" y="1440"/>
                    <a:pt x="130" y="1459"/>
                    <a:pt x="158" y="1459"/>
                  </a:cubicBezTo>
                  <a:lnTo>
                    <a:pt x="167" y="1459"/>
                  </a:lnTo>
                  <a:cubicBezTo>
                    <a:pt x="195" y="1459"/>
                    <a:pt x="223" y="1431"/>
                    <a:pt x="214" y="1394"/>
                  </a:cubicBezTo>
                  <a:cubicBezTo>
                    <a:pt x="140" y="810"/>
                    <a:pt x="158" y="327"/>
                    <a:pt x="177" y="179"/>
                  </a:cubicBezTo>
                  <a:cubicBezTo>
                    <a:pt x="362" y="170"/>
                    <a:pt x="539" y="142"/>
                    <a:pt x="715" y="114"/>
                  </a:cubicBezTo>
                  <a:cubicBezTo>
                    <a:pt x="743" y="105"/>
                    <a:pt x="761" y="77"/>
                    <a:pt x="761" y="49"/>
                  </a:cubicBezTo>
                  <a:cubicBezTo>
                    <a:pt x="753" y="18"/>
                    <a:pt x="733" y="0"/>
                    <a:pt x="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10"/>
            <p:cNvSpPr/>
            <p:nvPr/>
          </p:nvSpPr>
          <p:spPr>
            <a:xfrm>
              <a:off x="2134725" y="2938300"/>
              <a:ext cx="69850" cy="69850"/>
            </a:xfrm>
            <a:custGeom>
              <a:rect b="b" l="l" r="r" t="t"/>
              <a:pathLst>
                <a:path extrusionOk="0" h="2794" w="2794">
                  <a:moveTo>
                    <a:pt x="1402" y="1"/>
                  </a:moveTo>
                  <a:cubicBezTo>
                    <a:pt x="622" y="1"/>
                    <a:pt x="1" y="622"/>
                    <a:pt x="1" y="1402"/>
                  </a:cubicBezTo>
                  <a:cubicBezTo>
                    <a:pt x="1" y="2172"/>
                    <a:pt x="622" y="2793"/>
                    <a:pt x="1402" y="2793"/>
                  </a:cubicBezTo>
                  <a:cubicBezTo>
                    <a:pt x="2172" y="2793"/>
                    <a:pt x="2793" y="2172"/>
                    <a:pt x="2793" y="1402"/>
                  </a:cubicBezTo>
                  <a:cubicBezTo>
                    <a:pt x="2793" y="622"/>
                    <a:pt x="2172" y="1"/>
                    <a:pt x="1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10"/>
            <p:cNvSpPr/>
            <p:nvPr/>
          </p:nvSpPr>
          <p:spPr>
            <a:xfrm>
              <a:off x="2133575" y="2937150"/>
              <a:ext cx="72150" cy="72150"/>
            </a:xfrm>
            <a:custGeom>
              <a:rect b="b" l="l" r="r" t="t"/>
              <a:pathLst>
                <a:path extrusionOk="0" h="2886" w="2886">
                  <a:moveTo>
                    <a:pt x="1448" y="93"/>
                  </a:moveTo>
                  <a:cubicBezTo>
                    <a:pt x="2190" y="93"/>
                    <a:pt x="2802" y="696"/>
                    <a:pt x="2802" y="1448"/>
                  </a:cubicBezTo>
                  <a:cubicBezTo>
                    <a:pt x="2802" y="2190"/>
                    <a:pt x="2190" y="2802"/>
                    <a:pt x="1448" y="2802"/>
                  </a:cubicBezTo>
                  <a:cubicBezTo>
                    <a:pt x="696" y="2802"/>
                    <a:pt x="93" y="2190"/>
                    <a:pt x="93" y="1448"/>
                  </a:cubicBezTo>
                  <a:cubicBezTo>
                    <a:pt x="93" y="696"/>
                    <a:pt x="696" y="93"/>
                    <a:pt x="1448" y="93"/>
                  </a:cubicBezTo>
                  <a:close/>
                  <a:moveTo>
                    <a:pt x="1448" y="1"/>
                  </a:moveTo>
                  <a:cubicBezTo>
                    <a:pt x="650" y="1"/>
                    <a:pt x="0" y="650"/>
                    <a:pt x="0" y="1448"/>
                  </a:cubicBezTo>
                  <a:cubicBezTo>
                    <a:pt x="0" y="2236"/>
                    <a:pt x="650" y="2886"/>
                    <a:pt x="1448" y="2886"/>
                  </a:cubicBezTo>
                  <a:cubicBezTo>
                    <a:pt x="2236" y="2886"/>
                    <a:pt x="2885" y="2236"/>
                    <a:pt x="2885" y="1448"/>
                  </a:cubicBezTo>
                  <a:cubicBezTo>
                    <a:pt x="2885" y="650"/>
                    <a:pt x="2236" y="1"/>
                    <a:pt x="14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10"/>
            <p:cNvSpPr/>
            <p:nvPr/>
          </p:nvSpPr>
          <p:spPr>
            <a:xfrm>
              <a:off x="2144250" y="2947825"/>
              <a:ext cx="50800" cy="50800"/>
            </a:xfrm>
            <a:custGeom>
              <a:rect b="b" l="l" r="r" t="t"/>
              <a:pathLst>
                <a:path extrusionOk="0" h="2032" w="2032">
                  <a:moveTo>
                    <a:pt x="1021" y="0"/>
                  </a:moveTo>
                  <a:cubicBezTo>
                    <a:pt x="455" y="0"/>
                    <a:pt x="0" y="455"/>
                    <a:pt x="0" y="1021"/>
                  </a:cubicBezTo>
                  <a:cubicBezTo>
                    <a:pt x="0" y="1577"/>
                    <a:pt x="455" y="2032"/>
                    <a:pt x="1021" y="2032"/>
                  </a:cubicBezTo>
                  <a:cubicBezTo>
                    <a:pt x="1577" y="2032"/>
                    <a:pt x="2032" y="1577"/>
                    <a:pt x="2032" y="1021"/>
                  </a:cubicBezTo>
                  <a:cubicBezTo>
                    <a:pt x="2032" y="455"/>
                    <a:pt x="1577" y="0"/>
                    <a:pt x="10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10"/>
            <p:cNvSpPr/>
            <p:nvPr/>
          </p:nvSpPr>
          <p:spPr>
            <a:xfrm>
              <a:off x="2142850" y="2946425"/>
              <a:ext cx="53825" cy="53825"/>
            </a:xfrm>
            <a:custGeom>
              <a:rect b="b" l="l" r="r" t="t"/>
              <a:pathLst>
                <a:path extrusionOk="0" h="2153" w="2153">
                  <a:moveTo>
                    <a:pt x="1077" y="112"/>
                  </a:moveTo>
                  <a:cubicBezTo>
                    <a:pt x="1605" y="112"/>
                    <a:pt x="2032" y="548"/>
                    <a:pt x="2032" y="1077"/>
                  </a:cubicBezTo>
                  <a:cubicBezTo>
                    <a:pt x="2032" y="1605"/>
                    <a:pt x="1605" y="2032"/>
                    <a:pt x="1077" y="2032"/>
                  </a:cubicBezTo>
                  <a:cubicBezTo>
                    <a:pt x="548" y="2032"/>
                    <a:pt x="112" y="1605"/>
                    <a:pt x="112" y="1077"/>
                  </a:cubicBezTo>
                  <a:cubicBezTo>
                    <a:pt x="112" y="548"/>
                    <a:pt x="548" y="112"/>
                    <a:pt x="1077" y="112"/>
                  </a:cubicBezTo>
                  <a:close/>
                  <a:moveTo>
                    <a:pt x="1077" y="1"/>
                  </a:moveTo>
                  <a:cubicBezTo>
                    <a:pt x="483" y="1"/>
                    <a:pt x="0" y="483"/>
                    <a:pt x="0" y="1077"/>
                  </a:cubicBezTo>
                  <a:cubicBezTo>
                    <a:pt x="0" y="1670"/>
                    <a:pt x="483" y="2153"/>
                    <a:pt x="1077" y="2153"/>
                  </a:cubicBezTo>
                  <a:cubicBezTo>
                    <a:pt x="1670" y="2153"/>
                    <a:pt x="2153" y="1670"/>
                    <a:pt x="2153" y="1077"/>
                  </a:cubicBezTo>
                  <a:cubicBezTo>
                    <a:pt x="2153" y="483"/>
                    <a:pt x="1670" y="1"/>
                    <a:pt x="10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10"/>
            <p:cNvSpPr/>
            <p:nvPr/>
          </p:nvSpPr>
          <p:spPr>
            <a:xfrm>
              <a:off x="2154900" y="2949850"/>
              <a:ext cx="45950" cy="34400"/>
            </a:xfrm>
            <a:custGeom>
              <a:rect b="b" l="l" r="r" t="t"/>
              <a:pathLst>
                <a:path extrusionOk="0" h="1376" w="1838">
                  <a:moveTo>
                    <a:pt x="1657" y="0"/>
                  </a:moveTo>
                  <a:cubicBezTo>
                    <a:pt x="1615" y="0"/>
                    <a:pt x="1573" y="17"/>
                    <a:pt x="1541" y="49"/>
                  </a:cubicBezTo>
                  <a:lnTo>
                    <a:pt x="613" y="977"/>
                  </a:lnTo>
                  <a:lnTo>
                    <a:pt x="298" y="661"/>
                  </a:lnTo>
                  <a:cubicBezTo>
                    <a:pt x="265" y="629"/>
                    <a:pt x="224" y="613"/>
                    <a:pt x="182" y="613"/>
                  </a:cubicBezTo>
                  <a:cubicBezTo>
                    <a:pt x="140" y="613"/>
                    <a:pt x="98" y="629"/>
                    <a:pt x="66" y="661"/>
                  </a:cubicBezTo>
                  <a:cubicBezTo>
                    <a:pt x="1" y="726"/>
                    <a:pt x="1" y="828"/>
                    <a:pt x="66" y="893"/>
                  </a:cubicBezTo>
                  <a:lnTo>
                    <a:pt x="493" y="1320"/>
                  </a:lnTo>
                  <a:cubicBezTo>
                    <a:pt x="530" y="1357"/>
                    <a:pt x="567" y="1376"/>
                    <a:pt x="613" y="1376"/>
                  </a:cubicBezTo>
                  <a:cubicBezTo>
                    <a:pt x="650" y="1376"/>
                    <a:pt x="697" y="1357"/>
                    <a:pt x="724" y="1329"/>
                  </a:cubicBezTo>
                  <a:lnTo>
                    <a:pt x="1773" y="281"/>
                  </a:lnTo>
                  <a:cubicBezTo>
                    <a:pt x="1838" y="216"/>
                    <a:pt x="1838" y="114"/>
                    <a:pt x="1773" y="49"/>
                  </a:cubicBezTo>
                  <a:cubicBezTo>
                    <a:pt x="1740" y="17"/>
                    <a:pt x="1699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15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1677" name="Google Shape;1677;p15"/>
          <p:cNvSpPr txBox="1"/>
          <p:nvPr/>
        </p:nvSpPr>
        <p:spPr>
          <a:xfrm>
            <a:off x="720000" y="1560300"/>
            <a:ext cx="6747000" cy="20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Reporta+ digitaliza y moderniza la gestión de informes técnicos.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 costos y mejora la trazabilidad de servicios.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Aumenta la confianza y transparencia hacia los clientes.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factible dentro del semestre y aplica directamente las competencias profesionales de Ingeniería en Informática.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9"/>
          <p:cNvSpPr txBox="1"/>
          <p:nvPr>
            <p:ph idx="4294967295"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Equipo y Roles del Proyecto</a:t>
            </a:r>
            <a:endParaRPr/>
          </a:p>
        </p:txBody>
      </p:sp>
      <p:sp>
        <p:nvSpPr>
          <p:cNvPr id="1026" name="Google Shape;1026;p9"/>
          <p:cNvSpPr txBox="1"/>
          <p:nvPr>
            <p:ph idx="4294967295" type="body"/>
          </p:nvPr>
        </p:nvSpPr>
        <p:spPr>
          <a:xfrm>
            <a:off x="720000" y="1529025"/>
            <a:ext cx="4688700" cy="22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Nicolás Bazán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i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Scrum Master / Backend</a:t>
            </a:r>
            <a:endParaRPr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Facilitar SCRUM, desarrollo de backend y base de datos.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Matías Rodríguez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i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Owner / Frontend</a:t>
            </a:r>
            <a:endParaRPr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Definir requerimientos, desarrollo de interfaz y dashboard.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Agustín Durán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i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QA / Full Stack Support</a:t>
            </a:r>
            <a:endParaRPr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Validación de calidad, pruebas y apoyo en desarrollo.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2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Problematica Actual</a:t>
            </a:r>
            <a:endParaRPr/>
          </a:p>
        </p:txBody>
      </p:sp>
      <p:sp>
        <p:nvSpPr>
          <p:cNvPr id="1032" name="Google Shape;1032;p2"/>
          <p:cNvSpPr txBox="1"/>
          <p:nvPr>
            <p:ph idx="1" type="body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Situación actual en las empresas técnicas: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Uso de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formularios en papel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pérdida de documentos.</a:t>
            </a:r>
            <a:b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Procesos manuales →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errores y duplicidad de tareas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Difícil 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trazabilidad de servicios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registros dispersos.</a:t>
            </a:r>
            <a:b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Sobrecarga administrativa y poca transparencia frente al cliente.</a:t>
            </a:r>
            <a:b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Impacto: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retrasos, menor eficiencia y pérdida de confianza.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</p:txBody>
      </p:sp>
      <p:grpSp>
        <p:nvGrpSpPr>
          <p:cNvPr id="1033" name="Google Shape;1033;p2"/>
          <p:cNvGrpSpPr/>
          <p:nvPr/>
        </p:nvGrpSpPr>
        <p:grpSpPr>
          <a:xfrm>
            <a:off x="7190985" y="712950"/>
            <a:ext cx="1239905" cy="584116"/>
            <a:chOff x="6947135" y="2460525"/>
            <a:chExt cx="1239905" cy="584116"/>
          </a:xfrm>
        </p:grpSpPr>
        <p:sp>
          <p:nvSpPr>
            <p:cNvPr id="1034" name="Google Shape;1034;p2"/>
            <p:cNvSpPr/>
            <p:nvPr/>
          </p:nvSpPr>
          <p:spPr>
            <a:xfrm>
              <a:off x="7878097" y="2638928"/>
              <a:ext cx="304483" cy="39265"/>
            </a:xfrm>
            <a:custGeom>
              <a:rect b="b" l="l" r="r" t="t"/>
              <a:pathLst>
                <a:path extrusionOk="0" h="493" w="3823">
                  <a:moveTo>
                    <a:pt x="1" y="1"/>
                  </a:moveTo>
                  <a:lnTo>
                    <a:pt x="1" y="492"/>
                  </a:lnTo>
                  <a:lnTo>
                    <a:pt x="3823" y="492"/>
                  </a:lnTo>
                  <a:lnTo>
                    <a:pt x="38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2"/>
            <p:cNvSpPr/>
            <p:nvPr/>
          </p:nvSpPr>
          <p:spPr>
            <a:xfrm>
              <a:off x="7872920" y="2634468"/>
              <a:ext cx="314120" cy="48106"/>
            </a:xfrm>
            <a:custGeom>
              <a:rect b="b" l="l" r="r" t="t"/>
              <a:pathLst>
                <a:path extrusionOk="0" h="604" w="3944">
                  <a:moveTo>
                    <a:pt x="3823" y="112"/>
                  </a:moveTo>
                  <a:lnTo>
                    <a:pt x="3823" y="483"/>
                  </a:lnTo>
                  <a:lnTo>
                    <a:pt x="121" y="483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47" y="1"/>
                    <a:pt x="28" y="1"/>
                    <a:pt x="19" y="10"/>
                  </a:cubicBezTo>
                  <a:cubicBezTo>
                    <a:pt x="10" y="29"/>
                    <a:pt x="1" y="38"/>
                    <a:pt x="1" y="57"/>
                  </a:cubicBezTo>
                  <a:lnTo>
                    <a:pt x="1" y="548"/>
                  </a:lnTo>
                  <a:cubicBezTo>
                    <a:pt x="1" y="576"/>
                    <a:pt x="28" y="604"/>
                    <a:pt x="56" y="604"/>
                  </a:cubicBezTo>
                  <a:lnTo>
                    <a:pt x="3878" y="604"/>
                  </a:lnTo>
                  <a:cubicBezTo>
                    <a:pt x="3897" y="604"/>
                    <a:pt x="3915" y="595"/>
                    <a:pt x="3925" y="585"/>
                  </a:cubicBezTo>
                  <a:cubicBezTo>
                    <a:pt x="3934" y="576"/>
                    <a:pt x="3943" y="558"/>
                    <a:pt x="3943" y="548"/>
                  </a:cubicBezTo>
                  <a:lnTo>
                    <a:pt x="3943" y="57"/>
                  </a:lnTo>
                  <a:cubicBezTo>
                    <a:pt x="3943" y="19"/>
                    <a:pt x="3915" y="1"/>
                    <a:pt x="38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2"/>
            <p:cNvSpPr/>
            <p:nvPr/>
          </p:nvSpPr>
          <p:spPr>
            <a:xfrm>
              <a:off x="7878097" y="2725342"/>
              <a:ext cx="174423" cy="25247"/>
            </a:xfrm>
            <a:custGeom>
              <a:rect b="b" l="l" r="r" t="t"/>
              <a:pathLst>
                <a:path extrusionOk="0" h="317" w="2190">
                  <a:moveTo>
                    <a:pt x="1" y="1"/>
                  </a:moveTo>
                  <a:lnTo>
                    <a:pt x="1" y="316"/>
                  </a:lnTo>
                  <a:lnTo>
                    <a:pt x="2190" y="316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2"/>
            <p:cNvSpPr/>
            <p:nvPr/>
          </p:nvSpPr>
          <p:spPr>
            <a:xfrm>
              <a:off x="7872920" y="2720165"/>
              <a:ext cx="184060" cy="34805"/>
            </a:xfrm>
            <a:custGeom>
              <a:rect b="b" l="l" r="r" t="t"/>
              <a:pathLst>
                <a:path extrusionOk="0" h="437" w="2311">
                  <a:moveTo>
                    <a:pt x="2199" y="122"/>
                  </a:moveTo>
                  <a:lnTo>
                    <a:pt x="2199" y="326"/>
                  </a:lnTo>
                  <a:lnTo>
                    <a:pt x="121" y="326"/>
                  </a:lnTo>
                  <a:lnTo>
                    <a:pt x="121" y="122"/>
                  </a:lnTo>
                  <a:close/>
                  <a:moveTo>
                    <a:pt x="66" y="1"/>
                  </a:moveTo>
                  <a:cubicBezTo>
                    <a:pt x="28" y="1"/>
                    <a:pt x="1" y="29"/>
                    <a:pt x="1" y="66"/>
                  </a:cubicBezTo>
                  <a:lnTo>
                    <a:pt x="1" y="381"/>
                  </a:lnTo>
                  <a:cubicBezTo>
                    <a:pt x="1" y="400"/>
                    <a:pt x="10" y="409"/>
                    <a:pt x="19" y="418"/>
                  </a:cubicBezTo>
                  <a:cubicBezTo>
                    <a:pt x="28" y="437"/>
                    <a:pt x="47" y="437"/>
                    <a:pt x="66" y="437"/>
                  </a:cubicBezTo>
                  <a:lnTo>
                    <a:pt x="2255" y="437"/>
                  </a:lnTo>
                  <a:cubicBezTo>
                    <a:pt x="2292" y="437"/>
                    <a:pt x="2311" y="409"/>
                    <a:pt x="2311" y="381"/>
                  </a:cubicBezTo>
                  <a:lnTo>
                    <a:pt x="2311" y="66"/>
                  </a:lnTo>
                  <a:cubicBezTo>
                    <a:pt x="2311" y="47"/>
                    <a:pt x="2311" y="29"/>
                    <a:pt x="2301" y="20"/>
                  </a:cubicBezTo>
                  <a:cubicBezTo>
                    <a:pt x="2283" y="10"/>
                    <a:pt x="2273" y="1"/>
                    <a:pt x="2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2"/>
            <p:cNvSpPr/>
            <p:nvPr/>
          </p:nvSpPr>
          <p:spPr>
            <a:xfrm>
              <a:off x="7878097" y="2797818"/>
              <a:ext cx="174423" cy="25168"/>
            </a:xfrm>
            <a:custGeom>
              <a:rect b="b" l="l" r="r" t="t"/>
              <a:pathLst>
                <a:path extrusionOk="0" h="316" w="2190">
                  <a:moveTo>
                    <a:pt x="1" y="0"/>
                  </a:moveTo>
                  <a:lnTo>
                    <a:pt x="1" y="315"/>
                  </a:lnTo>
                  <a:lnTo>
                    <a:pt x="2190" y="315"/>
                  </a:lnTo>
                  <a:lnTo>
                    <a:pt x="2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2"/>
            <p:cNvSpPr/>
            <p:nvPr/>
          </p:nvSpPr>
          <p:spPr>
            <a:xfrm>
              <a:off x="7872920" y="2793358"/>
              <a:ext cx="184060" cy="34805"/>
            </a:xfrm>
            <a:custGeom>
              <a:rect b="b" l="l" r="r" t="t"/>
              <a:pathLst>
                <a:path extrusionOk="0" h="437" w="2311">
                  <a:moveTo>
                    <a:pt x="2199" y="112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28"/>
                    <a:pt x="1" y="56"/>
                  </a:cubicBezTo>
                  <a:lnTo>
                    <a:pt x="1" y="371"/>
                  </a:lnTo>
                  <a:cubicBezTo>
                    <a:pt x="1" y="390"/>
                    <a:pt x="10" y="409"/>
                    <a:pt x="19" y="418"/>
                  </a:cubicBezTo>
                  <a:cubicBezTo>
                    <a:pt x="28" y="427"/>
                    <a:pt x="47" y="436"/>
                    <a:pt x="66" y="436"/>
                  </a:cubicBezTo>
                  <a:lnTo>
                    <a:pt x="2255" y="436"/>
                  </a:lnTo>
                  <a:cubicBezTo>
                    <a:pt x="2273" y="436"/>
                    <a:pt x="2283" y="427"/>
                    <a:pt x="2301" y="418"/>
                  </a:cubicBezTo>
                  <a:cubicBezTo>
                    <a:pt x="2311" y="409"/>
                    <a:pt x="2311" y="390"/>
                    <a:pt x="2311" y="371"/>
                  </a:cubicBezTo>
                  <a:lnTo>
                    <a:pt x="2311" y="56"/>
                  </a:lnTo>
                  <a:cubicBezTo>
                    <a:pt x="2311" y="28"/>
                    <a:pt x="2292" y="0"/>
                    <a:pt x="2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2"/>
            <p:cNvSpPr/>
            <p:nvPr/>
          </p:nvSpPr>
          <p:spPr>
            <a:xfrm>
              <a:off x="6985603" y="2857631"/>
              <a:ext cx="295563" cy="127910"/>
            </a:xfrm>
            <a:custGeom>
              <a:rect b="b" l="l" r="r" t="t"/>
              <a:pathLst>
                <a:path extrusionOk="0" h="1606" w="3711">
                  <a:moveTo>
                    <a:pt x="3711" y="0"/>
                  </a:moveTo>
                  <a:lnTo>
                    <a:pt x="0" y="1605"/>
                  </a:lnTo>
                </a:path>
              </a:pathLst>
            </a:custGeom>
            <a:solidFill>
              <a:srgbClr val="E16F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2"/>
            <p:cNvSpPr/>
            <p:nvPr/>
          </p:nvSpPr>
          <p:spPr>
            <a:xfrm>
              <a:off x="6980426" y="2853330"/>
              <a:ext cx="305916" cy="136591"/>
            </a:xfrm>
            <a:custGeom>
              <a:rect b="b" l="l" r="r" t="t"/>
              <a:pathLst>
                <a:path extrusionOk="0" h="1715" w="3841">
                  <a:moveTo>
                    <a:pt x="3773" y="1"/>
                  </a:moveTo>
                  <a:cubicBezTo>
                    <a:pt x="3764" y="1"/>
                    <a:pt x="3756" y="3"/>
                    <a:pt x="3748" y="8"/>
                  </a:cubicBezTo>
                  <a:lnTo>
                    <a:pt x="47" y="1604"/>
                  </a:lnTo>
                  <a:cubicBezTo>
                    <a:pt x="10" y="1613"/>
                    <a:pt x="0" y="1650"/>
                    <a:pt x="10" y="1678"/>
                  </a:cubicBezTo>
                  <a:cubicBezTo>
                    <a:pt x="19" y="1696"/>
                    <a:pt x="47" y="1715"/>
                    <a:pt x="65" y="1715"/>
                  </a:cubicBezTo>
                  <a:cubicBezTo>
                    <a:pt x="75" y="1715"/>
                    <a:pt x="84" y="1715"/>
                    <a:pt x="84" y="1706"/>
                  </a:cubicBezTo>
                  <a:lnTo>
                    <a:pt x="3795" y="110"/>
                  </a:lnTo>
                  <a:cubicBezTo>
                    <a:pt x="3822" y="101"/>
                    <a:pt x="3841" y="64"/>
                    <a:pt x="3832" y="36"/>
                  </a:cubicBezTo>
                  <a:cubicBezTo>
                    <a:pt x="3818" y="16"/>
                    <a:pt x="3795" y="1"/>
                    <a:pt x="3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2"/>
            <p:cNvSpPr/>
            <p:nvPr/>
          </p:nvSpPr>
          <p:spPr>
            <a:xfrm>
              <a:off x="6951595" y="2965470"/>
              <a:ext cx="48822" cy="48106"/>
            </a:xfrm>
            <a:custGeom>
              <a:rect b="b" l="l" r="r" t="t"/>
              <a:pathLst>
                <a:path extrusionOk="0" h="604" w="613">
                  <a:moveTo>
                    <a:pt x="168" y="1"/>
                  </a:moveTo>
                  <a:lnTo>
                    <a:pt x="1" y="446"/>
                  </a:lnTo>
                  <a:lnTo>
                    <a:pt x="446" y="604"/>
                  </a:lnTo>
                  <a:lnTo>
                    <a:pt x="613" y="159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2"/>
            <p:cNvSpPr/>
            <p:nvPr/>
          </p:nvSpPr>
          <p:spPr>
            <a:xfrm>
              <a:off x="6947135" y="2961487"/>
              <a:ext cx="57743" cy="57265"/>
            </a:xfrm>
            <a:custGeom>
              <a:rect b="b" l="l" r="r" t="t"/>
              <a:pathLst>
                <a:path extrusionOk="0" h="719" w="725">
                  <a:moveTo>
                    <a:pt x="251" y="134"/>
                  </a:moveTo>
                  <a:lnTo>
                    <a:pt x="595" y="255"/>
                  </a:lnTo>
                  <a:lnTo>
                    <a:pt x="465" y="589"/>
                  </a:lnTo>
                  <a:lnTo>
                    <a:pt x="131" y="468"/>
                  </a:lnTo>
                  <a:lnTo>
                    <a:pt x="251" y="134"/>
                  </a:lnTo>
                  <a:close/>
                  <a:moveTo>
                    <a:pt x="216" y="1"/>
                  </a:moveTo>
                  <a:cubicBezTo>
                    <a:pt x="192" y="1"/>
                    <a:pt x="175" y="11"/>
                    <a:pt x="168" y="32"/>
                  </a:cubicBezTo>
                  <a:lnTo>
                    <a:pt x="1" y="478"/>
                  </a:lnTo>
                  <a:cubicBezTo>
                    <a:pt x="1" y="496"/>
                    <a:pt x="1" y="515"/>
                    <a:pt x="10" y="524"/>
                  </a:cubicBezTo>
                  <a:cubicBezTo>
                    <a:pt x="10" y="543"/>
                    <a:pt x="29" y="552"/>
                    <a:pt x="38" y="552"/>
                  </a:cubicBezTo>
                  <a:lnTo>
                    <a:pt x="483" y="719"/>
                  </a:lnTo>
                  <a:lnTo>
                    <a:pt x="502" y="719"/>
                  </a:lnTo>
                  <a:cubicBezTo>
                    <a:pt x="530" y="719"/>
                    <a:pt x="548" y="700"/>
                    <a:pt x="558" y="682"/>
                  </a:cubicBezTo>
                  <a:lnTo>
                    <a:pt x="715" y="236"/>
                  </a:lnTo>
                  <a:cubicBezTo>
                    <a:pt x="724" y="209"/>
                    <a:pt x="715" y="171"/>
                    <a:pt x="678" y="162"/>
                  </a:cubicBezTo>
                  <a:lnTo>
                    <a:pt x="242" y="4"/>
                  </a:lnTo>
                  <a:cubicBezTo>
                    <a:pt x="233" y="2"/>
                    <a:pt x="224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2"/>
            <p:cNvSpPr/>
            <p:nvPr/>
          </p:nvSpPr>
          <p:spPr>
            <a:xfrm>
              <a:off x="7264836" y="2488002"/>
              <a:ext cx="591922" cy="551701"/>
            </a:xfrm>
            <a:custGeom>
              <a:rect b="b" l="l" r="r" t="t"/>
              <a:pathLst>
                <a:path extrusionOk="0" h="6927" w="7432">
                  <a:moveTo>
                    <a:pt x="3715" y="0"/>
                  </a:moveTo>
                  <a:cubicBezTo>
                    <a:pt x="2032" y="0"/>
                    <a:pt x="558" y="1228"/>
                    <a:pt x="288" y="2944"/>
                  </a:cubicBezTo>
                  <a:cubicBezTo>
                    <a:pt x="1" y="4827"/>
                    <a:pt x="1300" y="6599"/>
                    <a:pt x="3192" y="6886"/>
                  </a:cubicBezTo>
                  <a:cubicBezTo>
                    <a:pt x="3369" y="6913"/>
                    <a:pt x="3545" y="6927"/>
                    <a:pt x="3718" y="6927"/>
                  </a:cubicBezTo>
                  <a:cubicBezTo>
                    <a:pt x="5395" y="6927"/>
                    <a:pt x="6874" y="5707"/>
                    <a:pt x="7135" y="3992"/>
                  </a:cubicBezTo>
                  <a:cubicBezTo>
                    <a:pt x="7432" y="2100"/>
                    <a:pt x="6133" y="328"/>
                    <a:pt x="4240" y="40"/>
                  </a:cubicBezTo>
                  <a:cubicBezTo>
                    <a:pt x="4064" y="13"/>
                    <a:pt x="3888" y="0"/>
                    <a:pt x="3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2"/>
            <p:cNvSpPr/>
            <p:nvPr/>
          </p:nvSpPr>
          <p:spPr>
            <a:xfrm>
              <a:off x="7259659" y="2483223"/>
              <a:ext cx="589692" cy="561418"/>
            </a:xfrm>
            <a:custGeom>
              <a:rect b="b" l="l" r="r" t="t"/>
              <a:pathLst>
                <a:path extrusionOk="0" h="7049" w="7404">
                  <a:moveTo>
                    <a:pt x="3777" y="119"/>
                  </a:moveTo>
                  <a:cubicBezTo>
                    <a:pt x="3944" y="119"/>
                    <a:pt x="4120" y="128"/>
                    <a:pt x="4296" y="156"/>
                  </a:cubicBezTo>
                  <a:cubicBezTo>
                    <a:pt x="5196" y="295"/>
                    <a:pt x="5984" y="777"/>
                    <a:pt x="6522" y="1510"/>
                  </a:cubicBezTo>
                  <a:cubicBezTo>
                    <a:pt x="7061" y="2243"/>
                    <a:pt x="7283" y="3143"/>
                    <a:pt x="7144" y="4043"/>
                  </a:cubicBezTo>
                  <a:cubicBezTo>
                    <a:pt x="7005" y="4943"/>
                    <a:pt x="6532" y="5731"/>
                    <a:pt x="5799" y="6269"/>
                  </a:cubicBezTo>
                  <a:cubicBezTo>
                    <a:pt x="5209" y="6702"/>
                    <a:pt x="4510" y="6931"/>
                    <a:pt x="3791" y="6931"/>
                  </a:cubicBezTo>
                  <a:cubicBezTo>
                    <a:pt x="3617" y="6931"/>
                    <a:pt x="3442" y="6918"/>
                    <a:pt x="3266" y="6891"/>
                  </a:cubicBezTo>
                  <a:cubicBezTo>
                    <a:pt x="1411" y="6603"/>
                    <a:pt x="131" y="4868"/>
                    <a:pt x="418" y="3013"/>
                  </a:cubicBezTo>
                  <a:cubicBezTo>
                    <a:pt x="558" y="2113"/>
                    <a:pt x="1031" y="1315"/>
                    <a:pt x="1764" y="777"/>
                  </a:cubicBezTo>
                  <a:cubicBezTo>
                    <a:pt x="2357" y="351"/>
                    <a:pt x="3053" y="119"/>
                    <a:pt x="3777" y="119"/>
                  </a:cubicBezTo>
                  <a:close/>
                  <a:moveTo>
                    <a:pt x="3765" y="1"/>
                  </a:moveTo>
                  <a:cubicBezTo>
                    <a:pt x="3026" y="1"/>
                    <a:pt x="2309" y="238"/>
                    <a:pt x="1699" y="685"/>
                  </a:cubicBezTo>
                  <a:cubicBezTo>
                    <a:pt x="938" y="1241"/>
                    <a:pt x="446" y="2058"/>
                    <a:pt x="298" y="2995"/>
                  </a:cubicBezTo>
                  <a:cubicBezTo>
                    <a:pt x="1" y="4915"/>
                    <a:pt x="1328" y="6714"/>
                    <a:pt x="3248" y="7002"/>
                  </a:cubicBezTo>
                  <a:cubicBezTo>
                    <a:pt x="3424" y="7030"/>
                    <a:pt x="3610" y="7048"/>
                    <a:pt x="3786" y="7048"/>
                  </a:cubicBezTo>
                  <a:cubicBezTo>
                    <a:pt x="4528" y="7048"/>
                    <a:pt x="5252" y="6807"/>
                    <a:pt x="5864" y="6362"/>
                  </a:cubicBezTo>
                  <a:cubicBezTo>
                    <a:pt x="6625" y="5805"/>
                    <a:pt x="7116" y="4989"/>
                    <a:pt x="7265" y="4061"/>
                  </a:cubicBezTo>
                  <a:cubicBezTo>
                    <a:pt x="7404" y="3134"/>
                    <a:pt x="7172" y="2197"/>
                    <a:pt x="6615" y="1445"/>
                  </a:cubicBezTo>
                  <a:cubicBezTo>
                    <a:pt x="6059" y="685"/>
                    <a:pt x="5242" y="184"/>
                    <a:pt x="4315" y="45"/>
                  </a:cubicBezTo>
                  <a:cubicBezTo>
                    <a:pt x="4131" y="15"/>
                    <a:pt x="3947" y="1"/>
                    <a:pt x="3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2"/>
            <p:cNvSpPr/>
            <p:nvPr/>
          </p:nvSpPr>
          <p:spPr>
            <a:xfrm>
              <a:off x="7219757" y="2465303"/>
              <a:ext cx="627364" cy="552019"/>
            </a:xfrm>
            <a:custGeom>
              <a:rect b="b" l="l" r="r" t="t"/>
              <a:pathLst>
                <a:path extrusionOk="0" h="6931" w="7877">
                  <a:moveTo>
                    <a:pt x="3933" y="0"/>
                  </a:moveTo>
                  <a:cubicBezTo>
                    <a:pt x="3250" y="0"/>
                    <a:pt x="2560" y="202"/>
                    <a:pt x="1958" y="622"/>
                  </a:cubicBezTo>
                  <a:cubicBezTo>
                    <a:pt x="391" y="1717"/>
                    <a:pt x="1" y="3878"/>
                    <a:pt x="1096" y="5446"/>
                  </a:cubicBezTo>
                  <a:cubicBezTo>
                    <a:pt x="1770" y="6412"/>
                    <a:pt x="2849" y="6930"/>
                    <a:pt x="3945" y="6930"/>
                  </a:cubicBezTo>
                  <a:cubicBezTo>
                    <a:pt x="4628" y="6930"/>
                    <a:pt x="5318" y="6729"/>
                    <a:pt x="5920" y="6309"/>
                  </a:cubicBezTo>
                  <a:cubicBezTo>
                    <a:pt x="7487" y="5214"/>
                    <a:pt x="7877" y="3053"/>
                    <a:pt x="6782" y="1485"/>
                  </a:cubicBezTo>
                  <a:cubicBezTo>
                    <a:pt x="6108" y="519"/>
                    <a:pt x="5029" y="0"/>
                    <a:pt x="39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2"/>
            <p:cNvSpPr/>
            <p:nvPr/>
          </p:nvSpPr>
          <p:spPr>
            <a:xfrm>
              <a:off x="7232341" y="2460525"/>
              <a:ext cx="601479" cy="561179"/>
            </a:xfrm>
            <a:custGeom>
              <a:rect b="b" l="l" r="r" t="t"/>
              <a:pathLst>
                <a:path extrusionOk="0" h="7046" w="7552">
                  <a:moveTo>
                    <a:pt x="3765" y="122"/>
                  </a:moveTo>
                  <a:cubicBezTo>
                    <a:pt x="3937" y="122"/>
                    <a:pt x="4111" y="135"/>
                    <a:pt x="4287" y="163"/>
                  </a:cubicBezTo>
                  <a:cubicBezTo>
                    <a:pt x="6142" y="441"/>
                    <a:pt x="7422" y="2185"/>
                    <a:pt x="7144" y="4040"/>
                  </a:cubicBezTo>
                  <a:cubicBezTo>
                    <a:pt x="6883" y="5720"/>
                    <a:pt x="5429" y="6929"/>
                    <a:pt x="3779" y="6929"/>
                  </a:cubicBezTo>
                  <a:cubicBezTo>
                    <a:pt x="3607" y="6929"/>
                    <a:pt x="3432" y="6915"/>
                    <a:pt x="3257" y="6888"/>
                  </a:cubicBezTo>
                  <a:cubicBezTo>
                    <a:pt x="1401" y="6601"/>
                    <a:pt x="121" y="4866"/>
                    <a:pt x="409" y="3011"/>
                  </a:cubicBezTo>
                  <a:cubicBezTo>
                    <a:pt x="669" y="1331"/>
                    <a:pt x="2116" y="122"/>
                    <a:pt x="3765" y="122"/>
                  </a:cubicBezTo>
                  <a:close/>
                  <a:moveTo>
                    <a:pt x="3769" y="0"/>
                  </a:moveTo>
                  <a:cubicBezTo>
                    <a:pt x="2067" y="0"/>
                    <a:pt x="558" y="1253"/>
                    <a:pt x="298" y="2992"/>
                  </a:cubicBezTo>
                  <a:cubicBezTo>
                    <a:pt x="1" y="4912"/>
                    <a:pt x="1318" y="6712"/>
                    <a:pt x="3238" y="6999"/>
                  </a:cubicBezTo>
                  <a:cubicBezTo>
                    <a:pt x="3415" y="7027"/>
                    <a:pt x="3600" y="7046"/>
                    <a:pt x="3776" y="7046"/>
                  </a:cubicBezTo>
                  <a:cubicBezTo>
                    <a:pt x="5483" y="7046"/>
                    <a:pt x="6986" y="5794"/>
                    <a:pt x="7255" y="4059"/>
                  </a:cubicBezTo>
                  <a:cubicBezTo>
                    <a:pt x="7552" y="2139"/>
                    <a:pt x="6225" y="339"/>
                    <a:pt x="4305" y="42"/>
                  </a:cubicBezTo>
                  <a:cubicBezTo>
                    <a:pt x="4125" y="14"/>
                    <a:pt x="3946" y="0"/>
                    <a:pt x="3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2"/>
            <p:cNvSpPr/>
            <p:nvPr/>
          </p:nvSpPr>
          <p:spPr>
            <a:xfrm>
              <a:off x="7615828" y="2510541"/>
              <a:ext cx="134520" cy="135158"/>
            </a:xfrm>
            <a:custGeom>
              <a:rect b="b" l="l" r="r" t="t"/>
              <a:pathLst>
                <a:path extrusionOk="0" h="1697" w="1689">
                  <a:moveTo>
                    <a:pt x="102" y="1"/>
                  </a:moveTo>
                  <a:cubicBezTo>
                    <a:pt x="67" y="1"/>
                    <a:pt x="33" y="20"/>
                    <a:pt x="19" y="54"/>
                  </a:cubicBezTo>
                  <a:cubicBezTo>
                    <a:pt x="0" y="91"/>
                    <a:pt x="19" y="147"/>
                    <a:pt x="65" y="165"/>
                  </a:cubicBezTo>
                  <a:cubicBezTo>
                    <a:pt x="705" y="462"/>
                    <a:pt x="1216" y="991"/>
                    <a:pt x="1512" y="1640"/>
                  </a:cubicBezTo>
                  <a:cubicBezTo>
                    <a:pt x="1522" y="1678"/>
                    <a:pt x="1559" y="1696"/>
                    <a:pt x="1587" y="1696"/>
                  </a:cubicBezTo>
                  <a:cubicBezTo>
                    <a:pt x="1596" y="1696"/>
                    <a:pt x="1614" y="1696"/>
                    <a:pt x="1624" y="1687"/>
                  </a:cubicBezTo>
                  <a:cubicBezTo>
                    <a:pt x="1670" y="1668"/>
                    <a:pt x="1689" y="1622"/>
                    <a:pt x="1670" y="1575"/>
                  </a:cubicBezTo>
                  <a:cubicBezTo>
                    <a:pt x="1364" y="880"/>
                    <a:pt x="817" y="323"/>
                    <a:pt x="139" y="8"/>
                  </a:cubicBezTo>
                  <a:cubicBezTo>
                    <a:pt x="127" y="3"/>
                    <a:pt x="115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2"/>
            <p:cNvSpPr/>
            <p:nvPr/>
          </p:nvSpPr>
          <p:spPr>
            <a:xfrm>
              <a:off x="7397842" y="2601973"/>
              <a:ext cx="261634" cy="300102"/>
            </a:xfrm>
            <a:custGeom>
              <a:rect b="b" l="l" r="r" t="t"/>
              <a:pathLst>
                <a:path extrusionOk="0" h="3768" w="3285">
                  <a:moveTo>
                    <a:pt x="158" y="1"/>
                  </a:moveTo>
                  <a:cubicBezTo>
                    <a:pt x="75" y="1"/>
                    <a:pt x="1" y="75"/>
                    <a:pt x="1" y="168"/>
                  </a:cubicBezTo>
                  <a:lnTo>
                    <a:pt x="1" y="3600"/>
                  </a:lnTo>
                  <a:cubicBezTo>
                    <a:pt x="1" y="3693"/>
                    <a:pt x="75" y="3767"/>
                    <a:pt x="158" y="3767"/>
                  </a:cubicBezTo>
                  <a:lnTo>
                    <a:pt x="3127" y="3767"/>
                  </a:lnTo>
                  <a:cubicBezTo>
                    <a:pt x="3220" y="3767"/>
                    <a:pt x="3285" y="3693"/>
                    <a:pt x="3285" y="3600"/>
                  </a:cubicBezTo>
                  <a:lnTo>
                    <a:pt x="3285" y="168"/>
                  </a:lnTo>
                  <a:cubicBezTo>
                    <a:pt x="3285" y="75"/>
                    <a:pt x="3220" y="1"/>
                    <a:pt x="31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2"/>
            <p:cNvSpPr/>
            <p:nvPr/>
          </p:nvSpPr>
          <p:spPr>
            <a:xfrm>
              <a:off x="7393461" y="2597592"/>
              <a:ext cx="271191" cy="308863"/>
            </a:xfrm>
            <a:custGeom>
              <a:rect b="b" l="l" r="r" t="t"/>
              <a:pathLst>
                <a:path extrusionOk="0" h="3878" w="3405">
                  <a:moveTo>
                    <a:pt x="3182" y="111"/>
                  </a:moveTo>
                  <a:cubicBezTo>
                    <a:pt x="3238" y="111"/>
                    <a:pt x="3284" y="158"/>
                    <a:pt x="3284" y="223"/>
                  </a:cubicBezTo>
                  <a:lnTo>
                    <a:pt x="3284" y="3655"/>
                  </a:lnTo>
                  <a:cubicBezTo>
                    <a:pt x="3284" y="3720"/>
                    <a:pt x="3238" y="3766"/>
                    <a:pt x="3182" y="3766"/>
                  </a:cubicBezTo>
                  <a:lnTo>
                    <a:pt x="213" y="3766"/>
                  </a:lnTo>
                  <a:cubicBezTo>
                    <a:pt x="158" y="3766"/>
                    <a:pt x="111" y="3720"/>
                    <a:pt x="111" y="3655"/>
                  </a:cubicBezTo>
                  <a:lnTo>
                    <a:pt x="111" y="223"/>
                  </a:lnTo>
                  <a:cubicBezTo>
                    <a:pt x="111" y="158"/>
                    <a:pt x="158" y="111"/>
                    <a:pt x="213" y="111"/>
                  </a:cubicBezTo>
                  <a:close/>
                  <a:moveTo>
                    <a:pt x="213" y="0"/>
                  </a:moveTo>
                  <a:cubicBezTo>
                    <a:pt x="93" y="0"/>
                    <a:pt x="0" y="93"/>
                    <a:pt x="0" y="223"/>
                  </a:cubicBezTo>
                  <a:lnTo>
                    <a:pt x="0" y="3655"/>
                  </a:lnTo>
                  <a:cubicBezTo>
                    <a:pt x="0" y="3776"/>
                    <a:pt x="93" y="3878"/>
                    <a:pt x="213" y="3878"/>
                  </a:cubicBezTo>
                  <a:lnTo>
                    <a:pt x="3182" y="3878"/>
                  </a:lnTo>
                  <a:cubicBezTo>
                    <a:pt x="3303" y="3878"/>
                    <a:pt x="3405" y="3776"/>
                    <a:pt x="3405" y="3655"/>
                  </a:cubicBezTo>
                  <a:lnTo>
                    <a:pt x="3405" y="223"/>
                  </a:lnTo>
                  <a:cubicBezTo>
                    <a:pt x="3405" y="93"/>
                    <a:pt x="3303" y="0"/>
                    <a:pt x="3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2"/>
            <p:cNvSpPr/>
            <p:nvPr/>
          </p:nvSpPr>
          <p:spPr>
            <a:xfrm>
              <a:off x="7448814" y="2585725"/>
              <a:ext cx="159688" cy="31858"/>
            </a:xfrm>
            <a:custGeom>
              <a:rect b="b" l="l" r="r" t="t"/>
              <a:pathLst>
                <a:path extrusionOk="0" h="400" w="2005">
                  <a:moveTo>
                    <a:pt x="400" y="1"/>
                  </a:moveTo>
                  <a:cubicBezTo>
                    <a:pt x="177" y="1"/>
                    <a:pt x="1" y="177"/>
                    <a:pt x="1" y="400"/>
                  </a:cubicBezTo>
                  <a:lnTo>
                    <a:pt x="2005" y="400"/>
                  </a:lnTo>
                  <a:cubicBezTo>
                    <a:pt x="2005" y="177"/>
                    <a:pt x="1828" y="1"/>
                    <a:pt x="16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2"/>
            <p:cNvSpPr/>
            <p:nvPr/>
          </p:nvSpPr>
          <p:spPr>
            <a:xfrm>
              <a:off x="7443637" y="2580549"/>
              <a:ext cx="169325" cy="41495"/>
            </a:xfrm>
            <a:custGeom>
              <a:rect b="b" l="l" r="r" t="t"/>
              <a:pathLst>
                <a:path extrusionOk="0" h="521" w="2126">
                  <a:moveTo>
                    <a:pt x="1671" y="121"/>
                  </a:moveTo>
                  <a:cubicBezTo>
                    <a:pt x="1838" y="121"/>
                    <a:pt x="1977" y="242"/>
                    <a:pt x="2005" y="409"/>
                  </a:cubicBezTo>
                  <a:lnTo>
                    <a:pt x="121" y="409"/>
                  </a:lnTo>
                  <a:cubicBezTo>
                    <a:pt x="149" y="242"/>
                    <a:pt x="288" y="121"/>
                    <a:pt x="465" y="121"/>
                  </a:cubicBezTo>
                  <a:close/>
                  <a:moveTo>
                    <a:pt x="465" y="1"/>
                  </a:moveTo>
                  <a:cubicBezTo>
                    <a:pt x="205" y="1"/>
                    <a:pt x="1" y="205"/>
                    <a:pt x="1" y="465"/>
                  </a:cubicBezTo>
                  <a:cubicBezTo>
                    <a:pt x="1" y="520"/>
                    <a:pt x="1" y="520"/>
                    <a:pt x="353" y="520"/>
                  </a:cubicBezTo>
                  <a:lnTo>
                    <a:pt x="1736" y="520"/>
                  </a:lnTo>
                  <a:cubicBezTo>
                    <a:pt x="2125" y="520"/>
                    <a:pt x="2125" y="520"/>
                    <a:pt x="2125" y="465"/>
                  </a:cubicBezTo>
                  <a:cubicBezTo>
                    <a:pt x="2125" y="205"/>
                    <a:pt x="1921" y="1"/>
                    <a:pt x="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2"/>
            <p:cNvSpPr/>
            <p:nvPr/>
          </p:nvSpPr>
          <p:spPr>
            <a:xfrm>
              <a:off x="7500583" y="2556894"/>
              <a:ext cx="55433" cy="55513"/>
            </a:xfrm>
            <a:custGeom>
              <a:rect b="b" l="l" r="r" t="t"/>
              <a:pathLst>
                <a:path extrusionOk="0" h="697" w="696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697"/>
                    <a:pt x="353" y="697"/>
                  </a:cubicBezTo>
                  <a:cubicBezTo>
                    <a:pt x="538" y="697"/>
                    <a:pt x="696" y="548"/>
                    <a:pt x="696" y="353"/>
                  </a:cubicBezTo>
                  <a:cubicBezTo>
                    <a:pt x="696" y="159"/>
                    <a:pt x="538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2"/>
            <p:cNvSpPr/>
            <p:nvPr/>
          </p:nvSpPr>
          <p:spPr>
            <a:xfrm>
              <a:off x="7496123" y="2552514"/>
              <a:ext cx="65070" cy="65070"/>
            </a:xfrm>
            <a:custGeom>
              <a:rect b="b" l="l" r="r" t="t"/>
              <a:pathLst>
                <a:path extrusionOk="0" h="817" w="817">
                  <a:moveTo>
                    <a:pt x="409" y="121"/>
                  </a:moveTo>
                  <a:cubicBezTo>
                    <a:pt x="566" y="121"/>
                    <a:pt x="696" y="251"/>
                    <a:pt x="696" y="408"/>
                  </a:cubicBezTo>
                  <a:cubicBezTo>
                    <a:pt x="696" y="566"/>
                    <a:pt x="566" y="696"/>
                    <a:pt x="409" y="696"/>
                  </a:cubicBezTo>
                  <a:cubicBezTo>
                    <a:pt x="251" y="696"/>
                    <a:pt x="121" y="566"/>
                    <a:pt x="121" y="408"/>
                  </a:cubicBezTo>
                  <a:cubicBezTo>
                    <a:pt x="121" y="251"/>
                    <a:pt x="251" y="121"/>
                    <a:pt x="409" y="121"/>
                  </a:cubicBezTo>
                  <a:close/>
                  <a:moveTo>
                    <a:pt x="409" y="0"/>
                  </a:moveTo>
                  <a:cubicBezTo>
                    <a:pt x="186" y="0"/>
                    <a:pt x="0" y="186"/>
                    <a:pt x="0" y="408"/>
                  </a:cubicBezTo>
                  <a:cubicBezTo>
                    <a:pt x="0" y="631"/>
                    <a:pt x="186" y="817"/>
                    <a:pt x="409" y="817"/>
                  </a:cubicBezTo>
                  <a:cubicBezTo>
                    <a:pt x="631" y="817"/>
                    <a:pt x="817" y="631"/>
                    <a:pt x="817" y="408"/>
                  </a:cubicBezTo>
                  <a:cubicBezTo>
                    <a:pt x="817" y="186"/>
                    <a:pt x="631" y="0"/>
                    <a:pt x="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2"/>
            <p:cNvSpPr/>
            <p:nvPr/>
          </p:nvSpPr>
          <p:spPr>
            <a:xfrm>
              <a:off x="7516830" y="2570195"/>
              <a:ext cx="22938" cy="22301"/>
            </a:xfrm>
            <a:custGeom>
              <a:rect b="b" l="l" r="r" t="t"/>
              <a:pathLst>
                <a:path extrusionOk="0" h="280" w="288">
                  <a:moveTo>
                    <a:pt x="149" y="1"/>
                  </a:moveTo>
                  <a:cubicBezTo>
                    <a:pt x="65" y="1"/>
                    <a:pt x="0" y="56"/>
                    <a:pt x="0" y="140"/>
                  </a:cubicBezTo>
                  <a:cubicBezTo>
                    <a:pt x="0" y="214"/>
                    <a:pt x="65" y="279"/>
                    <a:pt x="149" y="279"/>
                  </a:cubicBezTo>
                  <a:cubicBezTo>
                    <a:pt x="223" y="279"/>
                    <a:pt x="288" y="214"/>
                    <a:pt x="288" y="140"/>
                  </a:cubicBezTo>
                  <a:cubicBezTo>
                    <a:pt x="288" y="66"/>
                    <a:pt x="223" y="1"/>
                    <a:pt x="1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2"/>
            <p:cNvSpPr/>
            <p:nvPr/>
          </p:nvSpPr>
          <p:spPr>
            <a:xfrm>
              <a:off x="7512370" y="2565018"/>
              <a:ext cx="31858" cy="31858"/>
            </a:xfrm>
            <a:custGeom>
              <a:rect b="b" l="l" r="r" t="t"/>
              <a:pathLst>
                <a:path extrusionOk="0" h="400" w="400">
                  <a:moveTo>
                    <a:pt x="205" y="121"/>
                  </a:moveTo>
                  <a:cubicBezTo>
                    <a:pt x="251" y="121"/>
                    <a:pt x="288" y="159"/>
                    <a:pt x="288" y="205"/>
                  </a:cubicBezTo>
                  <a:cubicBezTo>
                    <a:pt x="288" y="251"/>
                    <a:pt x="251" y="288"/>
                    <a:pt x="205" y="288"/>
                  </a:cubicBezTo>
                  <a:cubicBezTo>
                    <a:pt x="158" y="288"/>
                    <a:pt x="121" y="251"/>
                    <a:pt x="121" y="205"/>
                  </a:cubicBezTo>
                  <a:cubicBezTo>
                    <a:pt x="121" y="159"/>
                    <a:pt x="158" y="121"/>
                    <a:pt x="205" y="121"/>
                  </a:cubicBezTo>
                  <a:close/>
                  <a:moveTo>
                    <a:pt x="205" y="1"/>
                  </a:moveTo>
                  <a:cubicBezTo>
                    <a:pt x="93" y="1"/>
                    <a:pt x="1" y="94"/>
                    <a:pt x="1" y="205"/>
                  </a:cubicBezTo>
                  <a:cubicBezTo>
                    <a:pt x="1" y="316"/>
                    <a:pt x="93" y="400"/>
                    <a:pt x="205" y="400"/>
                  </a:cubicBezTo>
                  <a:cubicBezTo>
                    <a:pt x="316" y="400"/>
                    <a:pt x="399" y="316"/>
                    <a:pt x="399" y="205"/>
                  </a:cubicBezTo>
                  <a:cubicBezTo>
                    <a:pt x="39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2"/>
            <p:cNvSpPr/>
            <p:nvPr/>
          </p:nvSpPr>
          <p:spPr>
            <a:xfrm>
              <a:off x="7442204" y="2676600"/>
              <a:ext cx="178086" cy="9717"/>
            </a:xfrm>
            <a:custGeom>
              <a:rect b="b" l="l" r="r" t="t"/>
              <a:pathLst>
                <a:path extrusionOk="0" h="122" w="2236">
                  <a:moveTo>
                    <a:pt x="56" y="1"/>
                  </a:moveTo>
                  <a:cubicBezTo>
                    <a:pt x="19" y="1"/>
                    <a:pt x="0" y="29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180" y="121"/>
                  </a:lnTo>
                  <a:cubicBezTo>
                    <a:pt x="2208" y="121"/>
                    <a:pt x="2236" y="93"/>
                    <a:pt x="2236" y="56"/>
                  </a:cubicBezTo>
                  <a:cubicBezTo>
                    <a:pt x="2236" y="29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2"/>
            <p:cNvSpPr/>
            <p:nvPr/>
          </p:nvSpPr>
          <p:spPr>
            <a:xfrm>
              <a:off x="7496840" y="2655175"/>
              <a:ext cx="68096" cy="9717"/>
            </a:xfrm>
            <a:custGeom>
              <a:rect b="b" l="l" r="r" t="t"/>
              <a:pathLst>
                <a:path extrusionOk="0" h="122" w="855">
                  <a:moveTo>
                    <a:pt x="66" y="1"/>
                  </a:moveTo>
                  <a:cubicBezTo>
                    <a:pt x="29" y="1"/>
                    <a:pt x="1" y="28"/>
                    <a:pt x="1" y="5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799" y="121"/>
                  </a:lnTo>
                  <a:cubicBezTo>
                    <a:pt x="826" y="121"/>
                    <a:pt x="854" y="93"/>
                    <a:pt x="854" y="56"/>
                  </a:cubicBezTo>
                  <a:cubicBezTo>
                    <a:pt x="854" y="28"/>
                    <a:pt x="826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2"/>
            <p:cNvSpPr/>
            <p:nvPr/>
          </p:nvSpPr>
          <p:spPr>
            <a:xfrm>
              <a:off x="7496840" y="2727572"/>
              <a:ext cx="68096" cy="9000"/>
            </a:xfrm>
            <a:custGeom>
              <a:rect b="b" l="l" r="r" t="t"/>
              <a:pathLst>
                <a:path extrusionOk="0" h="113" w="855">
                  <a:moveTo>
                    <a:pt x="6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4"/>
                    <a:pt x="29" y="112"/>
                    <a:pt x="66" y="112"/>
                  </a:cubicBezTo>
                  <a:lnTo>
                    <a:pt x="799" y="112"/>
                  </a:lnTo>
                  <a:cubicBezTo>
                    <a:pt x="826" y="112"/>
                    <a:pt x="854" y="94"/>
                    <a:pt x="854" y="56"/>
                  </a:cubicBezTo>
                  <a:cubicBezTo>
                    <a:pt x="854" y="29"/>
                    <a:pt x="826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2"/>
            <p:cNvSpPr/>
            <p:nvPr/>
          </p:nvSpPr>
          <p:spPr>
            <a:xfrm>
              <a:off x="7496840" y="2802199"/>
              <a:ext cx="68096" cy="9000"/>
            </a:xfrm>
            <a:custGeom>
              <a:rect b="b" l="l" r="r" t="t"/>
              <a:pathLst>
                <a:path extrusionOk="0" h="113" w="855">
                  <a:moveTo>
                    <a:pt x="6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799" y="112"/>
                  </a:lnTo>
                  <a:cubicBezTo>
                    <a:pt x="826" y="112"/>
                    <a:pt x="854" y="93"/>
                    <a:pt x="854" y="56"/>
                  </a:cubicBezTo>
                  <a:cubicBezTo>
                    <a:pt x="854" y="29"/>
                    <a:pt x="826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2"/>
            <p:cNvSpPr/>
            <p:nvPr/>
          </p:nvSpPr>
          <p:spPr>
            <a:xfrm>
              <a:off x="7442204" y="2698741"/>
              <a:ext cx="178086" cy="9000"/>
            </a:xfrm>
            <a:custGeom>
              <a:rect b="b" l="l" r="r" t="t"/>
              <a:pathLst>
                <a:path extrusionOk="0" h="113" w="2236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180" y="112"/>
                  </a:lnTo>
                  <a:cubicBezTo>
                    <a:pt x="2208" y="112"/>
                    <a:pt x="2236" y="94"/>
                    <a:pt x="2236" y="57"/>
                  </a:cubicBezTo>
                  <a:cubicBezTo>
                    <a:pt x="2236" y="29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2"/>
            <p:cNvSpPr/>
            <p:nvPr/>
          </p:nvSpPr>
          <p:spPr>
            <a:xfrm>
              <a:off x="7442204" y="2753456"/>
              <a:ext cx="178086" cy="8920"/>
            </a:xfrm>
            <a:custGeom>
              <a:rect b="b" l="l" r="r" t="t"/>
              <a:pathLst>
                <a:path extrusionOk="0" h="112" w="2236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cubicBezTo>
                    <a:pt x="0" y="93"/>
                    <a:pt x="19" y="112"/>
                    <a:pt x="56" y="112"/>
                  </a:cubicBezTo>
                  <a:lnTo>
                    <a:pt x="2180" y="112"/>
                  </a:lnTo>
                  <a:cubicBezTo>
                    <a:pt x="2208" y="112"/>
                    <a:pt x="2236" y="93"/>
                    <a:pt x="2236" y="56"/>
                  </a:cubicBezTo>
                  <a:cubicBezTo>
                    <a:pt x="2236" y="28"/>
                    <a:pt x="2208" y="0"/>
                    <a:pt x="2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2"/>
            <p:cNvSpPr/>
            <p:nvPr/>
          </p:nvSpPr>
          <p:spPr>
            <a:xfrm>
              <a:off x="7442204" y="2775598"/>
              <a:ext cx="178086" cy="9000"/>
            </a:xfrm>
            <a:custGeom>
              <a:rect b="b" l="l" r="r" t="t"/>
              <a:pathLst>
                <a:path extrusionOk="0" h="113" w="2236">
                  <a:moveTo>
                    <a:pt x="56" y="1"/>
                  </a:moveTo>
                  <a:cubicBezTo>
                    <a:pt x="19" y="1"/>
                    <a:pt x="0" y="29"/>
                    <a:pt x="0" y="56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180" y="112"/>
                  </a:lnTo>
                  <a:cubicBezTo>
                    <a:pt x="2208" y="112"/>
                    <a:pt x="2236" y="94"/>
                    <a:pt x="2236" y="56"/>
                  </a:cubicBezTo>
                  <a:cubicBezTo>
                    <a:pt x="2236" y="29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2"/>
            <p:cNvSpPr/>
            <p:nvPr/>
          </p:nvSpPr>
          <p:spPr>
            <a:xfrm>
              <a:off x="7442204" y="2828800"/>
              <a:ext cx="178086" cy="9717"/>
            </a:xfrm>
            <a:custGeom>
              <a:rect b="b" l="l" r="r" t="t"/>
              <a:pathLst>
                <a:path extrusionOk="0" h="122" w="2236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180" y="121"/>
                  </a:lnTo>
                  <a:cubicBezTo>
                    <a:pt x="2208" y="121"/>
                    <a:pt x="2236" y="93"/>
                    <a:pt x="2236" y="56"/>
                  </a:cubicBezTo>
                  <a:cubicBezTo>
                    <a:pt x="2236" y="28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65" name="Google Shape;106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20909">
            <a:off x="6230011" y="97218"/>
            <a:ext cx="1737579" cy="2375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6" name="Google Shape;106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0977" y="469200"/>
            <a:ext cx="1934550" cy="198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7" name="Google Shape;1067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755480">
            <a:off x="6709912" y="2054457"/>
            <a:ext cx="2014650" cy="2686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4"/>
          <p:cNvSpPr txBox="1"/>
          <p:nvPr>
            <p:ph idx="1" type="subTitle"/>
          </p:nvPr>
        </p:nvSpPr>
        <p:spPr>
          <a:xfrm>
            <a:off x="713225" y="1173331"/>
            <a:ext cx="4306500" cy="29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Aplicación web/móvil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Acceder a un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dashboard centralizado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 métricas en tiempo real.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Exportar reportes en 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PDF y Excel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073" name="Google Shape;1073;p4"/>
          <p:cNvSpPr txBox="1"/>
          <p:nvPr>
            <p:ph type="title"/>
          </p:nvPr>
        </p:nvSpPr>
        <p:spPr>
          <a:xfrm>
            <a:off x="713225" y="532225"/>
            <a:ext cx="60117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La Solución: Reporta+</a:t>
            </a:r>
            <a:endParaRPr/>
          </a:p>
        </p:txBody>
      </p:sp>
      <p:graphicFrame>
        <p:nvGraphicFramePr>
          <p:cNvPr id="1074" name="Google Shape;1074;p4"/>
          <p:cNvGraphicFramePr/>
          <p:nvPr/>
        </p:nvGraphicFramePr>
        <p:xfrm>
          <a:off x="713225" y="1589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{5E5C458D-68F1-40DF-99D8-03E040943D1A}</a:tableStyleId>
              </a:tblPr>
              <a:tblGrid>
                <a:gridCol w="4002425"/>
                <a:gridCol w="4002425"/>
              </a:tblGrid>
              <a:tr h="330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Qué hace 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Cómo lo hace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7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Digitaliza informes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Uso de plantillas personalizables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Envío automáticamente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Integración con correo electrónico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Centraliza datos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 de datos unificada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Permite control visual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Dashboard de métricas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pSp>
        <p:nvGrpSpPr>
          <p:cNvPr id="1075" name="Google Shape;1075;p4"/>
          <p:cNvGrpSpPr/>
          <p:nvPr/>
        </p:nvGrpSpPr>
        <p:grpSpPr>
          <a:xfrm>
            <a:off x="6249423" y="3524960"/>
            <a:ext cx="1367359" cy="1515652"/>
            <a:chOff x="6964178" y="2817557"/>
            <a:chExt cx="1466651" cy="1625713"/>
          </a:xfrm>
        </p:grpSpPr>
        <p:sp>
          <p:nvSpPr>
            <p:cNvPr id="1076" name="Google Shape;1076;p4"/>
            <p:cNvSpPr/>
            <p:nvPr/>
          </p:nvSpPr>
          <p:spPr>
            <a:xfrm>
              <a:off x="8050212" y="2817557"/>
              <a:ext cx="149334" cy="149334"/>
            </a:xfrm>
            <a:custGeom>
              <a:rect b="b" l="l" r="r" t="t"/>
              <a:pathLst>
                <a:path extrusionOk="0" h="1875" w="1875">
                  <a:moveTo>
                    <a:pt x="938" y="177"/>
                  </a:moveTo>
                  <a:lnTo>
                    <a:pt x="1198" y="650"/>
                  </a:lnTo>
                  <a:cubicBezTo>
                    <a:pt x="1207" y="659"/>
                    <a:pt x="1216" y="668"/>
                    <a:pt x="1225" y="678"/>
                  </a:cubicBezTo>
                  <a:lnTo>
                    <a:pt x="1699" y="937"/>
                  </a:lnTo>
                  <a:lnTo>
                    <a:pt x="1225" y="1197"/>
                  </a:lnTo>
                  <a:cubicBezTo>
                    <a:pt x="1216" y="1197"/>
                    <a:pt x="1207" y="1206"/>
                    <a:pt x="1198" y="1216"/>
                  </a:cubicBezTo>
                  <a:lnTo>
                    <a:pt x="938" y="1689"/>
                  </a:lnTo>
                  <a:lnTo>
                    <a:pt x="678" y="1216"/>
                  </a:lnTo>
                  <a:cubicBezTo>
                    <a:pt x="678" y="1206"/>
                    <a:pt x="669" y="1197"/>
                    <a:pt x="660" y="1197"/>
                  </a:cubicBezTo>
                  <a:lnTo>
                    <a:pt x="186" y="928"/>
                  </a:lnTo>
                  <a:lnTo>
                    <a:pt x="660" y="678"/>
                  </a:lnTo>
                  <a:cubicBezTo>
                    <a:pt x="669" y="668"/>
                    <a:pt x="678" y="659"/>
                    <a:pt x="678" y="650"/>
                  </a:cubicBezTo>
                  <a:lnTo>
                    <a:pt x="938" y="177"/>
                  </a:lnTo>
                  <a:close/>
                  <a:moveTo>
                    <a:pt x="938" y="0"/>
                  </a:moveTo>
                  <a:cubicBezTo>
                    <a:pt x="919" y="0"/>
                    <a:pt x="901" y="10"/>
                    <a:pt x="891" y="28"/>
                  </a:cubicBezTo>
                  <a:lnTo>
                    <a:pt x="585" y="585"/>
                  </a:lnTo>
                  <a:lnTo>
                    <a:pt x="29" y="882"/>
                  </a:lnTo>
                  <a:cubicBezTo>
                    <a:pt x="10" y="891"/>
                    <a:pt x="1" y="910"/>
                    <a:pt x="1" y="928"/>
                  </a:cubicBezTo>
                  <a:cubicBezTo>
                    <a:pt x="1" y="956"/>
                    <a:pt x="10" y="974"/>
                    <a:pt x="29" y="984"/>
                  </a:cubicBezTo>
                  <a:lnTo>
                    <a:pt x="585" y="1290"/>
                  </a:lnTo>
                  <a:lnTo>
                    <a:pt x="882" y="1837"/>
                  </a:lnTo>
                  <a:cubicBezTo>
                    <a:pt x="901" y="1856"/>
                    <a:pt x="919" y="1874"/>
                    <a:pt x="938" y="1874"/>
                  </a:cubicBezTo>
                  <a:cubicBezTo>
                    <a:pt x="956" y="1874"/>
                    <a:pt x="975" y="1856"/>
                    <a:pt x="984" y="1837"/>
                  </a:cubicBezTo>
                  <a:lnTo>
                    <a:pt x="1290" y="1290"/>
                  </a:lnTo>
                  <a:lnTo>
                    <a:pt x="1847" y="984"/>
                  </a:lnTo>
                  <a:cubicBezTo>
                    <a:pt x="1866" y="974"/>
                    <a:pt x="1875" y="956"/>
                    <a:pt x="1875" y="937"/>
                  </a:cubicBezTo>
                  <a:cubicBezTo>
                    <a:pt x="1875" y="919"/>
                    <a:pt x="1866" y="900"/>
                    <a:pt x="1847" y="882"/>
                  </a:cubicBezTo>
                  <a:lnTo>
                    <a:pt x="1290" y="585"/>
                  </a:lnTo>
                  <a:lnTo>
                    <a:pt x="994" y="28"/>
                  </a:lnTo>
                  <a:cubicBezTo>
                    <a:pt x="984" y="10"/>
                    <a:pt x="966" y="0"/>
                    <a:pt x="9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11760" y="3539546"/>
              <a:ext cx="9000" cy="60689"/>
            </a:xfrm>
            <a:custGeom>
              <a:rect b="b" l="l" r="r" t="t"/>
              <a:pathLst>
                <a:path extrusionOk="0" h="762" w="113">
                  <a:moveTo>
                    <a:pt x="57" y="1"/>
                  </a:moveTo>
                  <a:cubicBezTo>
                    <a:pt x="20" y="1"/>
                    <a:pt x="1" y="29"/>
                    <a:pt x="1" y="56"/>
                  </a:cubicBezTo>
                  <a:lnTo>
                    <a:pt x="1" y="706"/>
                  </a:lnTo>
                  <a:cubicBezTo>
                    <a:pt x="1" y="734"/>
                    <a:pt x="20" y="761"/>
                    <a:pt x="57" y="761"/>
                  </a:cubicBezTo>
                  <a:cubicBezTo>
                    <a:pt x="84" y="761"/>
                    <a:pt x="112" y="734"/>
                    <a:pt x="112" y="706"/>
                  </a:cubicBezTo>
                  <a:lnTo>
                    <a:pt x="112" y="56"/>
                  </a:lnTo>
                  <a:cubicBezTo>
                    <a:pt x="112" y="29"/>
                    <a:pt x="84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11760" y="3671118"/>
              <a:ext cx="9000" cy="59893"/>
            </a:xfrm>
            <a:custGeom>
              <a:rect b="b" l="l" r="r" t="t"/>
              <a:pathLst>
                <a:path extrusionOk="0" h="752" w="113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0" y="751"/>
                    <a:pt x="57" y="751"/>
                  </a:cubicBezTo>
                  <a:cubicBezTo>
                    <a:pt x="84" y="751"/>
                    <a:pt x="112" y="733"/>
                    <a:pt x="112" y="696"/>
                  </a:cubicBezTo>
                  <a:lnTo>
                    <a:pt x="112" y="56"/>
                  </a:lnTo>
                  <a:cubicBezTo>
                    <a:pt x="112" y="28"/>
                    <a:pt x="84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51662" y="3631217"/>
              <a:ext cx="60689" cy="8920"/>
            </a:xfrm>
            <a:custGeom>
              <a:rect b="b" l="l" r="r" t="t"/>
              <a:pathLst>
                <a:path extrusionOk="0" h="112" w="762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697" y="111"/>
                  </a:lnTo>
                  <a:cubicBezTo>
                    <a:pt x="734" y="111"/>
                    <a:pt x="762" y="84"/>
                    <a:pt x="762" y="56"/>
                  </a:cubicBezTo>
                  <a:cubicBezTo>
                    <a:pt x="762" y="19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220169" y="3631217"/>
              <a:ext cx="60689" cy="8920"/>
            </a:xfrm>
            <a:custGeom>
              <a:rect b="b" l="l" r="r" t="t"/>
              <a:pathLst>
                <a:path extrusionOk="0" h="112" w="762"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1"/>
                    <a:pt x="66" y="111"/>
                  </a:cubicBezTo>
                  <a:lnTo>
                    <a:pt x="706" y="111"/>
                  </a:lnTo>
                  <a:cubicBezTo>
                    <a:pt x="734" y="111"/>
                    <a:pt x="761" y="84"/>
                    <a:pt x="761" y="56"/>
                  </a:cubicBezTo>
                  <a:cubicBezTo>
                    <a:pt x="761" y="19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251948" y="3663711"/>
              <a:ext cx="36318" cy="36238"/>
            </a:xfrm>
            <a:custGeom>
              <a:rect b="b" l="l" r="r" t="t"/>
              <a:pathLst>
                <a:path extrusionOk="0" h="455" w="456">
                  <a:moveTo>
                    <a:pt x="1" y="455"/>
                  </a:moveTo>
                  <a:lnTo>
                    <a:pt x="45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246771" y="3659092"/>
              <a:ext cx="46672" cy="45318"/>
            </a:xfrm>
            <a:custGeom>
              <a:rect b="b" l="l" r="r" t="t"/>
              <a:pathLst>
                <a:path extrusionOk="0" h="569" w="586">
                  <a:moveTo>
                    <a:pt x="519" y="0"/>
                  </a:moveTo>
                  <a:cubicBezTo>
                    <a:pt x="504" y="0"/>
                    <a:pt x="488" y="7"/>
                    <a:pt x="474" y="21"/>
                  </a:cubicBezTo>
                  <a:lnTo>
                    <a:pt x="19" y="476"/>
                  </a:lnTo>
                  <a:cubicBezTo>
                    <a:pt x="1" y="494"/>
                    <a:pt x="1" y="531"/>
                    <a:pt x="19" y="550"/>
                  </a:cubicBezTo>
                  <a:cubicBezTo>
                    <a:pt x="38" y="568"/>
                    <a:pt x="47" y="568"/>
                    <a:pt x="66" y="568"/>
                  </a:cubicBezTo>
                  <a:cubicBezTo>
                    <a:pt x="75" y="568"/>
                    <a:pt x="93" y="568"/>
                    <a:pt x="103" y="550"/>
                  </a:cubicBezTo>
                  <a:lnTo>
                    <a:pt x="557" y="105"/>
                  </a:lnTo>
                  <a:cubicBezTo>
                    <a:pt x="585" y="77"/>
                    <a:pt x="585" y="40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44335" y="3571324"/>
              <a:ext cx="36238" cy="35521"/>
            </a:xfrm>
            <a:custGeom>
              <a:rect b="b" l="l" r="r" t="t"/>
              <a:pathLst>
                <a:path extrusionOk="0" h="446" w="455">
                  <a:moveTo>
                    <a:pt x="0" y="44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8339158" y="3566545"/>
              <a:ext cx="46592" cy="45477"/>
            </a:xfrm>
            <a:custGeom>
              <a:rect b="b" l="l" r="r" t="t"/>
              <a:pathLst>
                <a:path extrusionOk="0" h="571" w="585">
                  <a:moveTo>
                    <a:pt x="521" y="0"/>
                  </a:moveTo>
                  <a:cubicBezTo>
                    <a:pt x="506" y="0"/>
                    <a:pt x="492" y="5"/>
                    <a:pt x="483" y="14"/>
                  </a:cubicBezTo>
                  <a:lnTo>
                    <a:pt x="28" y="469"/>
                  </a:lnTo>
                  <a:cubicBezTo>
                    <a:pt x="0" y="487"/>
                    <a:pt x="0" y="525"/>
                    <a:pt x="28" y="552"/>
                  </a:cubicBezTo>
                  <a:cubicBezTo>
                    <a:pt x="37" y="562"/>
                    <a:pt x="56" y="571"/>
                    <a:pt x="65" y="571"/>
                  </a:cubicBezTo>
                  <a:cubicBezTo>
                    <a:pt x="84" y="571"/>
                    <a:pt x="93" y="562"/>
                    <a:pt x="112" y="552"/>
                  </a:cubicBezTo>
                  <a:lnTo>
                    <a:pt x="566" y="98"/>
                  </a:lnTo>
                  <a:cubicBezTo>
                    <a:pt x="585" y="70"/>
                    <a:pt x="585" y="42"/>
                    <a:pt x="566" y="14"/>
                  </a:cubicBezTo>
                  <a:cubicBezTo>
                    <a:pt x="552" y="5"/>
                    <a:pt x="536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8251948" y="3571324"/>
              <a:ext cx="36318" cy="35521"/>
            </a:xfrm>
            <a:custGeom>
              <a:rect b="b" l="l" r="r" t="t"/>
              <a:pathLst>
                <a:path extrusionOk="0" h="446" w="456">
                  <a:moveTo>
                    <a:pt x="1" y="1"/>
                  </a:moveTo>
                  <a:lnTo>
                    <a:pt x="455" y="44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8246771" y="3566545"/>
              <a:ext cx="46672" cy="45477"/>
            </a:xfrm>
            <a:custGeom>
              <a:rect b="b" l="l" r="r" t="t"/>
              <a:pathLst>
                <a:path extrusionOk="0" h="571" w="586">
                  <a:moveTo>
                    <a:pt x="64" y="0"/>
                  </a:moveTo>
                  <a:cubicBezTo>
                    <a:pt x="49" y="0"/>
                    <a:pt x="33" y="5"/>
                    <a:pt x="19" y="14"/>
                  </a:cubicBezTo>
                  <a:cubicBezTo>
                    <a:pt x="1" y="42"/>
                    <a:pt x="1" y="70"/>
                    <a:pt x="19" y="98"/>
                  </a:cubicBezTo>
                  <a:lnTo>
                    <a:pt x="474" y="552"/>
                  </a:lnTo>
                  <a:cubicBezTo>
                    <a:pt x="483" y="562"/>
                    <a:pt x="502" y="571"/>
                    <a:pt x="520" y="571"/>
                  </a:cubicBezTo>
                  <a:cubicBezTo>
                    <a:pt x="529" y="571"/>
                    <a:pt x="548" y="562"/>
                    <a:pt x="557" y="552"/>
                  </a:cubicBezTo>
                  <a:cubicBezTo>
                    <a:pt x="585" y="525"/>
                    <a:pt x="585" y="487"/>
                    <a:pt x="557" y="469"/>
                  </a:cubicBezTo>
                  <a:lnTo>
                    <a:pt x="103" y="14"/>
                  </a:lnTo>
                  <a:cubicBezTo>
                    <a:pt x="93" y="5"/>
                    <a:pt x="79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8344335" y="3663711"/>
              <a:ext cx="36238" cy="36238"/>
            </a:xfrm>
            <a:custGeom>
              <a:rect b="b" l="l" r="r" t="t"/>
              <a:pathLst>
                <a:path extrusionOk="0" h="455" w="455">
                  <a:moveTo>
                    <a:pt x="0" y="0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8339158" y="3659092"/>
              <a:ext cx="46592" cy="45318"/>
            </a:xfrm>
            <a:custGeom>
              <a:rect b="b" l="l" r="r" t="t"/>
              <a:pathLst>
                <a:path extrusionOk="0" h="569" w="585">
                  <a:moveTo>
                    <a:pt x="66" y="0"/>
                  </a:moveTo>
                  <a:cubicBezTo>
                    <a:pt x="51" y="0"/>
                    <a:pt x="37" y="7"/>
                    <a:pt x="28" y="21"/>
                  </a:cubicBezTo>
                  <a:cubicBezTo>
                    <a:pt x="0" y="40"/>
                    <a:pt x="0" y="77"/>
                    <a:pt x="28" y="105"/>
                  </a:cubicBezTo>
                  <a:lnTo>
                    <a:pt x="483" y="550"/>
                  </a:lnTo>
                  <a:cubicBezTo>
                    <a:pt x="492" y="568"/>
                    <a:pt x="510" y="568"/>
                    <a:pt x="520" y="568"/>
                  </a:cubicBezTo>
                  <a:cubicBezTo>
                    <a:pt x="538" y="568"/>
                    <a:pt x="548" y="568"/>
                    <a:pt x="566" y="550"/>
                  </a:cubicBezTo>
                  <a:cubicBezTo>
                    <a:pt x="585" y="531"/>
                    <a:pt x="585" y="494"/>
                    <a:pt x="566" y="476"/>
                  </a:cubicBezTo>
                  <a:lnTo>
                    <a:pt x="112" y="21"/>
                  </a:lnTo>
                  <a:cubicBezTo>
                    <a:pt x="98" y="7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8376830" y="3208544"/>
              <a:ext cx="53999" cy="54795"/>
            </a:xfrm>
            <a:custGeom>
              <a:rect b="b" l="l" r="r" t="t"/>
              <a:pathLst>
                <a:path extrusionOk="0" h="688" w="678">
                  <a:moveTo>
                    <a:pt x="334" y="121"/>
                  </a:moveTo>
                  <a:cubicBezTo>
                    <a:pt x="464" y="121"/>
                    <a:pt x="566" y="223"/>
                    <a:pt x="566" y="344"/>
                  </a:cubicBezTo>
                  <a:cubicBezTo>
                    <a:pt x="566" y="474"/>
                    <a:pt x="464" y="567"/>
                    <a:pt x="334" y="567"/>
                  </a:cubicBezTo>
                  <a:cubicBezTo>
                    <a:pt x="214" y="567"/>
                    <a:pt x="112" y="474"/>
                    <a:pt x="112" y="344"/>
                  </a:cubicBezTo>
                  <a:cubicBezTo>
                    <a:pt x="112" y="223"/>
                    <a:pt x="214" y="121"/>
                    <a:pt x="334" y="121"/>
                  </a:cubicBezTo>
                  <a:close/>
                  <a:moveTo>
                    <a:pt x="334" y="1"/>
                  </a:moveTo>
                  <a:cubicBezTo>
                    <a:pt x="149" y="1"/>
                    <a:pt x="0" y="159"/>
                    <a:pt x="0" y="344"/>
                  </a:cubicBezTo>
                  <a:cubicBezTo>
                    <a:pt x="0" y="530"/>
                    <a:pt x="149" y="687"/>
                    <a:pt x="334" y="687"/>
                  </a:cubicBezTo>
                  <a:cubicBezTo>
                    <a:pt x="529" y="687"/>
                    <a:pt x="678" y="530"/>
                    <a:pt x="678" y="344"/>
                  </a:cubicBezTo>
                  <a:cubicBezTo>
                    <a:pt x="678" y="159"/>
                    <a:pt x="529" y="1"/>
                    <a:pt x="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7681743" y="3168650"/>
              <a:ext cx="135237" cy="164865"/>
            </a:xfrm>
            <a:custGeom>
              <a:rect b="b" l="l" r="r" t="t"/>
              <a:pathLst>
                <a:path extrusionOk="0" h="2070" w="1698">
                  <a:moveTo>
                    <a:pt x="1642" y="1"/>
                  </a:moveTo>
                  <a:cubicBezTo>
                    <a:pt x="659" y="168"/>
                    <a:pt x="0" y="1095"/>
                    <a:pt x="167" y="2069"/>
                  </a:cubicBezTo>
                  <a:lnTo>
                    <a:pt x="167" y="2069"/>
                  </a:lnTo>
                  <a:lnTo>
                    <a:pt x="510" y="2014"/>
                  </a:lnTo>
                  <a:cubicBezTo>
                    <a:pt x="501" y="1930"/>
                    <a:pt x="492" y="1847"/>
                    <a:pt x="492" y="1772"/>
                  </a:cubicBezTo>
                  <a:cubicBezTo>
                    <a:pt x="492" y="1049"/>
                    <a:pt x="1011" y="455"/>
                    <a:pt x="1698" y="335"/>
                  </a:cubicBezTo>
                  <a:lnTo>
                    <a:pt x="16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7684690" y="3164031"/>
              <a:ext cx="136750" cy="173865"/>
            </a:xfrm>
            <a:custGeom>
              <a:rect b="b" l="l" r="r" t="t"/>
              <a:pathLst>
                <a:path extrusionOk="0" h="2183" w="1717">
                  <a:moveTo>
                    <a:pt x="1559" y="114"/>
                  </a:moveTo>
                  <a:lnTo>
                    <a:pt x="1596" y="346"/>
                  </a:lnTo>
                  <a:cubicBezTo>
                    <a:pt x="900" y="495"/>
                    <a:pt x="399" y="1107"/>
                    <a:pt x="399" y="1830"/>
                  </a:cubicBezTo>
                  <a:cubicBezTo>
                    <a:pt x="399" y="1886"/>
                    <a:pt x="409" y="1951"/>
                    <a:pt x="418" y="2025"/>
                  </a:cubicBezTo>
                  <a:lnTo>
                    <a:pt x="177" y="2062"/>
                  </a:lnTo>
                  <a:cubicBezTo>
                    <a:pt x="112" y="1626"/>
                    <a:pt x="223" y="1181"/>
                    <a:pt x="483" y="819"/>
                  </a:cubicBezTo>
                  <a:cubicBezTo>
                    <a:pt x="742" y="448"/>
                    <a:pt x="1123" y="207"/>
                    <a:pt x="1559" y="114"/>
                  </a:cubicBezTo>
                  <a:close/>
                  <a:moveTo>
                    <a:pt x="1610" y="1"/>
                  </a:moveTo>
                  <a:cubicBezTo>
                    <a:pt x="1605" y="1"/>
                    <a:pt x="1601" y="1"/>
                    <a:pt x="1596" y="3"/>
                  </a:cubicBezTo>
                  <a:cubicBezTo>
                    <a:pt x="1104" y="86"/>
                    <a:pt x="678" y="355"/>
                    <a:pt x="390" y="754"/>
                  </a:cubicBezTo>
                  <a:cubicBezTo>
                    <a:pt x="112" y="1163"/>
                    <a:pt x="0" y="1645"/>
                    <a:pt x="75" y="2137"/>
                  </a:cubicBezTo>
                  <a:cubicBezTo>
                    <a:pt x="84" y="2164"/>
                    <a:pt x="102" y="2183"/>
                    <a:pt x="130" y="2183"/>
                  </a:cubicBezTo>
                  <a:cubicBezTo>
                    <a:pt x="130" y="2183"/>
                    <a:pt x="139" y="2183"/>
                    <a:pt x="139" y="2174"/>
                  </a:cubicBezTo>
                  <a:lnTo>
                    <a:pt x="483" y="2118"/>
                  </a:lnTo>
                  <a:cubicBezTo>
                    <a:pt x="511" y="2109"/>
                    <a:pt x="529" y="2090"/>
                    <a:pt x="529" y="2053"/>
                  </a:cubicBezTo>
                  <a:cubicBezTo>
                    <a:pt x="511" y="1970"/>
                    <a:pt x="511" y="1895"/>
                    <a:pt x="511" y="1821"/>
                  </a:cubicBezTo>
                  <a:cubicBezTo>
                    <a:pt x="511" y="1144"/>
                    <a:pt x="993" y="560"/>
                    <a:pt x="1670" y="439"/>
                  </a:cubicBezTo>
                  <a:cubicBezTo>
                    <a:pt x="1698" y="439"/>
                    <a:pt x="1717" y="411"/>
                    <a:pt x="1707" y="383"/>
                  </a:cubicBezTo>
                  <a:lnTo>
                    <a:pt x="1652" y="49"/>
                  </a:lnTo>
                  <a:cubicBezTo>
                    <a:pt x="1652" y="19"/>
                    <a:pt x="1632" y="1"/>
                    <a:pt x="16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7695044" y="3328974"/>
              <a:ext cx="164786" cy="123290"/>
            </a:xfrm>
            <a:custGeom>
              <a:rect b="b" l="l" r="r" t="t"/>
              <a:pathLst>
                <a:path extrusionOk="0" h="1548" w="2069">
                  <a:moveTo>
                    <a:pt x="343" y="1"/>
                  </a:moveTo>
                  <a:lnTo>
                    <a:pt x="0" y="56"/>
                  </a:lnTo>
                  <a:cubicBezTo>
                    <a:pt x="150" y="929"/>
                    <a:pt x="909" y="1548"/>
                    <a:pt x="1766" y="1548"/>
                  </a:cubicBezTo>
                  <a:cubicBezTo>
                    <a:pt x="1866" y="1548"/>
                    <a:pt x="1967" y="1539"/>
                    <a:pt x="2069" y="1522"/>
                  </a:cubicBezTo>
                  <a:lnTo>
                    <a:pt x="2013" y="1197"/>
                  </a:lnTo>
                  <a:cubicBezTo>
                    <a:pt x="1939" y="1207"/>
                    <a:pt x="1865" y="1216"/>
                    <a:pt x="1781" y="1216"/>
                  </a:cubicBezTo>
                  <a:cubicBezTo>
                    <a:pt x="1058" y="1216"/>
                    <a:pt x="464" y="687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7690583" y="3324594"/>
              <a:ext cx="173706" cy="132290"/>
            </a:xfrm>
            <a:custGeom>
              <a:rect b="b" l="l" r="r" t="t"/>
              <a:pathLst>
                <a:path extrusionOk="0" h="1661" w="2181">
                  <a:moveTo>
                    <a:pt x="362" y="111"/>
                  </a:moveTo>
                  <a:cubicBezTo>
                    <a:pt x="501" y="816"/>
                    <a:pt x="1114" y="1327"/>
                    <a:pt x="1837" y="1327"/>
                  </a:cubicBezTo>
                  <a:cubicBezTo>
                    <a:pt x="1902" y="1327"/>
                    <a:pt x="1958" y="1317"/>
                    <a:pt x="2032" y="1308"/>
                  </a:cubicBezTo>
                  <a:lnTo>
                    <a:pt x="2069" y="1540"/>
                  </a:lnTo>
                  <a:cubicBezTo>
                    <a:pt x="1991" y="1550"/>
                    <a:pt x="1912" y="1555"/>
                    <a:pt x="1835" y="1555"/>
                  </a:cubicBezTo>
                  <a:cubicBezTo>
                    <a:pt x="1472" y="1555"/>
                    <a:pt x="1122" y="1448"/>
                    <a:pt x="817" y="1234"/>
                  </a:cubicBezTo>
                  <a:cubicBezTo>
                    <a:pt x="455" y="974"/>
                    <a:pt x="205" y="594"/>
                    <a:pt x="121" y="158"/>
                  </a:cubicBezTo>
                  <a:lnTo>
                    <a:pt x="362" y="111"/>
                  </a:lnTo>
                  <a:close/>
                  <a:moveTo>
                    <a:pt x="390" y="0"/>
                  </a:moveTo>
                  <a:lnTo>
                    <a:pt x="47" y="56"/>
                  </a:lnTo>
                  <a:cubicBezTo>
                    <a:pt x="38" y="65"/>
                    <a:pt x="19" y="65"/>
                    <a:pt x="10" y="84"/>
                  </a:cubicBezTo>
                  <a:cubicBezTo>
                    <a:pt x="10" y="93"/>
                    <a:pt x="1" y="102"/>
                    <a:pt x="1" y="121"/>
                  </a:cubicBezTo>
                  <a:cubicBezTo>
                    <a:pt x="84" y="603"/>
                    <a:pt x="353" y="1030"/>
                    <a:pt x="761" y="1317"/>
                  </a:cubicBezTo>
                  <a:cubicBezTo>
                    <a:pt x="1077" y="1540"/>
                    <a:pt x="1438" y="1661"/>
                    <a:pt x="1828" y="1661"/>
                  </a:cubicBezTo>
                  <a:cubicBezTo>
                    <a:pt x="1930" y="1661"/>
                    <a:pt x="2032" y="1651"/>
                    <a:pt x="2134" y="1633"/>
                  </a:cubicBezTo>
                  <a:cubicBezTo>
                    <a:pt x="2162" y="1633"/>
                    <a:pt x="2181" y="1605"/>
                    <a:pt x="2181" y="1577"/>
                  </a:cubicBezTo>
                  <a:lnTo>
                    <a:pt x="2125" y="1243"/>
                  </a:lnTo>
                  <a:cubicBezTo>
                    <a:pt x="2116" y="1215"/>
                    <a:pt x="2088" y="1197"/>
                    <a:pt x="2060" y="1197"/>
                  </a:cubicBezTo>
                  <a:cubicBezTo>
                    <a:pt x="1986" y="1215"/>
                    <a:pt x="1912" y="1215"/>
                    <a:pt x="1837" y="1215"/>
                  </a:cubicBezTo>
                  <a:cubicBezTo>
                    <a:pt x="1151" y="1215"/>
                    <a:pt x="566" y="724"/>
                    <a:pt x="455" y="46"/>
                  </a:cubicBezTo>
                  <a:cubicBezTo>
                    <a:pt x="455" y="28"/>
                    <a:pt x="446" y="19"/>
                    <a:pt x="437" y="9"/>
                  </a:cubicBezTo>
                  <a:cubicBezTo>
                    <a:pt x="418" y="0"/>
                    <a:pt x="409" y="0"/>
                    <a:pt x="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7812519" y="3166580"/>
              <a:ext cx="167016" cy="283695"/>
            </a:xfrm>
            <a:custGeom>
              <a:rect b="b" l="l" r="r" t="t"/>
              <a:pathLst>
                <a:path extrusionOk="0" h="3562" w="2097">
                  <a:moveTo>
                    <a:pt x="303" y="1"/>
                  </a:moveTo>
                  <a:cubicBezTo>
                    <a:pt x="203" y="1"/>
                    <a:pt x="102" y="9"/>
                    <a:pt x="0" y="27"/>
                  </a:cubicBezTo>
                  <a:lnTo>
                    <a:pt x="56" y="361"/>
                  </a:lnTo>
                  <a:cubicBezTo>
                    <a:pt x="139" y="342"/>
                    <a:pt x="223" y="333"/>
                    <a:pt x="306" y="333"/>
                  </a:cubicBezTo>
                  <a:cubicBezTo>
                    <a:pt x="1113" y="333"/>
                    <a:pt x="1772" y="991"/>
                    <a:pt x="1772" y="1798"/>
                  </a:cubicBezTo>
                  <a:cubicBezTo>
                    <a:pt x="1772" y="2522"/>
                    <a:pt x="1234" y="3125"/>
                    <a:pt x="538" y="3236"/>
                  </a:cubicBezTo>
                  <a:lnTo>
                    <a:pt x="594" y="3561"/>
                  </a:lnTo>
                  <a:cubicBezTo>
                    <a:pt x="1327" y="3440"/>
                    <a:pt x="1883" y="2884"/>
                    <a:pt x="2041" y="2207"/>
                  </a:cubicBezTo>
                  <a:cubicBezTo>
                    <a:pt x="2069" y="2095"/>
                    <a:pt x="2087" y="1975"/>
                    <a:pt x="2087" y="1854"/>
                  </a:cubicBezTo>
                  <a:cubicBezTo>
                    <a:pt x="2097" y="1743"/>
                    <a:pt x="2087" y="1613"/>
                    <a:pt x="2069" y="1492"/>
                  </a:cubicBezTo>
                  <a:cubicBezTo>
                    <a:pt x="1919" y="620"/>
                    <a:pt x="1160" y="1"/>
                    <a:pt x="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7807342" y="3162199"/>
              <a:ext cx="176653" cy="293173"/>
            </a:xfrm>
            <a:custGeom>
              <a:rect b="b" l="l" r="r" t="t"/>
              <a:pathLst>
                <a:path extrusionOk="0" h="3681" w="2218">
                  <a:moveTo>
                    <a:pt x="360" y="102"/>
                  </a:moveTo>
                  <a:cubicBezTo>
                    <a:pt x="1194" y="102"/>
                    <a:pt x="1934" y="709"/>
                    <a:pt x="2078" y="1557"/>
                  </a:cubicBezTo>
                  <a:cubicBezTo>
                    <a:pt x="2097" y="1677"/>
                    <a:pt x="2106" y="1789"/>
                    <a:pt x="2106" y="1909"/>
                  </a:cubicBezTo>
                  <a:cubicBezTo>
                    <a:pt x="2097" y="2020"/>
                    <a:pt x="2088" y="2141"/>
                    <a:pt x="2060" y="2252"/>
                  </a:cubicBezTo>
                  <a:cubicBezTo>
                    <a:pt x="1902" y="2920"/>
                    <a:pt x="1373" y="3421"/>
                    <a:pt x="705" y="3560"/>
                  </a:cubicBezTo>
                  <a:lnTo>
                    <a:pt x="668" y="3328"/>
                  </a:lnTo>
                  <a:cubicBezTo>
                    <a:pt x="1373" y="3189"/>
                    <a:pt x="1883" y="2577"/>
                    <a:pt x="1893" y="1853"/>
                  </a:cubicBezTo>
                  <a:cubicBezTo>
                    <a:pt x="1893" y="1019"/>
                    <a:pt x="1206" y="332"/>
                    <a:pt x="371" y="332"/>
                  </a:cubicBezTo>
                  <a:cubicBezTo>
                    <a:pt x="306" y="332"/>
                    <a:pt x="232" y="341"/>
                    <a:pt x="158" y="351"/>
                  </a:cubicBezTo>
                  <a:lnTo>
                    <a:pt x="121" y="119"/>
                  </a:lnTo>
                  <a:cubicBezTo>
                    <a:pt x="201" y="107"/>
                    <a:pt x="281" y="102"/>
                    <a:pt x="360" y="102"/>
                  </a:cubicBezTo>
                  <a:close/>
                  <a:moveTo>
                    <a:pt x="361" y="1"/>
                  </a:moveTo>
                  <a:cubicBezTo>
                    <a:pt x="260" y="1"/>
                    <a:pt x="158" y="9"/>
                    <a:pt x="56" y="26"/>
                  </a:cubicBezTo>
                  <a:lnTo>
                    <a:pt x="0" y="35"/>
                  </a:lnTo>
                  <a:lnTo>
                    <a:pt x="74" y="471"/>
                  </a:lnTo>
                  <a:lnTo>
                    <a:pt x="130" y="462"/>
                  </a:lnTo>
                  <a:cubicBezTo>
                    <a:pt x="214" y="453"/>
                    <a:pt x="297" y="443"/>
                    <a:pt x="371" y="443"/>
                  </a:cubicBezTo>
                  <a:cubicBezTo>
                    <a:pt x="1151" y="443"/>
                    <a:pt x="1781" y="1074"/>
                    <a:pt x="1781" y="1853"/>
                  </a:cubicBezTo>
                  <a:cubicBezTo>
                    <a:pt x="1781" y="2549"/>
                    <a:pt x="1280" y="3134"/>
                    <a:pt x="594" y="3236"/>
                  </a:cubicBezTo>
                  <a:lnTo>
                    <a:pt x="548" y="3245"/>
                  </a:lnTo>
                  <a:lnTo>
                    <a:pt x="622" y="3681"/>
                  </a:lnTo>
                  <a:lnTo>
                    <a:pt x="668" y="3672"/>
                  </a:lnTo>
                  <a:cubicBezTo>
                    <a:pt x="1401" y="3551"/>
                    <a:pt x="1985" y="3004"/>
                    <a:pt x="2162" y="2280"/>
                  </a:cubicBezTo>
                  <a:cubicBezTo>
                    <a:pt x="2190" y="2160"/>
                    <a:pt x="2208" y="2039"/>
                    <a:pt x="2208" y="1918"/>
                  </a:cubicBezTo>
                  <a:cubicBezTo>
                    <a:pt x="2217" y="1789"/>
                    <a:pt x="2208" y="1668"/>
                    <a:pt x="2180" y="1538"/>
                  </a:cubicBezTo>
                  <a:cubicBezTo>
                    <a:pt x="2030" y="638"/>
                    <a:pt x="1245" y="1"/>
                    <a:pt x="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7540613" y="3210065"/>
              <a:ext cx="103538" cy="455888"/>
            </a:xfrm>
            <a:custGeom>
              <a:rect b="b" l="l" r="r" t="t"/>
              <a:pathLst>
                <a:path extrusionOk="0" h="5724" w="1300">
                  <a:moveTo>
                    <a:pt x="0" y="0"/>
                  </a:moveTo>
                  <a:lnTo>
                    <a:pt x="0" y="5724"/>
                  </a:lnTo>
                  <a:lnTo>
                    <a:pt x="1299" y="5724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7536153" y="3205605"/>
              <a:ext cx="112379" cy="464808"/>
            </a:xfrm>
            <a:custGeom>
              <a:rect b="b" l="l" r="r" t="t"/>
              <a:pathLst>
                <a:path extrusionOk="0" h="5836" w="1411">
                  <a:moveTo>
                    <a:pt x="1299" y="103"/>
                  </a:moveTo>
                  <a:lnTo>
                    <a:pt x="1299" y="5733"/>
                  </a:lnTo>
                  <a:lnTo>
                    <a:pt x="112" y="5733"/>
                  </a:lnTo>
                  <a:lnTo>
                    <a:pt x="112" y="103"/>
                  </a:lnTo>
                  <a:close/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5780"/>
                  </a:lnTo>
                  <a:cubicBezTo>
                    <a:pt x="1" y="5817"/>
                    <a:pt x="29" y="5835"/>
                    <a:pt x="56" y="5835"/>
                  </a:cubicBezTo>
                  <a:lnTo>
                    <a:pt x="1355" y="5835"/>
                  </a:lnTo>
                  <a:cubicBezTo>
                    <a:pt x="1383" y="5835"/>
                    <a:pt x="1411" y="5817"/>
                    <a:pt x="1411" y="5780"/>
                  </a:cubicBezTo>
                  <a:lnTo>
                    <a:pt x="1411" y="56"/>
                  </a:lnTo>
                  <a:cubicBezTo>
                    <a:pt x="1411" y="28"/>
                    <a:pt x="1383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7688353" y="3377000"/>
              <a:ext cx="102822" cy="288952"/>
            </a:xfrm>
            <a:custGeom>
              <a:rect b="b" l="l" r="r" t="t"/>
              <a:pathLst>
                <a:path extrusionOk="0" h="3628" w="1291">
                  <a:moveTo>
                    <a:pt x="1" y="1"/>
                  </a:moveTo>
                  <a:lnTo>
                    <a:pt x="1" y="3628"/>
                  </a:lnTo>
                  <a:lnTo>
                    <a:pt x="1290" y="362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7683973" y="3372540"/>
              <a:ext cx="111583" cy="297872"/>
            </a:xfrm>
            <a:custGeom>
              <a:rect b="b" l="l" r="r" t="t"/>
              <a:pathLst>
                <a:path extrusionOk="0" h="3740" w="1401">
                  <a:moveTo>
                    <a:pt x="1299" y="103"/>
                  </a:moveTo>
                  <a:lnTo>
                    <a:pt x="1299" y="3637"/>
                  </a:lnTo>
                  <a:lnTo>
                    <a:pt x="111" y="3637"/>
                  </a:lnTo>
                  <a:lnTo>
                    <a:pt x="111" y="103"/>
                  </a:lnTo>
                  <a:close/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lnTo>
                    <a:pt x="0" y="3684"/>
                  </a:lnTo>
                  <a:cubicBezTo>
                    <a:pt x="0" y="3721"/>
                    <a:pt x="28" y="3739"/>
                    <a:pt x="56" y="3739"/>
                  </a:cubicBezTo>
                  <a:lnTo>
                    <a:pt x="1345" y="3739"/>
                  </a:lnTo>
                  <a:cubicBezTo>
                    <a:pt x="1373" y="3739"/>
                    <a:pt x="1401" y="3721"/>
                    <a:pt x="1401" y="3684"/>
                  </a:cubicBezTo>
                  <a:lnTo>
                    <a:pt x="1401" y="57"/>
                  </a:lnTo>
                  <a:cubicBezTo>
                    <a:pt x="1401" y="29"/>
                    <a:pt x="1373" y="1"/>
                    <a:pt x="1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7833943" y="3502599"/>
              <a:ext cx="103459" cy="163352"/>
            </a:xfrm>
            <a:custGeom>
              <a:rect b="b" l="l" r="r" t="t"/>
              <a:pathLst>
                <a:path extrusionOk="0" h="2051" w="1299">
                  <a:moveTo>
                    <a:pt x="0" y="1"/>
                  </a:moveTo>
                  <a:lnTo>
                    <a:pt x="0" y="2051"/>
                  </a:lnTo>
                  <a:lnTo>
                    <a:pt x="1299" y="205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7829483" y="3498935"/>
              <a:ext cx="111662" cy="171476"/>
            </a:xfrm>
            <a:custGeom>
              <a:rect b="b" l="l" r="r" t="t"/>
              <a:pathLst>
                <a:path extrusionOk="0" h="2153" w="1402">
                  <a:moveTo>
                    <a:pt x="1299" y="102"/>
                  </a:moveTo>
                  <a:lnTo>
                    <a:pt x="1299" y="2050"/>
                  </a:lnTo>
                  <a:lnTo>
                    <a:pt x="112" y="2050"/>
                  </a:lnTo>
                  <a:lnTo>
                    <a:pt x="112" y="102"/>
                  </a:lnTo>
                  <a:close/>
                  <a:moveTo>
                    <a:pt x="56" y="0"/>
                  </a:moveTo>
                  <a:cubicBezTo>
                    <a:pt x="28" y="0"/>
                    <a:pt x="1" y="19"/>
                    <a:pt x="1" y="47"/>
                  </a:cubicBezTo>
                  <a:lnTo>
                    <a:pt x="1" y="2097"/>
                  </a:lnTo>
                  <a:cubicBezTo>
                    <a:pt x="1" y="2134"/>
                    <a:pt x="28" y="2152"/>
                    <a:pt x="56" y="2152"/>
                  </a:cubicBezTo>
                  <a:lnTo>
                    <a:pt x="1355" y="2152"/>
                  </a:lnTo>
                  <a:cubicBezTo>
                    <a:pt x="1383" y="2152"/>
                    <a:pt x="1401" y="2134"/>
                    <a:pt x="1401" y="2097"/>
                  </a:cubicBezTo>
                  <a:lnTo>
                    <a:pt x="1401" y="47"/>
                  </a:lnTo>
                  <a:cubicBezTo>
                    <a:pt x="1401" y="19"/>
                    <a:pt x="1383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7531773" y="3210065"/>
              <a:ext cx="102742" cy="445534"/>
            </a:xfrm>
            <a:custGeom>
              <a:rect b="b" l="l" r="r" t="t"/>
              <a:pathLst>
                <a:path extrusionOk="0" h="5594" w="1290">
                  <a:moveTo>
                    <a:pt x="0" y="0"/>
                  </a:moveTo>
                  <a:lnTo>
                    <a:pt x="0" y="5594"/>
                  </a:lnTo>
                  <a:lnTo>
                    <a:pt x="1290" y="5594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7527313" y="3205605"/>
              <a:ext cx="111662" cy="454454"/>
            </a:xfrm>
            <a:custGeom>
              <a:rect b="b" l="l" r="r" t="t"/>
              <a:pathLst>
                <a:path extrusionOk="0" h="5706" w="1402">
                  <a:moveTo>
                    <a:pt x="1299" y="103"/>
                  </a:moveTo>
                  <a:lnTo>
                    <a:pt x="1299" y="5604"/>
                  </a:lnTo>
                  <a:lnTo>
                    <a:pt x="102" y="5604"/>
                  </a:lnTo>
                  <a:lnTo>
                    <a:pt x="102" y="103"/>
                  </a:lnTo>
                  <a:close/>
                  <a:moveTo>
                    <a:pt x="0" y="0"/>
                  </a:moveTo>
                  <a:lnTo>
                    <a:pt x="0" y="5706"/>
                  </a:lnTo>
                  <a:lnTo>
                    <a:pt x="1401" y="5706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7678796" y="3377000"/>
              <a:ext cx="102742" cy="278598"/>
            </a:xfrm>
            <a:custGeom>
              <a:rect b="b" l="l" r="r" t="t"/>
              <a:pathLst>
                <a:path extrusionOk="0" h="3498" w="1290">
                  <a:moveTo>
                    <a:pt x="0" y="1"/>
                  </a:moveTo>
                  <a:lnTo>
                    <a:pt x="0" y="3498"/>
                  </a:lnTo>
                  <a:lnTo>
                    <a:pt x="1290" y="349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7674336" y="3372540"/>
              <a:ext cx="111662" cy="287518"/>
            </a:xfrm>
            <a:custGeom>
              <a:rect b="b" l="l" r="r" t="t"/>
              <a:pathLst>
                <a:path extrusionOk="0" h="3610" w="1402">
                  <a:moveTo>
                    <a:pt x="1299" y="103"/>
                  </a:moveTo>
                  <a:lnTo>
                    <a:pt x="1299" y="3508"/>
                  </a:lnTo>
                  <a:lnTo>
                    <a:pt x="112" y="3508"/>
                  </a:lnTo>
                  <a:lnTo>
                    <a:pt x="112" y="103"/>
                  </a:lnTo>
                  <a:close/>
                  <a:moveTo>
                    <a:pt x="0" y="1"/>
                  </a:moveTo>
                  <a:lnTo>
                    <a:pt x="0" y="3610"/>
                  </a:lnTo>
                  <a:lnTo>
                    <a:pt x="1401" y="3610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7824306" y="3502599"/>
              <a:ext cx="103538" cy="152998"/>
            </a:xfrm>
            <a:custGeom>
              <a:rect b="b" l="l" r="r" t="t"/>
              <a:pathLst>
                <a:path extrusionOk="0" h="1921" w="1300">
                  <a:moveTo>
                    <a:pt x="1" y="1"/>
                  </a:moveTo>
                  <a:lnTo>
                    <a:pt x="1" y="1921"/>
                  </a:lnTo>
                  <a:lnTo>
                    <a:pt x="1299" y="192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7820643" y="3498935"/>
              <a:ext cx="111662" cy="161122"/>
            </a:xfrm>
            <a:custGeom>
              <a:rect b="b" l="l" r="r" t="t"/>
              <a:pathLst>
                <a:path extrusionOk="0" h="2023" w="1402">
                  <a:moveTo>
                    <a:pt x="1290" y="102"/>
                  </a:moveTo>
                  <a:lnTo>
                    <a:pt x="1290" y="1921"/>
                  </a:lnTo>
                  <a:lnTo>
                    <a:pt x="102" y="1921"/>
                  </a:lnTo>
                  <a:lnTo>
                    <a:pt x="102" y="102"/>
                  </a:lnTo>
                  <a:close/>
                  <a:moveTo>
                    <a:pt x="0" y="0"/>
                  </a:moveTo>
                  <a:lnTo>
                    <a:pt x="0" y="2023"/>
                  </a:lnTo>
                  <a:lnTo>
                    <a:pt x="1401" y="2023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7531773" y="3210065"/>
              <a:ext cx="102742" cy="445534"/>
            </a:xfrm>
            <a:custGeom>
              <a:rect b="b" l="l" r="r" t="t"/>
              <a:pathLst>
                <a:path extrusionOk="0" h="5594" w="1290">
                  <a:moveTo>
                    <a:pt x="0" y="0"/>
                  </a:moveTo>
                  <a:lnTo>
                    <a:pt x="0" y="5594"/>
                  </a:lnTo>
                  <a:lnTo>
                    <a:pt x="1290" y="5594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7527313" y="3205605"/>
              <a:ext cx="111662" cy="454454"/>
            </a:xfrm>
            <a:custGeom>
              <a:rect b="b" l="l" r="r" t="t"/>
              <a:pathLst>
                <a:path extrusionOk="0" h="5706" w="1402">
                  <a:moveTo>
                    <a:pt x="1299" y="103"/>
                  </a:moveTo>
                  <a:lnTo>
                    <a:pt x="1299" y="5604"/>
                  </a:lnTo>
                  <a:lnTo>
                    <a:pt x="102" y="5604"/>
                  </a:lnTo>
                  <a:lnTo>
                    <a:pt x="102" y="103"/>
                  </a:lnTo>
                  <a:close/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5650"/>
                  </a:lnTo>
                  <a:cubicBezTo>
                    <a:pt x="0" y="5687"/>
                    <a:pt x="19" y="5706"/>
                    <a:pt x="56" y="5706"/>
                  </a:cubicBezTo>
                  <a:lnTo>
                    <a:pt x="1346" y="5706"/>
                  </a:lnTo>
                  <a:cubicBezTo>
                    <a:pt x="1373" y="5706"/>
                    <a:pt x="1401" y="5687"/>
                    <a:pt x="1401" y="5650"/>
                  </a:cubicBezTo>
                  <a:lnTo>
                    <a:pt x="1401" y="56"/>
                  </a:lnTo>
                  <a:cubicBezTo>
                    <a:pt x="1401" y="28"/>
                    <a:pt x="1373" y="0"/>
                    <a:pt x="1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7369219" y="3129465"/>
              <a:ext cx="103459" cy="536489"/>
            </a:xfrm>
            <a:custGeom>
              <a:rect b="b" l="l" r="r" t="t"/>
              <a:pathLst>
                <a:path extrusionOk="0" h="6736" w="1299">
                  <a:moveTo>
                    <a:pt x="0" y="1"/>
                  </a:moveTo>
                  <a:lnTo>
                    <a:pt x="0" y="6736"/>
                  </a:lnTo>
                  <a:lnTo>
                    <a:pt x="1299" y="6736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7365475" y="3125802"/>
              <a:ext cx="110229" cy="543896"/>
            </a:xfrm>
            <a:custGeom>
              <a:rect b="b" l="l" r="r" t="t"/>
              <a:pathLst>
                <a:path extrusionOk="0" h="6829" w="1384">
                  <a:moveTo>
                    <a:pt x="1300" y="84"/>
                  </a:moveTo>
                  <a:lnTo>
                    <a:pt x="1300" y="6745"/>
                  </a:lnTo>
                  <a:lnTo>
                    <a:pt x="84" y="6745"/>
                  </a:lnTo>
                  <a:lnTo>
                    <a:pt x="84" y="84"/>
                  </a:lnTo>
                  <a:close/>
                  <a:moveTo>
                    <a:pt x="38" y="1"/>
                  </a:moveTo>
                  <a:cubicBezTo>
                    <a:pt x="19" y="1"/>
                    <a:pt x="1" y="19"/>
                    <a:pt x="1" y="47"/>
                  </a:cubicBezTo>
                  <a:lnTo>
                    <a:pt x="1" y="6782"/>
                  </a:lnTo>
                  <a:cubicBezTo>
                    <a:pt x="1" y="6810"/>
                    <a:pt x="19" y="6828"/>
                    <a:pt x="38" y="6828"/>
                  </a:cubicBezTo>
                  <a:lnTo>
                    <a:pt x="1346" y="6828"/>
                  </a:lnTo>
                  <a:cubicBezTo>
                    <a:pt x="1364" y="6828"/>
                    <a:pt x="1383" y="6810"/>
                    <a:pt x="1383" y="6782"/>
                  </a:cubicBezTo>
                  <a:lnTo>
                    <a:pt x="1383" y="47"/>
                  </a:lnTo>
                  <a:cubicBezTo>
                    <a:pt x="1383" y="19"/>
                    <a:pt x="1364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7359582" y="3130979"/>
              <a:ext cx="103538" cy="524622"/>
            </a:xfrm>
            <a:custGeom>
              <a:rect b="b" l="l" r="r" t="t"/>
              <a:pathLst>
                <a:path extrusionOk="0" h="6587" w="1300">
                  <a:moveTo>
                    <a:pt x="1" y="1"/>
                  </a:moveTo>
                  <a:lnTo>
                    <a:pt x="1" y="6587"/>
                  </a:lnTo>
                  <a:lnTo>
                    <a:pt x="1299" y="6587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7355122" y="3126519"/>
              <a:ext cx="111662" cy="533542"/>
            </a:xfrm>
            <a:custGeom>
              <a:rect b="b" l="l" r="r" t="t"/>
              <a:pathLst>
                <a:path extrusionOk="0" h="6699" w="1402">
                  <a:moveTo>
                    <a:pt x="1300" y="103"/>
                  </a:moveTo>
                  <a:lnTo>
                    <a:pt x="1300" y="6597"/>
                  </a:lnTo>
                  <a:lnTo>
                    <a:pt x="112" y="6597"/>
                  </a:lnTo>
                  <a:lnTo>
                    <a:pt x="112" y="103"/>
                  </a:lnTo>
                  <a:close/>
                  <a:moveTo>
                    <a:pt x="1" y="1"/>
                  </a:moveTo>
                  <a:lnTo>
                    <a:pt x="1" y="6699"/>
                  </a:lnTo>
                  <a:lnTo>
                    <a:pt x="1402" y="6699"/>
                  </a:lnTo>
                  <a:lnTo>
                    <a:pt x="14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7678796" y="3377000"/>
              <a:ext cx="102742" cy="278598"/>
            </a:xfrm>
            <a:custGeom>
              <a:rect b="b" l="l" r="r" t="t"/>
              <a:pathLst>
                <a:path extrusionOk="0" h="3498" w="1290">
                  <a:moveTo>
                    <a:pt x="0" y="1"/>
                  </a:moveTo>
                  <a:lnTo>
                    <a:pt x="0" y="3498"/>
                  </a:lnTo>
                  <a:lnTo>
                    <a:pt x="1290" y="349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7674336" y="3372540"/>
              <a:ext cx="111662" cy="287518"/>
            </a:xfrm>
            <a:custGeom>
              <a:rect b="b" l="l" r="r" t="t"/>
              <a:pathLst>
                <a:path extrusionOk="0" h="3610" w="1402">
                  <a:moveTo>
                    <a:pt x="1299" y="103"/>
                  </a:moveTo>
                  <a:lnTo>
                    <a:pt x="1299" y="3508"/>
                  </a:lnTo>
                  <a:lnTo>
                    <a:pt x="112" y="3508"/>
                  </a:lnTo>
                  <a:lnTo>
                    <a:pt x="112" y="103"/>
                  </a:lnTo>
                  <a:close/>
                  <a:moveTo>
                    <a:pt x="0" y="1"/>
                  </a:moveTo>
                  <a:lnTo>
                    <a:pt x="0" y="3610"/>
                  </a:lnTo>
                  <a:lnTo>
                    <a:pt x="1401" y="3610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7824306" y="3502599"/>
              <a:ext cx="103538" cy="152998"/>
            </a:xfrm>
            <a:custGeom>
              <a:rect b="b" l="l" r="r" t="t"/>
              <a:pathLst>
                <a:path extrusionOk="0" h="1921" w="1300">
                  <a:moveTo>
                    <a:pt x="1" y="1"/>
                  </a:moveTo>
                  <a:lnTo>
                    <a:pt x="1" y="1921"/>
                  </a:lnTo>
                  <a:lnTo>
                    <a:pt x="1299" y="192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7820643" y="3498935"/>
              <a:ext cx="111662" cy="161122"/>
            </a:xfrm>
            <a:custGeom>
              <a:rect b="b" l="l" r="r" t="t"/>
              <a:pathLst>
                <a:path extrusionOk="0" h="2023" w="1402">
                  <a:moveTo>
                    <a:pt x="1290" y="102"/>
                  </a:moveTo>
                  <a:lnTo>
                    <a:pt x="1290" y="1921"/>
                  </a:lnTo>
                  <a:lnTo>
                    <a:pt x="102" y="1921"/>
                  </a:lnTo>
                  <a:lnTo>
                    <a:pt x="102" y="102"/>
                  </a:lnTo>
                  <a:close/>
                  <a:moveTo>
                    <a:pt x="0" y="0"/>
                  </a:moveTo>
                  <a:lnTo>
                    <a:pt x="0" y="2023"/>
                  </a:lnTo>
                  <a:lnTo>
                    <a:pt x="1401" y="2023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7980967" y="3600163"/>
              <a:ext cx="103538" cy="66583"/>
            </a:xfrm>
            <a:custGeom>
              <a:rect b="b" l="l" r="r" t="t"/>
              <a:pathLst>
                <a:path extrusionOk="0" h="836" w="1300">
                  <a:moveTo>
                    <a:pt x="0" y="0"/>
                  </a:moveTo>
                  <a:lnTo>
                    <a:pt x="0" y="835"/>
                  </a:lnTo>
                  <a:lnTo>
                    <a:pt x="1299" y="835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7976507" y="3595703"/>
              <a:ext cx="111662" cy="75424"/>
            </a:xfrm>
            <a:custGeom>
              <a:rect b="b" l="l" r="r" t="t"/>
              <a:pathLst>
                <a:path extrusionOk="0" h="947" w="1402">
                  <a:moveTo>
                    <a:pt x="1299" y="103"/>
                  </a:moveTo>
                  <a:lnTo>
                    <a:pt x="1299" y="845"/>
                  </a:lnTo>
                  <a:lnTo>
                    <a:pt x="112" y="845"/>
                  </a:lnTo>
                  <a:lnTo>
                    <a:pt x="112" y="103"/>
                  </a:lnTo>
                  <a:close/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lnTo>
                    <a:pt x="1" y="891"/>
                  </a:lnTo>
                  <a:cubicBezTo>
                    <a:pt x="1" y="919"/>
                    <a:pt x="28" y="947"/>
                    <a:pt x="56" y="947"/>
                  </a:cubicBezTo>
                  <a:lnTo>
                    <a:pt x="1346" y="947"/>
                  </a:lnTo>
                  <a:cubicBezTo>
                    <a:pt x="1374" y="947"/>
                    <a:pt x="1401" y="919"/>
                    <a:pt x="1401" y="891"/>
                  </a:cubicBezTo>
                  <a:lnTo>
                    <a:pt x="1401" y="56"/>
                  </a:lnTo>
                  <a:cubicBezTo>
                    <a:pt x="1401" y="28"/>
                    <a:pt x="1374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7971330" y="3600163"/>
              <a:ext cx="103538" cy="62123"/>
            </a:xfrm>
            <a:custGeom>
              <a:rect b="b" l="l" r="r" t="t"/>
              <a:pathLst>
                <a:path extrusionOk="0" h="780" w="1300">
                  <a:moveTo>
                    <a:pt x="1" y="0"/>
                  </a:moveTo>
                  <a:lnTo>
                    <a:pt x="1" y="779"/>
                  </a:lnTo>
                  <a:lnTo>
                    <a:pt x="1299" y="779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7966949" y="3595703"/>
              <a:ext cx="111583" cy="71043"/>
            </a:xfrm>
            <a:custGeom>
              <a:rect b="b" l="l" r="r" t="t"/>
              <a:pathLst>
                <a:path extrusionOk="0" h="892" w="1401">
                  <a:moveTo>
                    <a:pt x="1299" y="103"/>
                  </a:moveTo>
                  <a:lnTo>
                    <a:pt x="1299" y="780"/>
                  </a:lnTo>
                  <a:lnTo>
                    <a:pt x="111" y="780"/>
                  </a:lnTo>
                  <a:lnTo>
                    <a:pt x="111" y="103"/>
                  </a:lnTo>
                  <a:close/>
                  <a:moveTo>
                    <a:pt x="0" y="1"/>
                  </a:moveTo>
                  <a:lnTo>
                    <a:pt x="0" y="891"/>
                  </a:lnTo>
                  <a:lnTo>
                    <a:pt x="1401" y="891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7971330" y="3600163"/>
              <a:ext cx="103538" cy="62123"/>
            </a:xfrm>
            <a:custGeom>
              <a:rect b="b" l="l" r="r" t="t"/>
              <a:pathLst>
                <a:path extrusionOk="0" h="780" w="1300">
                  <a:moveTo>
                    <a:pt x="1" y="0"/>
                  </a:moveTo>
                  <a:lnTo>
                    <a:pt x="1" y="779"/>
                  </a:lnTo>
                  <a:lnTo>
                    <a:pt x="1299" y="779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7966949" y="3595703"/>
              <a:ext cx="111583" cy="71043"/>
            </a:xfrm>
            <a:custGeom>
              <a:rect b="b" l="l" r="r" t="t"/>
              <a:pathLst>
                <a:path extrusionOk="0" h="892" w="1401">
                  <a:moveTo>
                    <a:pt x="1299" y="103"/>
                  </a:moveTo>
                  <a:lnTo>
                    <a:pt x="1299" y="780"/>
                  </a:lnTo>
                  <a:lnTo>
                    <a:pt x="111" y="780"/>
                  </a:lnTo>
                  <a:lnTo>
                    <a:pt x="111" y="103"/>
                  </a:lnTo>
                  <a:close/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835"/>
                  </a:lnTo>
                  <a:cubicBezTo>
                    <a:pt x="0" y="863"/>
                    <a:pt x="28" y="891"/>
                    <a:pt x="56" y="891"/>
                  </a:cubicBezTo>
                  <a:lnTo>
                    <a:pt x="1354" y="891"/>
                  </a:lnTo>
                  <a:cubicBezTo>
                    <a:pt x="1382" y="891"/>
                    <a:pt x="1401" y="863"/>
                    <a:pt x="1401" y="835"/>
                  </a:cubicBezTo>
                  <a:lnTo>
                    <a:pt x="1401" y="56"/>
                  </a:lnTo>
                  <a:cubicBezTo>
                    <a:pt x="1401" y="28"/>
                    <a:pt x="1382" y="1"/>
                    <a:pt x="1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7003284" y="3902326"/>
              <a:ext cx="295640" cy="127192"/>
            </a:xfrm>
            <a:custGeom>
              <a:rect b="b" l="l" r="r" t="t"/>
              <a:pathLst>
                <a:path extrusionOk="0" h="1597" w="3712">
                  <a:moveTo>
                    <a:pt x="3712" y="1596"/>
                  </a:moveTo>
                  <a:lnTo>
                    <a:pt x="1" y="1"/>
                  </a:lnTo>
                </a:path>
              </a:pathLst>
            </a:custGeom>
            <a:solidFill>
              <a:srgbClr val="E16F1A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6998107" y="3897627"/>
              <a:ext cx="305994" cy="136271"/>
            </a:xfrm>
            <a:custGeom>
              <a:rect b="b" l="l" r="r" t="t"/>
              <a:pathLst>
                <a:path extrusionOk="0" h="1711" w="3842">
                  <a:moveTo>
                    <a:pt x="62" y="0"/>
                  </a:moveTo>
                  <a:cubicBezTo>
                    <a:pt x="40" y="0"/>
                    <a:pt x="17" y="11"/>
                    <a:pt x="10" y="32"/>
                  </a:cubicBezTo>
                  <a:cubicBezTo>
                    <a:pt x="1" y="60"/>
                    <a:pt x="10" y="97"/>
                    <a:pt x="38" y="106"/>
                  </a:cubicBezTo>
                  <a:lnTo>
                    <a:pt x="3749" y="1702"/>
                  </a:lnTo>
                  <a:cubicBezTo>
                    <a:pt x="3758" y="1711"/>
                    <a:pt x="3767" y="1711"/>
                    <a:pt x="3777" y="1711"/>
                  </a:cubicBezTo>
                  <a:cubicBezTo>
                    <a:pt x="3795" y="1711"/>
                    <a:pt x="3814" y="1702"/>
                    <a:pt x="3823" y="1674"/>
                  </a:cubicBezTo>
                  <a:cubicBezTo>
                    <a:pt x="3842" y="1646"/>
                    <a:pt x="3823" y="1609"/>
                    <a:pt x="3795" y="1600"/>
                  </a:cubicBezTo>
                  <a:lnTo>
                    <a:pt x="84" y="4"/>
                  </a:lnTo>
                  <a:cubicBezTo>
                    <a:pt x="78" y="2"/>
                    <a:pt x="70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6969355" y="3873495"/>
              <a:ext cx="48105" cy="48105"/>
            </a:xfrm>
            <a:custGeom>
              <a:rect b="b" l="l" r="r" t="t"/>
              <a:pathLst>
                <a:path extrusionOk="0" h="604" w="604">
                  <a:moveTo>
                    <a:pt x="445" y="1"/>
                  </a:moveTo>
                  <a:lnTo>
                    <a:pt x="0" y="168"/>
                  </a:lnTo>
                  <a:lnTo>
                    <a:pt x="158" y="604"/>
                  </a:lnTo>
                  <a:lnTo>
                    <a:pt x="603" y="446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6964178" y="3868477"/>
              <a:ext cx="58459" cy="57583"/>
            </a:xfrm>
            <a:custGeom>
              <a:rect b="b" l="l" r="r" t="t"/>
              <a:pathLst>
                <a:path extrusionOk="0" h="723" w="734">
                  <a:moveTo>
                    <a:pt x="473" y="129"/>
                  </a:moveTo>
                  <a:lnTo>
                    <a:pt x="594" y="472"/>
                  </a:lnTo>
                  <a:lnTo>
                    <a:pt x="260" y="593"/>
                  </a:lnTo>
                  <a:lnTo>
                    <a:pt x="139" y="259"/>
                  </a:lnTo>
                  <a:lnTo>
                    <a:pt x="473" y="129"/>
                  </a:lnTo>
                  <a:close/>
                  <a:moveTo>
                    <a:pt x="517" y="1"/>
                  </a:moveTo>
                  <a:cubicBezTo>
                    <a:pt x="508" y="1"/>
                    <a:pt x="500" y="3"/>
                    <a:pt x="492" y="8"/>
                  </a:cubicBezTo>
                  <a:lnTo>
                    <a:pt x="47" y="166"/>
                  </a:lnTo>
                  <a:cubicBezTo>
                    <a:pt x="28" y="175"/>
                    <a:pt x="19" y="184"/>
                    <a:pt x="10" y="194"/>
                  </a:cubicBezTo>
                  <a:cubicBezTo>
                    <a:pt x="10" y="212"/>
                    <a:pt x="0" y="222"/>
                    <a:pt x="10" y="240"/>
                  </a:cubicBezTo>
                  <a:lnTo>
                    <a:pt x="167" y="685"/>
                  </a:lnTo>
                  <a:cubicBezTo>
                    <a:pt x="177" y="704"/>
                    <a:pt x="204" y="722"/>
                    <a:pt x="223" y="722"/>
                  </a:cubicBezTo>
                  <a:lnTo>
                    <a:pt x="241" y="722"/>
                  </a:lnTo>
                  <a:lnTo>
                    <a:pt x="687" y="555"/>
                  </a:lnTo>
                  <a:cubicBezTo>
                    <a:pt x="724" y="546"/>
                    <a:pt x="733" y="509"/>
                    <a:pt x="724" y="481"/>
                  </a:cubicBezTo>
                  <a:lnTo>
                    <a:pt x="566" y="36"/>
                  </a:lnTo>
                  <a:cubicBezTo>
                    <a:pt x="559" y="16"/>
                    <a:pt x="538" y="1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7282596" y="3887114"/>
              <a:ext cx="591120" cy="551935"/>
            </a:xfrm>
            <a:custGeom>
              <a:rect b="b" l="l" r="r" t="t"/>
              <a:pathLst>
                <a:path extrusionOk="0" h="6930" w="7422">
                  <a:moveTo>
                    <a:pt x="3722" y="1"/>
                  </a:moveTo>
                  <a:cubicBezTo>
                    <a:pt x="3544" y="1"/>
                    <a:pt x="3364" y="15"/>
                    <a:pt x="3182" y="43"/>
                  </a:cubicBezTo>
                  <a:cubicBezTo>
                    <a:pt x="1299" y="331"/>
                    <a:pt x="1" y="2093"/>
                    <a:pt x="288" y="3986"/>
                  </a:cubicBezTo>
                  <a:cubicBezTo>
                    <a:pt x="549" y="5702"/>
                    <a:pt x="2030" y="6929"/>
                    <a:pt x="3714" y="6929"/>
                  </a:cubicBezTo>
                  <a:cubicBezTo>
                    <a:pt x="3888" y="6929"/>
                    <a:pt x="4063" y="6916"/>
                    <a:pt x="4240" y="6889"/>
                  </a:cubicBezTo>
                  <a:cubicBezTo>
                    <a:pt x="6123" y="6593"/>
                    <a:pt x="7422" y="4830"/>
                    <a:pt x="7134" y="2938"/>
                  </a:cubicBezTo>
                  <a:cubicBezTo>
                    <a:pt x="6874" y="1227"/>
                    <a:pt x="5401" y="1"/>
                    <a:pt x="3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4"/>
            <p:cNvSpPr/>
            <p:nvPr/>
          </p:nvSpPr>
          <p:spPr>
            <a:xfrm>
              <a:off x="7277420" y="3882176"/>
              <a:ext cx="589687" cy="561094"/>
            </a:xfrm>
            <a:custGeom>
              <a:rect b="b" l="l" r="r" t="t"/>
              <a:pathLst>
                <a:path extrusionOk="0" h="7045" w="7404">
                  <a:moveTo>
                    <a:pt x="3776" y="114"/>
                  </a:moveTo>
                  <a:cubicBezTo>
                    <a:pt x="5427" y="114"/>
                    <a:pt x="6884" y="1330"/>
                    <a:pt x="7144" y="3009"/>
                  </a:cubicBezTo>
                  <a:cubicBezTo>
                    <a:pt x="7283" y="3909"/>
                    <a:pt x="7060" y="4808"/>
                    <a:pt x="6522" y="5541"/>
                  </a:cubicBezTo>
                  <a:cubicBezTo>
                    <a:pt x="5984" y="6274"/>
                    <a:pt x="5196" y="6757"/>
                    <a:pt x="4296" y="6886"/>
                  </a:cubicBezTo>
                  <a:cubicBezTo>
                    <a:pt x="4119" y="6914"/>
                    <a:pt x="3952" y="6933"/>
                    <a:pt x="3776" y="6933"/>
                  </a:cubicBezTo>
                  <a:cubicBezTo>
                    <a:pt x="2125" y="6933"/>
                    <a:pt x="669" y="5718"/>
                    <a:pt x="409" y="4038"/>
                  </a:cubicBezTo>
                  <a:cubicBezTo>
                    <a:pt x="130" y="2183"/>
                    <a:pt x="1401" y="439"/>
                    <a:pt x="3266" y="161"/>
                  </a:cubicBezTo>
                  <a:cubicBezTo>
                    <a:pt x="3433" y="133"/>
                    <a:pt x="3609" y="114"/>
                    <a:pt x="3776" y="114"/>
                  </a:cubicBezTo>
                  <a:close/>
                  <a:moveTo>
                    <a:pt x="3765" y="1"/>
                  </a:moveTo>
                  <a:cubicBezTo>
                    <a:pt x="3591" y="1"/>
                    <a:pt x="3415" y="14"/>
                    <a:pt x="3238" y="40"/>
                  </a:cubicBezTo>
                  <a:cubicBezTo>
                    <a:pt x="1327" y="337"/>
                    <a:pt x="1" y="2137"/>
                    <a:pt x="297" y="4057"/>
                  </a:cubicBezTo>
                  <a:cubicBezTo>
                    <a:pt x="566" y="5801"/>
                    <a:pt x="2069" y="7044"/>
                    <a:pt x="3776" y="7044"/>
                  </a:cubicBezTo>
                  <a:cubicBezTo>
                    <a:pt x="3952" y="7044"/>
                    <a:pt x="4129" y="7035"/>
                    <a:pt x="4314" y="7007"/>
                  </a:cubicBezTo>
                  <a:cubicBezTo>
                    <a:pt x="5242" y="6868"/>
                    <a:pt x="6058" y="6367"/>
                    <a:pt x="6615" y="5606"/>
                  </a:cubicBezTo>
                  <a:cubicBezTo>
                    <a:pt x="7171" y="4855"/>
                    <a:pt x="7403" y="3918"/>
                    <a:pt x="7255" y="2990"/>
                  </a:cubicBezTo>
                  <a:cubicBezTo>
                    <a:pt x="6985" y="1247"/>
                    <a:pt x="5478" y="1"/>
                    <a:pt x="3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4"/>
            <p:cNvSpPr/>
            <p:nvPr/>
          </p:nvSpPr>
          <p:spPr>
            <a:xfrm>
              <a:off x="7236801" y="3869592"/>
              <a:ext cx="627358" cy="551776"/>
            </a:xfrm>
            <a:custGeom>
              <a:rect b="b" l="l" r="r" t="t"/>
              <a:pathLst>
                <a:path extrusionOk="0" h="6928" w="7877">
                  <a:moveTo>
                    <a:pt x="3939" y="1"/>
                  </a:moveTo>
                  <a:cubicBezTo>
                    <a:pt x="2845" y="1"/>
                    <a:pt x="1768" y="518"/>
                    <a:pt x="1095" y="1488"/>
                  </a:cubicBezTo>
                  <a:cubicBezTo>
                    <a:pt x="0" y="3055"/>
                    <a:pt x="390" y="5208"/>
                    <a:pt x="1958" y="6302"/>
                  </a:cubicBezTo>
                  <a:cubicBezTo>
                    <a:pt x="2562" y="6724"/>
                    <a:pt x="3255" y="6927"/>
                    <a:pt x="3941" y="6927"/>
                  </a:cubicBezTo>
                  <a:cubicBezTo>
                    <a:pt x="5034" y="6927"/>
                    <a:pt x="6109" y="6412"/>
                    <a:pt x="6782" y="5449"/>
                  </a:cubicBezTo>
                  <a:cubicBezTo>
                    <a:pt x="7876" y="3881"/>
                    <a:pt x="7487" y="1720"/>
                    <a:pt x="5919" y="625"/>
                  </a:cubicBezTo>
                  <a:cubicBezTo>
                    <a:pt x="5315" y="203"/>
                    <a:pt x="4624" y="1"/>
                    <a:pt x="3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7250102" y="3865769"/>
              <a:ext cx="588890" cy="561254"/>
            </a:xfrm>
            <a:custGeom>
              <a:rect b="b" l="l" r="r" t="t"/>
              <a:pathLst>
                <a:path extrusionOk="0" h="7047" w="7394">
                  <a:moveTo>
                    <a:pt x="3778" y="113"/>
                  </a:moveTo>
                  <a:cubicBezTo>
                    <a:pt x="5427" y="113"/>
                    <a:pt x="6874" y="1322"/>
                    <a:pt x="7134" y="3001"/>
                  </a:cubicBezTo>
                  <a:cubicBezTo>
                    <a:pt x="7273" y="3901"/>
                    <a:pt x="7051" y="4801"/>
                    <a:pt x="6513" y="5534"/>
                  </a:cubicBezTo>
                  <a:cubicBezTo>
                    <a:pt x="5975" y="6267"/>
                    <a:pt x="5186" y="6749"/>
                    <a:pt x="4286" y="6888"/>
                  </a:cubicBezTo>
                  <a:cubicBezTo>
                    <a:pt x="4111" y="6916"/>
                    <a:pt x="3936" y="6929"/>
                    <a:pt x="3764" y="6929"/>
                  </a:cubicBezTo>
                  <a:cubicBezTo>
                    <a:pt x="2114" y="6929"/>
                    <a:pt x="661" y="5720"/>
                    <a:pt x="409" y="4040"/>
                  </a:cubicBezTo>
                  <a:cubicBezTo>
                    <a:pt x="121" y="2185"/>
                    <a:pt x="1401" y="441"/>
                    <a:pt x="3256" y="153"/>
                  </a:cubicBezTo>
                  <a:cubicBezTo>
                    <a:pt x="3432" y="126"/>
                    <a:pt x="3606" y="113"/>
                    <a:pt x="3778" y="113"/>
                  </a:cubicBezTo>
                  <a:close/>
                  <a:moveTo>
                    <a:pt x="3777" y="1"/>
                  </a:moveTo>
                  <a:cubicBezTo>
                    <a:pt x="3599" y="1"/>
                    <a:pt x="3419" y="14"/>
                    <a:pt x="3238" y="42"/>
                  </a:cubicBezTo>
                  <a:cubicBezTo>
                    <a:pt x="1318" y="339"/>
                    <a:pt x="0" y="2139"/>
                    <a:pt x="288" y="4059"/>
                  </a:cubicBezTo>
                  <a:cubicBezTo>
                    <a:pt x="557" y="5794"/>
                    <a:pt x="2060" y="7046"/>
                    <a:pt x="3767" y="7046"/>
                  </a:cubicBezTo>
                  <a:cubicBezTo>
                    <a:pt x="3943" y="7046"/>
                    <a:pt x="4128" y="7027"/>
                    <a:pt x="4305" y="7000"/>
                  </a:cubicBezTo>
                  <a:cubicBezTo>
                    <a:pt x="5232" y="6861"/>
                    <a:pt x="6049" y="6360"/>
                    <a:pt x="6605" y="5608"/>
                  </a:cubicBezTo>
                  <a:cubicBezTo>
                    <a:pt x="7171" y="4847"/>
                    <a:pt x="7394" y="3920"/>
                    <a:pt x="7255" y="2983"/>
                  </a:cubicBezTo>
                  <a:cubicBezTo>
                    <a:pt x="6986" y="1252"/>
                    <a:pt x="5484" y="1"/>
                    <a:pt x="3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7643863" y="3925423"/>
              <a:ext cx="134599" cy="135077"/>
            </a:xfrm>
            <a:custGeom>
              <a:rect b="b" l="l" r="r" t="t"/>
              <a:pathLst>
                <a:path extrusionOk="0" h="1696" w="1690">
                  <a:moveTo>
                    <a:pt x="105" y="0"/>
                  </a:moveTo>
                  <a:cubicBezTo>
                    <a:pt x="71" y="0"/>
                    <a:pt x="42" y="19"/>
                    <a:pt x="29" y="54"/>
                  </a:cubicBezTo>
                  <a:cubicBezTo>
                    <a:pt x="1" y="100"/>
                    <a:pt x="19" y="147"/>
                    <a:pt x="66" y="165"/>
                  </a:cubicBezTo>
                  <a:cubicBezTo>
                    <a:pt x="715" y="471"/>
                    <a:pt x="1225" y="991"/>
                    <a:pt x="1513" y="1649"/>
                  </a:cubicBezTo>
                  <a:cubicBezTo>
                    <a:pt x="1531" y="1677"/>
                    <a:pt x="1559" y="1696"/>
                    <a:pt x="1596" y="1696"/>
                  </a:cubicBezTo>
                  <a:cubicBezTo>
                    <a:pt x="1606" y="1696"/>
                    <a:pt x="1615" y="1696"/>
                    <a:pt x="1624" y="1687"/>
                  </a:cubicBezTo>
                  <a:cubicBezTo>
                    <a:pt x="1671" y="1668"/>
                    <a:pt x="1689" y="1622"/>
                    <a:pt x="1671" y="1575"/>
                  </a:cubicBezTo>
                  <a:cubicBezTo>
                    <a:pt x="1365" y="879"/>
                    <a:pt x="826" y="332"/>
                    <a:pt x="140" y="7"/>
                  </a:cubicBezTo>
                  <a:cubicBezTo>
                    <a:pt x="128" y="3"/>
                    <a:pt x="116" y="0"/>
                    <a:pt x="1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7895061" y="4209673"/>
              <a:ext cx="304480" cy="38548"/>
            </a:xfrm>
            <a:custGeom>
              <a:rect b="b" l="l" r="r" t="t"/>
              <a:pathLst>
                <a:path extrusionOk="0" h="484" w="3823">
                  <a:moveTo>
                    <a:pt x="1" y="1"/>
                  </a:moveTo>
                  <a:lnTo>
                    <a:pt x="1" y="483"/>
                  </a:lnTo>
                  <a:lnTo>
                    <a:pt x="3823" y="483"/>
                  </a:lnTo>
                  <a:lnTo>
                    <a:pt x="38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7890681" y="4205293"/>
              <a:ext cx="314038" cy="48105"/>
            </a:xfrm>
            <a:custGeom>
              <a:rect b="b" l="l" r="r" t="t"/>
              <a:pathLst>
                <a:path extrusionOk="0" h="604" w="3943">
                  <a:moveTo>
                    <a:pt x="3822" y="111"/>
                  </a:moveTo>
                  <a:lnTo>
                    <a:pt x="3822" y="482"/>
                  </a:lnTo>
                  <a:lnTo>
                    <a:pt x="121" y="482"/>
                  </a:ln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547"/>
                  </a:lnTo>
                  <a:cubicBezTo>
                    <a:pt x="0" y="557"/>
                    <a:pt x="10" y="575"/>
                    <a:pt x="19" y="584"/>
                  </a:cubicBezTo>
                  <a:cubicBezTo>
                    <a:pt x="28" y="594"/>
                    <a:pt x="47" y="603"/>
                    <a:pt x="56" y="603"/>
                  </a:cubicBezTo>
                  <a:lnTo>
                    <a:pt x="3878" y="603"/>
                  </a:lnTo>
                  <a:cubicBezTo>
                    <a:pt x="3915" y="603"/>
                    <a:pt x="3943" y="575"/>
                    <a:pt x="3943" y="547"/>
                  </a:cubicBezTo>
                  <a:lnTo>
                    <a:pt x="3943" y="56"/>
                  </a:lnTo>
                  <a:cubicBezTo>
                    <a:pt x="3943" y="37"/>
                    <a:pt x="3934" y="19"/>
                    <a:pt x="3924" y="9"/>
                  </a:cubicBezTo>
                  <a:cubicBezTo>
                    <a:pt x="3915" y="0"/>
                    <a:pt x="389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7895061" y="4136560"/>
              <a:ext cx="175218" cy="25884"/>
            </a:xfrm>
            <a:custGeom>
              <a:rect b="b" l="l" r="r" t="t"/>
              <a:pathLst>
                <a:path extrusionOk="0" h="325" w="2200">
                  <a:moveTo>
                    <a:pt x="1" y="0"/>
                  </a:moveTo>
                  <a:lnTo>
                    <a:pt x="1" y="325"/>
                  </a:lnTo>
                  <a:lnTo>
                    <a:pt x="2199" y="325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7890681" y="4132100"/>
              <a:ext cx="184058" cy="34805"/>
            </a:xfrm>
            <a:custGeom>
              <a:rect b="b" l="l" r="r" t="t"/>
              <a:pathLst>
                <a:path extrusionOk="0" h="437" w="2311">
                  <a:moveTo>
                    <a:pt x="2199" y="121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21"/>
                  </a:lnTo>
                  <a:close/>
                  <a:moveTo>
                    <a:pt x="56" y="1"/>
                  </a:moveTo>
                  <a:cubicBezTo>
                    <a:pt x="47" y="1"/>
                    <a:pt x="28" y="10"/>
                    <a:pt x="19" y="19"/>
                  </a:cubicBezTo>
                  <a:cubicBezTo>
                    <a:pt x="10" y="28"/>
                    <a:pt x="0" y="47"/>
                    <a:pt x="0" y="56"/>
                  </a:cubicBezTo>
                  <a:lnTo>
                    <a:pt x="0" y="381"/>
                  </a:lnTo>
                  <a:cubicBezTo>
                    <a:pt x="0" y="409"/>
                    <a:pt x="28" y="437"/>
                    <a:pt x="56" y="437"/>
                  </a:cubicBezTo>
                  <a:lnTo>
                    <a:pt x="2254" y="437"/>
                  </a:lnTo>
                  <a:cubicBezTo>
                    <a:pt x="2273" y="437"/>
                    <a:pt x="2282" y="427"/>
                    <a:pt x="2292" y="418"/>
                  </a:cubicBezTo>
                  <a:cubicBezTo>
                    <a:pt x="2310" y="409"/>
                    <a:pt x="2310" y="390"/>
                    <a:pt x="2310" y="381"/>
                  </a:cubicBezTo>
                  <a:lnTo>
                    <a:pt x="2310" y="56"/>
                  </a:lnTo>
                  <a:cubicBezTo>
                    <a:pt x="2310" y="28"/>
                    <a:pt x="2282" y="1"/>
                    <a:pt x="2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7895061" y="4064163"/>
              <a:ext cx="175218" cy="25168"/>
            </a:xfrm>
            <a:custGeom>
              <a:rect b="b" l="l" r="r" t="t"/>
              <a:pathLst>
                <a:path extrusionOk="0" h="316" w="2200">
                  <a:moveTo>
                    <a:pt x="1" y="0"/>
                  </a:moveTo>
                  <a:lnTo>
                    <a:pt x="1" y="316"/>
                  </a:lnTo>
                  <a:lnTo>
                    <a:pt x="2199" y="316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7890681" y="4059703"/>
              <a:ext cx="184058" cy="34805"/>
            </a:xfrm>
            <a:custGeom>
              <a:rect b="b" l="l" r="r" t="t"/>
              <a:pathLst>
                <a:path extrusionOk="0" h="437" w="2311">
                  <a:moveTo>
                    <a:pt x="2199" y="112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47" y="1"/>
                    <a:pt x="28" y="10"/>
                    <a:pt x="19" y="19"/>
                  </a:cubicBezTo>
                  <a:cubicBezTo>
                    <a:pt x="10" y="28"/>
                    <a:pt x="0" y="38"/>
                    <a:pt x="0" y="56"/>
                  </a:cubicBezTo>
                  <a:lnTo>
                    <a:pt x="0" y="372"/>
                  </a:lnTo>
                  <a:cubicBezTo>
                    <a:pt x="0" y="409"/>
                    <a:pt x="28" y="437"/>
                    <a:pt x="56" y="437"/>
                  </a:cubicBezTo>
                  <a:lnTo>
                    <a:pt x="2254" y="437"/>
                  </a:lnTo>
                  <a:cubicBezTo>
                    <a:pt x="2273" y="437"/>
                    <a:pt x="2282" y="427"/>
                    <a:pt x="2292" y="418"/>
                  </a:cubicBezTo>
                  <a:cubicBezTo>
                    <a:pt x="2310" y="409"/>
                    <a:pt x="2310" y="390"/>
                    <a:pt x="2310" y="372"/>
                  </a:cubicBezTo>
                  <a:lnTo>
                    <a:pt x="2310" y="56"/>
                  </a:lnTo>
                  <a:cubicBezTo>
                    <a:pt x="2310" y="28"/>
                    <a:pt x="2282" y="1"/>
                    <a:pt x="2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7475415" y="3969546"/>
              <a:ext cx="156023" cy="115325"/>
            </a:xfrm>
            <a:custGeom>
              <a:rect b="b" l="l" r="r" t="t"/>
              <a:pathLst>
                <a:path extrusionOk="0" h="1448" w="1959">
                  <a:moveTo>
                    <a:pt x="975" y="1"/>
                  </a:moveTo>
                  <a:cubicBezTo>
                    <a:pt x="437" y="1"/>
                    <a:pt x="1" y="437"/>
                    <a:pt x="1" y="975"/>
                  </a:cubicBezTo>
                  <a:lnTo>
                    <a:pt x="1" y="1448"/>
                  </a:lnTo>
                  <a:lnTo>
                    <a:pt x="353" y="1448"/>
                  </a:lnTo>
                  <a:lnTo>
                    <a:pt x="353" y="975"/>
                  </a:lnTo>
                  <a:cubicBezTo>
                    <a:pt x="353" y="632"/>
                    <a:pt x="641" y="353"/>
                    <a:pt x="984" y="353"/>
                  </a:cubicBezTo>
                  <a:cubicBezTo>
                    <a:pt x="1327" y="353"/>
                    <a:pt x="1606" y="632"/>
                    <a:pt x="1606" y="975"/>
                  </a:cubicBezTo>
                  <a:lnTo>
                    <a:pt x="1606" y="1448"/>
                  </a:lnTo>
                  <a:lnTo>
                    <a:pt x="1958" y="1448"/>
                  </a:lnTo>
                  <a:lnTo>
                    <a:pt x="1958" y="975"/>
                  </a:lnTo>
                  <a:cubicBezTo>
                    <a:pt x="1958" y="437"/>
                    <a:pt x="1513" y="1"/>
                    <a:pt x="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7471035" y="3964369"/>
              <a:ext cx="164784" cy="125679"/>
            </a:xfrm>
            <a:custGeom>
              <a:rect b="b" l="l" r="r" t="t"/>
              <a:pathLst>
                <a:path extrusionOk="0" h="1578" w="2069">
                  <a:moveTo>
                    <a:pt x="1039" y="121"/>
                  </a:moveTo>
                  <a:cubicBezTo>
                    <a:pt x="1540" y="121"/>
                    <a:pt x="1948" y="530"/>
                    <a:pt x="1948" y="1040"/>
                  </a:cubicBezTo>
                  <a:lnTo>
                    <a:pt x="1948" y="1457"/>
                  </a:lnTo>
                  <a:lnTo>
                    <a:pt x="1716" y="1457"/>
                  </a:lnTo>
                  <a:lnTo>
                    <a:pt x="1716" y="1040"/>
                  </a:lnTo>
                  <a:cubicBezTo>
                    <a:pt x="1716" y="660"/>
                    <a:pt x="1410" y="353"/>
                    <a:pt x="1030" y="353"/>
                  </a:cubicBezTo>
                  <a:cubicBezTo>
                    <a:pt x="659" y="353"/>
                    <a:pt x="353" y="660"/>
                    <a:pt x="353" y="1040"/>
                  </a:cubicBezTo>
                  <a:lnTo>
                    <a:pt x="353" y="1457"/>
                  </a:lnTo>
                  <a:lnTo>
                    <a:pt x="121" y="1457"/>
                  </a:lnTo>
                  <a:lnTo>
                    <a:pt x="121" y="1040"/>
                  </a:lnTo>
                  <a:cubicBezTo>
                    <a:pt x="121" y="530"/>
                    <a:pt x="529" y="121"/>
                    <a:pt x="1039" y="121"/>
                  </a:cubicBezTo>
                  <a:close/>
                  <a:moveTo>
                    <a:pt x="1039" y="1"/>
                  </a:moveTo>
                  <a:cubicBezTo>
                    <a:pt x="464" y="1"/>
                    <a:pt x="0" y="465"/>
                    <a:pt x="0" y="1040"/>
                  </a:cubicBezTo>
                  <a:lnTo>
                    <a:pt x="0" y="1513"/>
                  </a:lnTo>
                  <a:cubicBezTo>
                    <a:pt x="0" y="1550"/>
                    <a:pt x="28" y="1578"/>
                    <a:pt x="65" y="1578"/>
                  </a:cubicBezTo>
                  <a:lnTo>
                    <a:pt x="418" y="1578"/>
                  </a:lnTo>
                  <a:cubicBezTo>
                    <a:pt x="445" y="1578"/>
                    <a:pt x="473" y="1550"/>
                    <a:pt x="473" y="1513"/>
                  </a:cubicBezTo>
                  <a:lnTo>
                    <a:pt x="473" y="1040"/>
                  </a:lnTo>
                  <a:cubicBezTo>
                    <a:pt x="473" y="724"/>
                    <a:pt x="724" y="474"/>
                    <a:pt x="1039" y="474"/>
                  </a:cubicBezTo>
                  <a:cubicBezTo>
                    <a:pt x="1345" y="474"/>
                    <a:pt x="1605" y="724"/>
                    <a:pt x="1605" y="1040"/>
                  </a:cubicBezTo>
                  <a:lnTo>
                    <a:pt x="1605" y="1513"/>
                  </a:lnTo>
                  <a:cubicBezTo>
                    <a:pt x="1605" y="1550"/>
                    <a:pt x="1624" y="1578"/>
                    <a:pt x="1661" y="1578"/>
                  </a:cubicBezTo>
                  <a:lnTo>
                    <a:pt x="2013" y="1578"/>
                  </a:lnTo>
                  <a:cubicBezTo>
                    <a:pt x="2041" y="1578"/>
                    <a:pt x="2069" y="1550"/>
                    <a:pt x="2069" y="1513"/>
                  </a:cubicBezTo>
                  <a:lnTo>
                    <a:pt x="2069" y="1040"/>
                  </a:lnTo>
                  <a:cubicBezTo>
                    <a:pt x="2069" y="465"/>
                    <a:pt x="1605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7437744" y="4085587"/>
              <a:ext cx="231367" cy="192899"/>
            </a:xfrm>
            <a:custGeom>
              <a:rect b="b" l="l" r="r" t="t"/>
              <a:pathLst>
                <a:path extrusionOk="0" h="2422" w="2905">
                  <a:moveTo>
                    <a:pt x="84" y="0"/>
                  </a:moveTo>
                  <a:cubicBezTo>
                    <a:pt x="38" y="0"/>
                    <a:pt x="10" y="37"/>
                    <a:pt x="10" y="74"/>
                  </a:cubicBezTo>
                  <a:lnTo>
                    <a:pt x="10" y="2347"/>
                  </a:lnTo>
                  <a:cubicBezTo>
                    <a:pt x="1" y="2384"/>
                    <a:pt x="38" y="2421"/>
                    <a:pt x="84" y="2421"/>
                  </a:cubicBezTo>
                  <a:lnTo>
                    <a:pt x="2821" y="2421"/>
                  </a:lnTo>
                  <a:cubicBezTo>
                    <a:pt x="2867" y="2421"/>
                    <a:pt x="2904" y="2384"/>
                    <a:pt x="2904" y="2347"/>
                  </a:cubicBezTo>
                  <a:lnTo>
                    <a:pt x="2904" y="74"/>
                  </a:lnTo>
                  <a:cubicBezTo>
                    <a:pt x="2904" y="37"/>
                    <a:pt x="2867" y="0"/>
                    <a:pt x="2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7433283" y="4080411"/>
              <a:ext cx="240207" cy="202536"/>
            </a:xfrm>
            <a:custGeom>
              <a:rect b="b" l="l" r="r" t="t"/>
              <a:pathLst>
                <a:path extrusionOk="0" h="2543" w="3016">
                  <a:moveTo>
                    <a:pt x="2877" y="121"/>
                  </a:moveTo>
                  <a:cubicBezTo>
                    <a:pt x="2895" y="121"/>
                    <a:pt x="2905" y="130"/>
                    <a:pt x="2905" y="139"/>
                  </a:cubicBezTo>
                  <a:lnTo>
                    <a:pt x="2905" y="2412"/>
                  </a:lnTo>
                  <a:cubicBezTo>
                    <a:pt x="2905" y="2421"/>
                    <a:pt x="2886" y="2431"/>
                    <a:pt x="2877" y="2431"/>
                  </a:cubicBezTo>
                  <a:lnTo>
                    <a:pt x="140" y="2431"/>
                  </a:lnTo>
                  <a:cubicBezTo>
                    <a:pt x="131" y="2431"/>
                    <a:pt x="122" y="2421"/>
                    <a:pt x="122" y="2412"/>
                  </a:cubicBezTo>
                  <a:lnTo>
                    <a:pt x="122" y="139"/>
                  </a:lnTo>
                  <a:cubicBezTo>
                    <a:pt x="122" y="130"/>
                    <a:pt x="131" y="121"/>
                    <a:pt x="140" y="12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2412"/>
                  </a:lnTo>
                  <a:cubicBezTo>
                    <a:pt x="1" y="2486"/>
                    <a:pt x="66" y="2542"/>
                    <a:pt x="140" y="2542"/>
                  </a:cubicBezTo>
                  <a:lnTo>
                    <a:pt x="2877" y="2542"/>
                  </a:lnTo>
                  <a:cubicBezTo>
                    <a:pt x="2951" y="2542"/>
                    <a:pt x="3016" y="2486"/>
                    <a:pt x="3016" y="2412"/>
                  </a:cubicBezTo>
                  <a:lnTo>
                    <a:pt x="3016" y="139"/>
                  </a:lnTo>
                  <a:cubicBezTo>
                    <a:pt x="3016" y="65"/>
                    <a:pt x="2951" y="0"/>
                    <a:pt x="2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7532361" y="4141737"/>
              <a:ext cx="42132" cy="80600"/>
            </a:xfrm>
            <a:custGeom>
              <a:rect b="b" l="l" r="r" t="t"/>
              <a:pathLst>
                <a:path extrusionOk="0" h="1012" w="529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371"/>
                    <a:pt x="56" y="464"/>
                    <a:pt x="148" y="510"/>
                  </a:cubicBezTo>
                  <a:lnTo>
                    <a:pt x="37" y="900"/>
                  </a:lnTo>
                  <a:cubicBezTo>
                    <a:pt x="28" y="956"/>
                    <a:pt x="65" y="1011"/>
                    <a:pt x="121" y="1011"/>
                  </a:cubicBezTo>
                  <a:lnTo>
                    <a:pt x="427" y="1011"/>
                  </a:lnTo>
                  <a:cubicBezTo>
                    <a:pt x="482" y="1011"/>
                    <a:pt x="520" y="956"/>
                    <a:pt x="510" y="900"/>
                  </a:cubicBezTo>
                  <a:lnTo>
                    <a:pt x="390" y="501"/>
                  </a:lnTo>
                  <a:cubicBezTo>
                    <a:pt x="473" y="455"/>
                    <a:pt x="529" y="371"/>
                    <a:pt x="529" y="269"/>
                  </a:cubicBezTo>
                  <a:cubicBezTo>
                    <a:pt x="529" y="121"/>
                    <a:pt x="417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7527901" y="4137277"/>
              <a:ext cx="51769" cy="89520"/>
            </a:xfrm>
            <a:custGeom>
              <a:rect b="b" l="l" r="r" t="t"/>
              <a:pathLst>
                <a:path extrusionOk="0" h="1124" w="650">
                  <a:moveTo>
                    <a:pt x="325" y="121"/>
                  </a:moveTo>
                  <a:cubicBezTo>
                    <a:pt x="436" y="121"/>
                    <a:pt x="529" y="214"/>
                    <a:pt x="529" y="325"/>
                  </a:cubicBezTo>
                  <a:cubicBezTo>
                    <a:pt x="529" y="399"/>
                    <a:pt x="492" y="474"/>
                    <a:pt x="418" y="511"/>
                  </a:cubicBezTo>
                  <a:cubicBezTo>
                    <a:pt x="399" y="520"/>
                    <a:pt x="390" y="548"/>
                    <a:pt x="390" y="576"/>
                  </a:cubicBezTo>
                  <a:lnTo>
                    <a:pt x="511" y="975"/>
                  </a:lnTo>
                  <a:cubicBezTo>
                    <a:pt x="511" y="984"/>
                    <a:pt x="501" y="993"/>
                    <a:pt x="501" y="993"/>
                  </a:cubicBezTo>
                  <a:cubicBezTo>
                    <a:pt x="501" y="1002"/>
                    <a:pt x="492" y="1002"/>
                    <a:pt x="483" y="1002"/>
                  </a:cubicBezTo>
                  <a:lnTo>
                    <a:pt x="177" y="1002"/>
                  </a:lnTo>
                  <a:cubicBezTo>
                    <a:pt x="158" y="1002"/>
                    <a:pt x="158" y="1002"/>
                    <a:pt x="158" y="993"/>
                  </a:cubicBezTo>
                  <a:cubicBezTo>
                    <a:pt x="149" y="993"/>
                    <a:pt x="149" y="984"/>
                    <a:pt x="149" y="975"/>
                  </a:cubicBezTo>
                  <a:lnTo>
                    <a:pt x="260" y="576"/>
                  </a:lnTo>
                  <a:cubicBezTo>
                    <a:pt x="269" y="548"/>
                    <a:pt x="260" y="520"/>
                    <a:pt x="232" y="511"/>
                  </a:cubicBezTo>
                  <a:cubicBezTo>
                    <a:pt x="158" y="474"/>
                    <a:pt x="112" y="409"/>
                    <a:pt x="112" y="325"/>
                  </a:cubicBezTo>
                  <a:cubicBezTo>
                    <a:pt x="112" y="214"/>
                    <a:pt x="204" y="121"/>
                    <a:pt x="325" y="121"/>
                  </a:cubicBezTo>
                  <a:close/>
                  <a:moveTo>
                    <a:pt x="325" y="1"/>
                  </a:moveTo>
                  <a:cubicBezTo>
                    <a:pt x="140" y="1"/>
                    <a:pt x="0" y="149"/>
                    <a:pt x="0" y="325"/>
                  </a:cubicBezTo>
                  <a:cubicBezTo>
                    <a:pt x="0" y="427"/>
                    <a:pt x="47" y="529"/>
                    <a:pt x="140" y="594"/>
                  </a:cubicBezTo>
                  <a:lnTo>
                    <a:pt x="37" y="947"/>
                  </a:lnTo>
                  <a:cubicBezTo>
                    <a:pt x="28" y="984"/>
                    <a:pt x="28" y="1030"/>
                    <a:pt x="56" y="1067"/>
                  </a:cubicBezTo>
                  <a:cubicBezTo>
                    <a:pt x="84" y="1105"/>
                    <a:pt x="130" y="1123"/>
                    <a:pt x="167" y="1123"/>
                  </a:cubicBezTo>
                  <a:lnTo>
                    <a:pt x="483" y="1123"/>
                  </a:lnTo>
                  <a:cubicBezTo>
                    <a:pt x="529" y="1123"/>
                    <a:pt x="566" y="1105"/>
                    <a:pt x="594" y="1067"/>
                  </a:cubicBezTo>
                  <a:cubicBezTo>
                    <a:pt x="622" y="1030"/>
                    <a:pt x="631" y="984"/>
                    <a:pt x="613" y="947"/>
                  </a:cubicBezTo>
                  <a:lnTo>
                    <a:pt x="520" y="585"/>
                  </a:lnTo>
                  <a:cubicBezTo>
                    <a:pt x="594" y="520"/>
                    <a:pt x="650" y="427"/>
                    <a:pt x="650" y="325"/>
                  </a:cubicBezTo>
                  <a:cubicBezTo>
                    <a:pt x="650" y="140"/>
                    <a:pt x="501" y="1"/>
                    <a:pt x="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5225" lIns="85225" spcFirstLastPara="1" rIns="85225" wrap="square" tIns="85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5"/>
                <a:buFont typeface="Arial"/>
                <a:buNone/>
              </a:pPr>
              <a:r>
                <a:t/>
              </a:r>
              <a:endParaRPr b="0" i="0" sz="130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5"/>
          <p:cNvSpPr txBox="1"/>
          <p:nvPr>
            <p:ph type="title"/>
          </p:nvPr>
        </p:nvSpPr>
        <p:spPr>
          <a:xfrm>
            <a:off x="4130550" y="1402350"/>
            <a:ext cx="4300200" cy="30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1150" name="Google Shape;1150;p5"/>
          <p:cNvSpPr txBox="1"/>
          <p:nvPr>
            <p:ph idx="2" type="title"/>
          </p:nvPr>
        </p:nvSpPr>
        <p:spPr>
          <a:xfrm>
            <a:off x="4056525" y="377350"/>
            <a:ext cx="4300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 </a:t>
            </a:r>
            <a:r>
              <a:rPr lang="en" sz="3600"/>
              <a:t>Beneficios Clave</a:t>
            </a:r>
            <a:endParaRPr sz="3600"/>
          </a:p>
        </p:txBody>
      </p:sp>
      <p:grpSp>
        <p:nvGrpSpPr>
          <p:cNvPr id="1151" name="Google Shape;1151;p5"/>
          <p:cNvGrpSpPr/>
          <p:nvPr/>
        </p:nvGrpSpPr>
        <p:grpSpPr>
          <a:xfrm>
            <a:off x="713237" y="1219150"/>
            <a:ext cx="2955371" cy="2463165"/>
            <a:chOff x="1136562" y="1210000"/>
            <a:chExt cx="2955371" cy="2463165"/>
          </a:xfrm>
        </p:grpSpPr>
        <p:sp>
          <p:nvSpPr>
            <p:cNvPr id="1152" name="Google Shape;1152;p5"/>
            <p:cNvSpPr/>
            <p:nvPr/>
          </p:nvSpPr>
          <p:spPr>
            <a:xfrm>
              <a:off x="1242583" y="1775187"/>
              <a:ext cx="115169" cy="115739"/>
            </a:xfrm>
            <a:custGeom>
              <a:rect b="b" l="l" r="r" t="t"/>
              <a:pathLst>
                <a:path extrusionOk="0" h="2033" w="2023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5"/>
            <p:cNvSpPr/>
            <p:nvPr/>
          </p:nvSpPr>
          <p:spPr>
            <a:xfrm>
              <a:off x="3894385" y="2105680"/>
              <a:ext cx="67690" cy="67633"/>
            </a:xfrm>
            <a:custGeom>
              <a:rect b="b" l="l" r="r" t="t"/>
              <a:pathLst>
                <a:path extrusionOk="0" h="1188" w="1189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5"/>
            <p:cNvSpPr/>
            <p:nvPr/>
          </p:nvSpPr>
          <p:spPr>
            <a:xfrm>
              <a:off x="1136562" y="2953790"/>
              <a:ext cx="119382" cy="119439"/>
            </a:xfrm>
            <a:custGeom>
              <a:rect b="b" l="l" r="r" t="t"/>
              <a:pathLst>
                <a:path extrusionOk="0" h="2098" w="2097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5"/>
            <p:cNvSpPr/>
            <p:nvPr/>
          </p:nvSpPr>
          <p:spPr>
            <a:xfrm>
              <a:off x="3973063" y="3183813"/>
              <a:ext cx="118870" cy="118870"/>
            </a:xfrm>
            <a:custGeom>
              <a:rect b="b" l="l" r="r" t="t"/>
              <a:pathLst>
                <a:path extrusionOk="0" h="2088" w="2088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5"/>
            <p:cNvSpPr/>
            <p:nvPr/>
          </p:nvSpPr>
          <p:spPr>
            <a:xfrm>
              <a:off x="3676213" y="1303478"/>
              <a:ext cx="6945" cy="42811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5"/>
            <p:cNvSpPr/>
            <p:nvPr/>
          </p:nvSpPr>
          <p:spPr>
            <a:xfrm>
              <a:off x="3676213" y="1396955"/>
              <a:ext cx="6945" cy="43381"/>
            </a:xfrm>
            <a:custGeom>
              <a:rect b="b" l="l" r="r" t="t"/>
              <a:pathLst>
                <a:path extrusionOk="0" h="762" w="122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5"/>
            <p:cNvSpPr/>
            <p:nvPr/>
          </p:nvSpPr>
          <p:spPr>
            <a:xfrm>
              <a:off x="3705247" y="1368434"/>
              <a:ext cx="42868" cy="6376"/>
            </a:xfrm>
            <a:custGeom>
              <a:rect b="b" l="l" r="r" t="t"/>
              <a:pathLst>
                <a:path extrusionOk="0" h="112" w="753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5"/>
            <p:cNvSpPr/>
            <p:nvPr/>
          </p:nvSpPr>
          <p:spPr>
            <a:xfrm>
              <a:off x="3611257" y="1368434"/>
              <a:ext cx="43381" cy="6376"/>
            </a:xfrm>
            <a:custGeom>
              <a:rect b="b" l="l" r="r" t="t"/>
              <a:pathLst>
                <a:path extrusionOk="0" h="112" w="762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5"/>
            <p:cNvSpPr/>
            <p:nvPr/>
          </p:nvSpPr>
          <p:spPr>
            <a:xfrm>
              <a:off x="3633459" y="1391661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5"/>
            <p:cNvSpPr/>
            <p:nvPr/>
          </p:nvSpPr>
          <p:spPr>
            <a:xfrm>
              <a:off x="3630271" y="1388757"/>
              <a:ext cx="32792" cy="32564"/>
            </a:xfrm>
            <a:custGeom>
              <a:rect b="b" l="l" r="r" t="t"/>
              <a:pathLst>
                <a:path extrusionOk="0" h="572" w="576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5"/>
            <p:cNvSpPr/>
            <p:nvPr/>
          </p:nvSpPr>
          <p:spPr>
            <a:xfrm>
              <a:off x="3700009" y="1325623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5"/>
            <p:cNvSpPr/>
            <p:nvPr/>
          </p:nvSpPr>
          <p:spPr>
            <a:xfrm>
              <a:off x="3696309" y="1322378"/>
              <a:ext cx="33304" cy="32393"/>
            </a:xfrm>
            <a:custGeom>
              <a:rect b="b" l="l" r="r" t="t"/>
              <a:pathLst>
                <a:path extrusionOk="0" h="569" w="585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5"/>
            <p:cNvSpPr/>
            <p:nvPr/>
          </p:nvSpPr>
          <p:spPr>
            <a:xfrm>
              <a:off x="3633459" y="1325623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5"/>
            <p:cNvSpPr/>
            <p:nvPr/>
          </p:nvSpPr>
          <p:spPr>
            <a:xfrm>
              <a:off x="3630271" y="1322378"/>
              <a:ext cx="32792" cy="32393"/>
            </a:xfrm>
            <a:custGeom>
              <a:rect b="b" l="l" r="r" t="t"/>
              <a:pathLst>
                <a:path extrusionOk="0" h="569" w="576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5"/>
            <p:cNvSpPr/>
            <p:nvPr/>
          </p:nvSpPr>
          <p:spPr>
            <a:xfrm>
              <a:off x="3700009" y="1391661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5"/>
            <p:cNvSpPr/>
            <p:nvPr/>
          </p:nvSpPr>
          <p:spPr>
            <a:xfrm>
              <a:off x="3696309" y="1388757"/>
              <a:ext cx="33304" cy="32564"/>
            </a:xfrm>
            <a:custGeom>
              <a:rect b="b" l="l" r="r" t="t"/>
              <a:pathLst>
                <a:path extrusionOk="0" h="572" w="585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5"/>
            <p:cNvSpPr/>
            <p:nvPr/>
          </p:nvSpPr>
          <p:spPr>
            <a:xfrm>
              <a:off x="4016308" y="1558007"/>
              <a:ext cx="51294" cy="51294"/>
            </a:xfrm>
            <a:custGeom>
              <a:rect b="b" l="l" r="r" t="t"/>
              <a:pathLst>
                <a:path extrusionOk="0" h="901" w="901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5"/>
            <p:cNvSpPr/>
            <p:nvPr/>
          </p:nvSpPr>
          <p:spPr>
            <a:xfrm>
              <a:off x="1400299" y="2123105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5"/>
            <p:cNvSpPr/>
            <p:nvPr/>
          </p:nvSpPr>
          <p:spPr>
            <a:xfrm>
              <a:off x="2298923" y="1210000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5"/>
            <p:cNvSpPr/>
            <p:nvPr/>
          </p:nvSpPr>
          <p:spPr>
            <a:xfrm>
              <a:off x="2283609" y="1637253"/>
              <a:ext cx="584671" cy="391621"/>
            </a:xfrm>
            <a:custGeom>
              <a:rect b="b" l="l" r="r" t="t"/>
              <a:pathLst>
                <a:path extrusionOk="0" h="6879" w="1027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5"/>
            <p:cNvSpPr/>
            <p:nvPr/>
          </p:nvSpPr>
          <p:spPr>
            <a:xfrm>
              <a:off x="2280933" y="1632471"/>
              <a:ext cx="591560" cy="399876"/>
            </a:xfrm>
            <a:custGeom>
              <a:rect b="b" l="l" r="r" t="t"/>
              <a:pathLst>
                <a:path extrusionOk="0" h="7024" w="10391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5"/>
            <p:cNvSpPr/>
            <p:nvPr/>
          </p:nvSpPr>
          <p:spPr>
            <a:xfrm>
              <a:off x="1836771" y="1663668"/>
              <a:ext cx="289489" cy="289432"/>
            </a:xfrm>
            <a:custGeom>
              <a:rect b="b" l="l" r="r" t="t"/>
              <a:pathLst>
                <a:path extrusionOk="0" h="5084" w="5085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5"/>
            <p:cNvSpPr/>
            <p:nvPr/>
          </p:nvSpPr>
          <p:spPr>
            <a:xfrm>
              <a:off x="1833640" y="1660480"/>
              <a:ext cx="295808" cy="295808"/>
            </a:xfrm>
            <a:custGeom>
              <a:rect b="b" l="l" r="r" t="t"/>
              <a:pathLst>
                <a:path extrusionOk="0" h="5196" w="5196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5"/>
            <p:cNvSpPr/>
            <p:nvPr/>
          </p:nvSpPr>
          <p:spPr>
            <a:xfrm>
              <a:off x="2020595" y="1692132"/>
              <a:ext cx="77653" cy="77709"/>
            </a:xfrm>
            <a:custGeom>
              <a:rect b="b" l="l" r="r" t="t"/>
              <a:pathLst>
                <a:path extrusionOk="0" h="1365" w="1364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5"/>
            <p:cNvSpPr/>
            <p:nvPr/>
          </p:nvSpPr>
          <p:spPr>
            <a:xfrm>
              <a:off x="2017407" y="1688489"/>
              <a:ext cx="84029" cy="84541"/>
            </a:xfrm>
            <a:custGeom>
              <a:rect b="b" l="l" r="r" t="t"/>
              <a:pathLst>
                <a:path extrusionOk="0" h="1485" w="1476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5"/>
            <p:cNvSpPr/>
            <p:nvPr/>
          </p:nvSpPr>
          <p:spPr>
            <a:xfrm>
              <a:off x="2293116" y="1635146"/>
              <a:ext cx="584671" cy="391223"/>
            </a:xfrm>
            <a:custGeom>
              <a:rect b="b" l="l" r="r" t="t"/>
              <a:pathLst>
                <a:path extrusionOk="0" h="6872" w="1027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5"/>
            <p:cNvSpPr/>
            <p:nvPr/>
          </p:nvSpPr>
          <p:spPr>
            <a:xfrm>
              <a:off x="2290440" y="1629852"/>
              <a:ext cx="591047" cy="399819"/>
            </a:xfrm>
            <a:custGeom>
              <a:rect b="b" l="l" r="r" t="t"/>
              <a:pathLst>
                <a:path extrusionOk="0" h="7023" w="10382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5"/>
            <p:cNvSpPr/>
            <p:nvPr/>
          </p:nvSpPr>
          <p:spPr>
            <a:xfrm>
              <a:off x="2999153" y="1568027"/>
              <a:ext cx="81410" cy="321711"/>
            </a:xfrm>
            <a:custGeom>
              <a:rect b="b" l="l" r="r" t="t"/>
              <a:pathLst>
                <a:path extrusionOk="0" h="5651" w="143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5"/>
            <p:cNvSpPr/>
            <p:nvPr/>
          </p:nvSpPr>
          <p:spPr>
            <a:xfrm>
              <a:off x="2995509" y="1564383"/>
              <a:ext cx="88242" cy="328543"/>
            </a:xfrm>
            <a:custGeom>
              <a:rect b="b" l="l" r="r" t="t"/>
              <a:pathLst>
                <a:path extrusionOk="0" h="5771" w="155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5"/>
            <p:cNvSpPr/>
            <p:nvPr/>
          </p:nvSpPr>
          <p:spPr>
            <a:xfrm>
              <a:off x="3130147" y="1424964"/>
              <a:ext cx="81922" cy="464777"/>
            </a:xfrm>
            <a:custGeom>
              <a:rect b="b" l="l" r="r" t="t"/>
              <a:pathLst>
                <a:path extrusionOk="0" h="8164" w="1439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5"/>
            <p:cNvSpPr/>
            <p:nvPr/>
          </p:nvSpPr>
          <p:spPr>
            <a:xfrm>
              <a:off x="3126447" y="1421776"/>
              <a:ext cx="88811" cy="471153"/>
            </a:xfrm>
            <a:custGeom>
              <a:rect b="b" l="l" r="r" t="t"/>
              <a:pathLst>
                <a:path extrusionOk="0" h="8276" w="156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5"/>
            <p:cNvSpPr/>
            <p:nvPr/>
          </p:nvSpPr>
          <p:spPr>
            <a:xfrm>
              <a:off x="3248446" y="1621939"/>
              <a:ext cx="81922" cy="267799"/>
            </a:xfrm>
            <a:custGeom>
              <a:rect b="b" l="l" r="r" t="t"/>
              <a:pathLst>
                <a:path extrusionOk="0" h="4704" w="1439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5"/>
            <p:cNvSpPr/>
            <p:nvPr/>
          </p:nvSpPr>
          <p:spPr>
            <a:xfrm>
              <a:off x="3244746" y="1618751"/>
              <a:ext cx="88811" cy="274175"/>
            </a:xfrm>
            <a:custGeom>
              <a:rect b="b" l="l" r="r" t="t"/>
              <a:pathLst>
                <a:path extrusionOk="0" h="4816" w="156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5"/>
            <p:cNvSpPr/>
            <p:nvPr/>
          </p:nvSpPr>
          <p:spPr>
            <a:xfrm>
              <a:off x="1773408" y="1427298"/>
              <a:ext cx="375055" cy="118642"/>
            </a:xfrm>
            <a:custGeom>
              <a:rect b="b" l="l" r="r" t="t"/>
              <a:pathLst>
                <a:path extrusionOk="0" h="2084" w="6588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5"/>
            <p:cNvSpPr/>
            <p:nvPr/>
          </p:nvSpPr>
          <p:spPr>
            <a:xfrm>
              <a:off x="1747562" y="1401168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5"/>
            <p:cNvSpPr/>
            <p:nvPr/>
          </p:nvSpPr>
          <p:spPr>
            <a:xfrm>
              <a:off x="1744374" y="1397467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5"/>
            <p:cNvSpPr/>
            <p:nvPr/>
          </p:nvSpPr>
          <p:spPr>
            <a:xfrm>
              <a:off x="1975166" y="1401168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5"/>
            <p:cNvSpPr/>
            <p:nvPr/>
          </p:nvSpPr>
          <p:spPr>
            <a:xfrm>
              <a:off x="1971465" y="1397467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5"/>
            <p:cNvSpPr/>
            <p:nvPr/>
          </p:nvSpPr>
          <p:spPr>
            <a:xfrm>
              <a:off x="1855785" y="1509447"/>
              <a:ext cx="59776" cy="59207"/>
            </a:xfrm>
            <a:custGeom>
              <a:rect b="b" l="l" r="r" t="t"/>
              <a:pathLst>
                <a:path extrusionOk="0" h="1040" w="105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5"/>
            <p:cNvSpPr/>
            <p:nvPr/>
          </p:nvSpPr>
          <p:spPr>
            <a:xfrm>
              <a:off x="1852654" y="1505747"/>
              <a:ext cx="66039" cy="66039"/>
            </a:xfrm>
            <a:custGeom>
              <a:rect b="b" l="l" r="r" t="t"/>
              <a:pathLst>
                <a:path extrusionOk="0" h="1160" w="116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5"/>
            <p:cNvSpPr/>
            <p:nvPr/>
          </p:nvSpPr>
          <p:spPr>
            <a:xfrm>
              <a:off x="2110373" y="1414888"/>
              <a:ext cx="362872" cy="228745"/>
            </a:xfrm>
            <a:custGeom>
              <a:rect b="b" l="l" r="r" t="t"/>
              <a:pathLst>
                <a:path extrusionOk="0" h="4018" w="6374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5"/>
            <p:cNvSpPr/>
            <p:nvPr/>
          </p:nvSpPr>
          <p:spPr>
            <a:xfrm>
              <a:off x="2107185" y="1411757"/>
              <a:ext cx="369760" cy="235064"/>
            </a:xfrm>
            <a:custGeom>
              <a:rect b="b" l="l" r="r" t="t"/>
              <a:pathLst>
                <a:path extrusionOk="0" h="4129" w="6495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5"/>
            <p:cNvSpPr/>
            <p:nvPr/>
          </p:nvSpPr>
          <p:spPr>
            <a:xfrm>
              <a:off x="2591482" y="1337806"/>
              <a:ext cx="278900" cy="261821"/>
            </a:xfrm>
            <a:custGeom>
              <a:rect b="b" l="l" r="r" t="t"/>
              <a:pathLst>
                <a:path extrusionOk="0" h="4599" w="4899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5"/>
            <p:cNvSpPr/>
            <p:nvPr/>
          </p:nvSpPr>
          <p:spPr>
            <a:xfrm>
              <a:off x="2588294" y="1334618"/>
              <a:ext cx="285276" cy="268368"/>
            </a:xfrm>
            <a:custGeom>
              <a:rect b="b" l="l" r="r" t="t"/>
              <a:pathLst>
                <a:path extrusionOk="0" h="4714" w="5011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5"/>
            <p:cNvSpPr/>
            <p:nvPr/>
          </p:nvSpPr>
          <p:spPr>
            <a:xfrm>
              <a:off x="2649038" y="1416482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5"/>
            <p:cNvSpPr/>
            <p:nvPr/>
          </p:nvSpPr>
          <p:spPr>
            <a:xfrm>
              <a:off x="2712400" y="1416482"/>
              <a:ext cx="40762" cy="40705"/>
            </a:xfrm>
            <a:custGeom>
              <a:rect b="b" l="l" r="r" t="t"/>
              <a:pathLst>
                <a:path extrusionOk="0" h="715" w="716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5"/>
            <p:cNvSpPr/>
            <p:nvPr/>
          </p:nvSpPr>
          <p:spPr>
            <a:xfrm>
              <a:off x="2775250" y="1416482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5"/>
            <p:cNvSpPr/>
            <p:nvPr/>
          </p:nvSpPr>
          <p:spPr>
            <a:xfrm>
              <a:off x="1404791" y="1554307"/>
              <a:ext cx="264098" cy="247873"/>
            </a:xfrm>
            <a:custGeom>
              <a:rect b="b" l="l" r="r" t="t"/>
              <a:pathLst>
                <a:path extrusionOk="0" h="4354" w="4639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5"/>
            <p:cNvSpPr/>
            <p:nvPr/>
          </p:nvSpPr>
          <p:spPr>
            <a:xfrm>
              <a:off x="1401603" y="1551176"/>
              <a:ext cx="270474" cy="254079"/>
            </a:xfrm>
            <a:custGeom>
              <a:rect b="b" l="l" r="r" t="t"/>
              <a:pathLst>
                <a:path extrusionOk="0" h="4463" w="4751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5"/>
            <p:cNvSpPr/>
            <p:nvPr/>
          </p:nvSpPr>
          <p:spPr>
            <a:xfrm>
              <a:off x="1575351" y="1628770"/>
              <a:ext cx="39168" cy="39168"/>
            </a:xfrm>
            <a:custGeom>
              <a:rect b="b" l="l" r="r" t="t"/>
              <a:pathLst>
                <a:path extrusionOk="0" h="688" w="688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5"/>
            <p:cNvSpPr/>
            <p:nvPr/>
          </p:nvSpPr>
          <p:spPr>
            <a:xfrm>
              <a:off x="1515177" y="1628770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5"/>
            <p:cNvSpPr/>
            <p:nvPr/>
          </p:nvSpPr>
          <p:spPr>
            <a:xfrm>
              <a:off x="1456028" y="1628770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5"/>
            <p:cNvSpPr/>
            <p:nvPr/>
          </p:nvSpPr>
          <p:spPr>
            <a:xfrm>
              <a:off x="3635565" y="1627062"/>
              <a:ext cx="216049" cy="210413"/>
            </a:xfrm>
            <a:custGeom>
              <a:rect b="b" l="l" r="r" t="t"/>
              <a:pathLst>
                <a:path extrusionOk="0" h="3696" w="3795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5"/>
            <p:cNvSpPr/>
            <p:nvPr/>
          </p:nvSpPr>
          <p:spPr>
            <a:xfrm>
              <a:off x="3631865" y="1623760"/>
              <a:ext cx="219750" cy="216846"/>
            </a:xfrm>
            <a:custGeom>
              <a:rect b="b" l="l" r="r" t="t"/>
              <a:pathLst>
                <a:path extrusionOk="0" h="3809" w="386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5"/>
            <p:cNvSpPr/>
            <p:nvPr/>
          </p:nvSpPr>
          <p:spPr>
            <a:xfrm>
              <a:off x="3607556" y="1751851"/>
              <a:ext cx="113063" cy="113120"/>
            </a:xfrm>
            <a:custGeom>
              <a:rect b="b" l="l" r="r" t="t"/>
              <a:pathLst>
                <a:path extrusionOk="0" h="1987" w="1986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5"/>
            <p:cNvSpPr/>
            <p:nvPr/>
          </p:nvSpPr>
          <p:spPr>
            <a:xfrm>
              <a:off x="3603856" y="1748663"/>
              <a:ext cx="119952" cy="119952"/>
            </a:xfrm>
            <a:custGeom>
              <a:rect b="b" l="l" r="r" t="t"/>
              <a:pathLst>
                <a:path extrusionOk="0" h="2107" w="2107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5"/>
            <p:cNvSpPr/>
            <p:nvPr/>
          </p:nvSpPr>
          <p:spPr>
            <a:xfrm>
              <a:off x="3402155" y="1499940"/>
              <a:ext cx="160030" cy="159518"/>
            </a:xfrm>
            <a:custGeom>
              <a:rect b="b" l="l" r="r" t="t"/>
              <a:pathLst>
                <a:path extrusionOk="0" h="2802" w="2811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5"/>
            <p:cNvSpPr/>
            <p:nvPr/>
          </p:nvSpPr>
          <p:spPr>
            <a:xfrm>
              <a:off x="3398967" y="1496752"/>
              <a:ext cx="166406" cy="166406"/>
            </a:xfrm>
            <a:custGeom>
              <a:rect b="b" l="l" r="r" t="t"/>
              <a:pathLst>
                <a:path extrusionOk="0" h="2923" w="2923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5"/>
            <p:cNvSpPr/>
            <p:nvPr/>
          </p:nvSpPr>
          <p:spPr>
            <a:xfrm>
              <a:off x="3445422" y="1520263"/>
              <a:ext cx="116763" cy="82719"/>
            </a:xfrm>
            <a:custGeom>
              <a:rect b="b" l="l" r="r" t="t"/>
              <a:pathLst>
                <a:path extrusionOk="0" h="1453" w="2051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5"/>
            <p:cNvSpPr/>
            <p:nvPr/>
          </p:nvSpPr>
          <p:spPr>
            <a:xfrm>
              <a:off x="2567173" y="3127542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5"/>
            <p:cNvSpPr/>
            <p:nvPr/>
          </p:nvSpPr>
          <p:spPr>
            <a:xfrm>
              <a:off x="2563985" y="3123841"/>
              <a:ext cx="96212" cy="96212"/>
            </a:xfrm>
            <a:custGeom>
              <a:rect b="b" l="l" r="r" t="t"/>
              <a:pathLst>
                <a:path extrusionOk="0" h="1690" w="169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5"/>
            <p:cNvSpPr/>
            <p:nvPr/>
          </p:nvSpPr>
          <p:spPr>
            <a:xfrm>
              <a:off x="1555312" y="1878575"/>
              <a:ext cx="2115690" cy="1276541"/>
            </a:xfrm>
            <a:custGeom>
              <a:rect b="b" l="l" r="r" t="t"/>
              <a:pathLst>
                <a:path extrusionOk="0" h="22423" w="37163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5"/>
            <p:cNvSpPr/>
            <p:nvPr/>
          </p:nvSpPr>
          <p:spPr>
            <a:xfrm>
              <a:off x="1552124" y="1875387"/>
              <a:ext cx="2122066" cy="1282861"/>
            </a:xfrm>
            <a:custGeom>
              <a:rect b="b" l="l" r="r" t="t"/>
              <a:pathLst>
                <a:path extrusionOk="0" h="22534" w="37275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5"/>
            <p:cNvSpPr/>
            <p:nvPr/>
          </p:nvSpPr>
          <p:spPr>
            <a:xfrm>
              <a:off x="1656191" y="1985772"/>
              <a:ext cx="1891272" cy="1092771"/>
            </a:xfrm>
            <a:custGeom>
              <a:rect b="b" l="l" r="r" t="t"/>
              <a:pathLst>
                <a:path extrusionOk="0" h="19195" w="33221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5"/>
            <p:cNvSpPr/>
            <p:nvPr/>
          </p:nvSpPr>
          <p:spPr>
            <a:xfrm>
              <a:off x="1652491" y="1982641"/>
              <a:ext cx="1898103" cy="1099603"/>
            </a:xfrm>
            <a:custGeom>
              <a:rect b="b" l="l" r="r" t="t"/>
              <a:pathLst>
                <a:path extrusionOk="0" h="19315" w="33341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5"/>
            <p:cNvSpPr/>
            <p:nvPr/>
          </p:nvSpPr>
          <p:spPr>
            <a:xfrm>
              <a:off x="2594670" y="1910284"/>
              <a:ext cx="36492" cy="35980"/>
            </a:xfrm>
            <a:custGeom>
              <a:rect b="b" l="l" r="r" t="t"/>
              <a:pathLst>
                <a:path extrusionOk="0" h="632" w="641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5"/>
            <p:cNvSpPr/>
            <p:nvPr/>
          </p:nvSpPr>
          <p:spPr>
            <a:xfrm>
              <a:off x="2591482" y="1906584"/>
              <a:ext cx="43381" cy="43324"/>
            </a:xfrm>
            <a:custGeom>
              <a:rect b="b" l="l" r="r" t="t"/>
              <a:pathLst>
                <a:path extrusionOk="0" h="761" w="762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5"/>
            <p:cNvSpPr/>
            <p:nvPr/>
          </p:nvSpPr>
          <p:spPr>
            <a:xfrm>
              <a:off x="2306266" y="3242140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5"/>
            <p:cNvSpPr/>
            <p:nvPr/>
          </p:nvSpPr>
          <p:spPr>
            <a:xfrm>
              <a:off x="2302566" y="3239009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5"/>
            <p:cNvSpPr/>
            <p:nvPr/>
          </p:nvSpPr>
          <p:spPr>
            <a:xfrm>
              <a:off x="2306266" y="3242140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5"/>
            <p:cNvSpPr/>
            <p:nvPr/>
          </p:nvSpPr>
          <p:spPr>
            <a:xfrm>
              <a:off x="2302566" y="3239009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5"/>
            <p:cNvSpPr/>
            <p:nvPr/>
          </p:nvSpPr>
          <p:spPr>
            <a:xfrm>
              <a:off x="1630431" y="3081088"/>
              <a:ext cx="2115747" cy="206542"/>
            </a:xfrm>
            <a:custGeom>
              <a:rect b="b" l="l" r="r" t="t"/>
              <a:pathLst>
                <a:path extrusionOk="0" h="3628" w="37164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5"/>
            <p:cNvSpPr/>
            <p:nvPr/>
          </p:nvSpPr>
          <p:spPr>
            <a:xfrm>
              <a:off x="1551100" y="3077387"/>
              <a:ext cx="2122066" cy="213431"/>
            </a:xfrm>
            <a:custGeom>
              <a:rect b="b" l="l" r="r" t="t"/>
              <a:pathLst>
                <a:path extrusionOk="0" h="3749" w="37275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5"/>
            <p:cNvSpPr/>
            <p:nvPr/>
          </p:nvSpPr>
          <p:spPr>
            <a:xfrm>
              <a:off x="2567173" y="3127542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5"/>
            <p:cNvSpPr/>
            <p:nvPr/>
          </p:nvSpPr>
          <p:spPr>
            <a:xfrm>
              <a:off x="2092952" y="3564814"/>
              <a:ext cx="1038346" cy="98318"/>
            </a:xfrm>
            <a:custGeom>
              <a:rect b="b" l="l" r="r" t="t"/>
              <a:pathLst>
                <a:path extrusionOk="0" h="1727" w="18239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5"/>
            <p:cNvSpPr/>
            <p:nvPr/>
          </p:nvSpPr>
          <p:spPr>
            <a:xfrm>
              <a:off x="2089764" y="3561683"/>
              <a:ext cx="1044665" cy="105150"/>
            </a:xfrm>
            <a:custGeom>
              <a:rect b="b" l="l" r="r" t="t"/>
              <a:pathLst>
                <a:path extrusionOk="0" h="1847" w="1835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5"/>
            <p:cNvSpPr/>
            <p:nvPr/>
          </p:nvSpPr>
          <p:spPr>
            <a:xfrm>
              <a:off x="2352778" y="3564814"/>
              <a:ext cx="519202" cy="49188"/>
            </a:xfrm>
            <a:custGeom>
              <a:rect b="b" l="l" r="r" t="t"/>
              <a:pathLst>
                <a:path extrusionOk="0" h="864" w="912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5"/>
            <p:cNvSpPr/>
            <p:nvPr/>
          </p:nvSpPr>
          <p:spPr>
            <a:xfrm>
              <a:off x="2349077" y="3561683"/>
              <a:ext cx="526033" cy="56019"/>
            </a:xfrm>
            <a:custGeom>
              <a:rect b="b" l="l" r="r" t="t"/>
              <a:pathLst>
                <a:path extrusionOk="0" h="984" w="924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5"/>
            <p:cNvSpPr/>
            <p:nvPr/>
          </p:nvSpPr>
          <p:spPr>
            <a:xfrm>
              <a:off x="2821704" y="2132080"/>
              <a:ext cx="560419" cy="804364"/>
            </a:xfrm>
            <a:custGeom>
              <a:rect b="b" l="l" r="r" t="t"/>
              <a:pathLst>
                <a:path extrusionOk="0" h="14129" w="9844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5"/>
            <p:cNvSpPr/>
            <p:nvPr/>
          </p:nvSpPr>
          <p:spPr>
            <a:xfrm>
              <a:off x="2818573" y="2128892"/>
              <a:ext cx="566738" cy="810740"/>
            </a:xfrm>
            <a:custGeom>
              <a:rect b="b" l="l" r="r" t="t"/>
              <a:pathLst>
                <a:path extrusionOk="0" h="14241" w="9955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5"/>
            <p:cNvSpPr/>
            <p:nvPr/>
          </p:nvSpPr>
          <p:spPr>
            <a:xfrm>
              <a:off x="2889336" y="2203925"/>
              <a:ext cx="187015" cy="186958"/>
            </a:xfrm>
            <a:custGeom>
              <a:rect b="b" l="l" r="r" t="t"/>
              <a:pathLst>
                <a:path extrusionOk="0" h="3284" w="3285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5"/>
            <p:cNvSpPr/>
            <p:nvPr/>
          </p:nvSpPr>
          <p:spPr>
            <a:xfrm>
              <a:off x="3253228" y="2173809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5"/>
            <p:cNvSpPr/>
            <p:nvPr/>
          </p:nvSpPr>
          <p:spPr>
            <a:xfrm>
              <a:off x="3285393" y="2173809"/>
              <a:ext cx="21747" cy="22203"/>
            </a:xfrm>
            <a:custGeom>
              <a:rect b="b" l="l" r="r" t="t"/>
              <a:pathLst>
                <a:path extrusionOk="0" h="390" w="382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5"/>
            <p:cNvSpPr/>
            <p:nvPr/>
          </p:nvSpPr>
          <p:spPr>
            <a:xfrm>
              <a:off x="3314484" y="2173809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5"/>
            <p:cNvSpPr/>
            <p:nvPr/>
          </p:nvSpPr>
          <p:spPr>
            <a:xfrm>
              <a:off x="3132254" y="2253567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5"/>
            <p:cNvSpPr/>
            <p:nvPr/>
          </p:nvSpPr>
          <p:spPr>
            <a:xfrm>
              <a:off x="3132254" y="2297402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5"/>
            <p:cNvSpPr/>
            <p:nvPr/>
          </p:nvSpPr>
          <p:spPr>
            <a:xfrm>
              <a:off x="3132254" y="2341181"/>
              <a:ext cx="172213" cy="6433"/>
            </a:xfrm>
            <a:custGeom>
              <a:rect b="b" l="l" r="r" t="t"/>
              <a:pathLst>
                <a:path extrusionOk="0" h="113" w="3025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5"/>
            <p:cNvSpPr/>
            <p:nvPr/>
          </p:nvSpPr>
          <p:spPr>
            <a:xfrm>
              <a:off x="3114321" y="2441034"/>
              <a:ext cx="186446" cy="187015"/>
            </a:xfrm>
            <a:custGeom>
              <a:rect b="b" l="l" r="r" t="t"/>
              <a:pathLst>
                <a:path extrusionOk="0" h="3285" w="3275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5"/>
            <p:cNvSpPr/>
            <p:nvPr/>
          </p:nvSpPr>
          <p:spPr>
            <a:xfrm>
              <a:off x="2892524" y="2571459"/>
              <a:ext cx="165325" cy="6945"/>
            </a:xfrm>
            <a:custGeom>
              <a:rect b="b" l="l" r="r" t="t"/>
              <a:pathLst>
                <a:path extrusionOk="0" h="122" w="2904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5"/>
            <p:cNvSpPr/>
            <p:nvPr/>
          </p:nvSpPr>
          <p:spPr>
            <a:xfrm>
              <a:off x="2892524" y="2528136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5"/>
            <p:cNvSpPr/>
            <p:nvPr/>
          </p:nvSpPr>
          <p:spPr>
            <a:xfrm>
              <a:off x="2892524" y="2484300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5"/>
            <p:cNvSpPr/>
            <p:nvPr/>
          </p:nvSpPr>
          <p:spPr>
            <a:xfrm>
              <a:off x="3078911" y="2690839"/>
              <a:ext cx="185990" cy="6376"/>
            </a:xfrm>
            <a:custGeom>
              <a:rect b="b" l="l" r="r" t="t"/>
              <a:pathLst>
                <a:path extrusionOk="0" h="112" w="3267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5"/>
            <p:cNvSpPr/>
            <p:nvPr/>
          </p:nvSpPr>
          <p:spPr>
            <a:xfrm>
              <a:off x="2906757" y="2690839"/>
              <a:ext cx="143179" cy="6376"/>
            </a:xfrm>
            <a:custGeom>
              <a:rect b="b" l="l" r="r" t="t"/>
              <a:pathLst>
                <a:path extrusionOk="0" h="112" w="251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5"/>
            <p:cNvSpPr/>
            <p:nvPr/>
          </p:nvSpPr>
          <p:spPr>
            <a:xfrm>
              <a:off x="2906757" y="2740481"/>
              <a:ext cx="281519" cy="6376"/>
            </a:xfrm>
            <a:custGeom>
              <a:rect b="b" l="l" r="r" t="t"/>
              <a:pathLst>
                <a:path extrusionOk="0" h="112" w="494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5"/>
            <p:cNvSpPr/>
            <p:nvPr/>
          </p:nvSpPr>
          <p:spPr>
            <a:xfrm>
              <a:off x="2998640" y="2244060"/>
              <a:ext cx="44975" cy="47024"/>
            </a:xfrm>
            <a:custGeom>
              <a:rect b="b" l="l" r="r" t="t"/>
              <a:pathLst>
                <a:path extrusionOk="0" h="826" w="79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5"/>
            <p:cNvSpPr/>
            <p:nvPr/>
          </p:nvSpPr>
          <p:spPr>
            <a:xfrm>
              <a:off x="2994940" y="2239790"/>
              <a:ext cx="51806" cy="54994"/>
            </a:xfrm>
            <a:custGeom>
              <a:rect b="b" l="l" r="r" t="t"/>
              <a:pathLst>
                <a:path extrusionOk="0" h="966" w="91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5"/>
            <p:cNvSpPr/>
            <p:nvPr/>
          </p:nvSpPr>
          <p:spPr>
            <a:xfrm>
              <a:off x="2911539" y="2233129"/>
              <a:ext cx="133672" cy="129971"/>
            </a:xfrm>
            <a:custGeom>
              <a:rect b="b" l="l" r="r" t="t"/>
              <a:pathLst>
                <a:path extrusionOk="0" h="2283" w="2348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5"/>
            <p:cNvSpPr/>
            <p:nvPr/>
          </p:nvSpPr>
          <p:spPr>
            <a:xfrm>
              <a:off x="2910969" y="2229600"/>
              <a:ext cx="138454" cy="137031"/>
            </a:xfrm>
            <a:custGeom>
              <a:rect b="b" l="l" r="r" t="t"/>
              <a:pathLst>
                <a:path extrusionOk="0" h="2407" w="2432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5"/>
            <p:cNvSpPr/>
            <p:nvPr/>
          </p:nvSpPr>
          <p:spPr>
            <a:xfrm>
              <a:off x="3125422" y="2463578"/>
              <a:ext cx="157411" cy="137714"/>
            </a:xfrm>
            <a:custGeom>
              <a:rect b="b" l="l" r="r" t="t"/>
              <a:pathLst>
                <a:path extrusionOk="0" h="2419" w="2765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5"/>
            <p:cNvSpPr/>
            <p:nvPr/>
          </p:nvSpPr>
          <p:spPr>
            <a:xfrm>
              <a:off x="3122234" y="2460902"/>
              <a:ext cx="156899" cy="144431"/>
            </a:xfrm>
            <a:custGeom>
              <a:rect b="b" l="l" r="r" t="t"/>
              <a:pathLst>
                <a:path extrusionOk="0" h="2537" w="2756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5"/>
            <p:cNvSpPr/>
            <p:nvPr/>
          </p:nvSpPr>
          <p:spPr>
            <a:xfrm>
              <a:off x="3157075" y="2485382"/>
              <a:ext cx="95130" cy="95642"/>
            </a:xfrm>
            <a:custGeom>
              <a:rect b="b" l="l" r="r" t="t"/>
              <a:pathLst>
                <a:path extrusionOk="0" h="1680" w="1671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5"/>
            <p:cNvSpPr/>
            <p:nvPr/>
          </p:nvSpPr>
          <p:spPr>
            <a:xfrm>
              <a:off x="3153374" y="2482194"/>
              <a:ext cx="102531" cy="102019"/>
            </a:xfrm>
            <a:custGeom>
              <a:rect b="b" l="l" r="r" t="t"/>
              <a:pathLst>
                <a:path extrusionOk="0" h="1792" w="1801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5"/>
            <p:cNvSpPr/>
            <p:nvPr/>
          </p:nvSpPr>
          <p:spPr>
            <a:xfrm>
              <a:off x="3166070" y="2499159"/>
              <a:ext cx="77140" cy="67576"/>
            </a:xfrm>
            <a:custGeom>
              <a:rect b="b" l="l" r="r" t="t"/>
              <a:pathLst>
                <a:path extrusionOk="0" h="1187" w="1355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5"/>
            <p:cNvSpPr/>
            <p:nvPr/>
          </p:nvSpPr>
          <p:spPr>
            <a:xfrm>
              <a:off x="3162369" y="2495971"/>
              <a:ext cx="84541" cy="74521"/>
            </a:xfrm>
            <a:custGeom>
              <a:rect b="b" l="l" r="r" t="t"/>
              <a:pathLst>
                <a:path extrusionOk="0" h="1309" w="1485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5"/>
            <p:cNvSpPr/>
            <p:nvPr/>
          </p:nvSpPr>
          <p:spPr>
            <a:xfrm>
              <a:off x="3187703" y="2516522"/>
              <a:ext cx="33873" cy="33361"/>
            </a:xfrm>
            <a:custGeom>
              <a:rect b="b" l="l" r="r" t="t"/>
              <a:pathLst>
                <a:path extrusionOk="0" h="586" w="595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5"/>
            <p:cNvSpPr/>
            <p:nvPr/>
          </p:nvSpPr>
          <p:spPr>
            <a:xfrm>
              <a:off x="3184572" y="2512822"/>
              <a:ext cx="40193" cy="40193"/>
            </a:xfrm>
            <a:custGeom>
              <a:rect b="b" l="l" r="r" t="t"/>
              <a:pathLst>
                <a:path extrusionOk="0" h="706" w="706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5"/>
            <p:cNvSpPr/>
            <p:nvPr/>
          </p:nvSpPr>
          <p:spPr>
            <a:xfrm>
              <a:off x="3154968" y="2476956"/>
              <a:ext cx="52319" cy="59720"/>
            </a:xfrm>
            <a:custGeom>
              <a:rect b="b" l="l" r="r" t="t"/>
              <a:pathLst>
                <a:path extrusionOk="0" h="1049" w="919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5"/>
            <p:cNvSpPr/>
            <p:nvPr/>
          </p:nvSpPr>
          <p:spPr>
            <a:xfrm>
              <a:off x="3142273" y="2464261"/>
              <a:ext cx="21747" cy="21690"/>
            </a:xfrm>
            <a:custGeom>
              <a:rect b="b" l="l" r="r" t="t"/>
              <a:pathLst>
                <a:path extrusionOk="0" h="381" w="382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5"/>
            <p:cNvSpPr/>
            <p:nvPr/>
          </p:nvSpPr>
          <p:spPr>
            <a:xfrm>
              <a:off x="3147055" y="2469840"/>
              <a:ext cx="21690" cy="21918"/>
            </a:xfrm>
            <a:custGeom>
              <a:rect b="b" l="l" r="r" t="t"/>
              <a:pathLst>
                <a:path extrusionOk="0" h="385" w="381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5"/>
            <p:cNvSpPr/>
            <p:nvPr/>
          </p:nvSpPr>
          <p:spPr>
            <a:xfrm>
              <a:off x="2593589" y="2681844"/>
              <a:ext cx="175914" cy="249866"/>
            </a:xfrm>
            <a:custGeom>
              <a:rect b="b" l="l" r="r" t="t"/>
              <a:pathLst>
                <a:path extrusionOk="0" h="4389" w="309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5"/>
            <p:cNvSpPr/>
            <p:nvPr/>
          </p:nvSpPr>
          <p:spPr>
            <a:xfrm>
              <a:off x="2590401" y="2678144"/>
              <a:ext cx="182802" cy="256697"/>
            </a:xfrm>
            <a:custGeom>
              <a:rect b="b" l="l" r="r" t="t"/>
              <a:pathLst>
                <a:path extrusionOk="0" h="4509" w="3211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5"/>
            <p:cNvSpPr/>
            <p:nvPr/>
          </p:nvSpPr>
          <p:spPr>
            <a:xfrm>
              <a:off x="2287821" y="2677631"/>
              <a:ext cx="268880" cy="268880"/>
            </a:xfrm>
            <a:custGeom>
              <a:rect b="b" l="l" r="r" t="t"/>
              <a:pathLst>
                <a:path extrusionOk="0" h="4723" w="4723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5"/>
            <p:cNvSpPr/>
            <p:nvPr/>
          </p:nvSpPr>
          <p:spPr>
            <a:xfrm>
              <a:off x="2284633" y="2674443"/>
              <a:ext cx="275769" cy="275200"/>
            </a:xfrm>
            <a:custGeom>
              <a:rect b="b" l="l" r="r" t="t"/>
              <a:pathLst>
                <a:path extrusionOk="0" h="4834" w="4844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5"/>
            <p:cNvSpPr/>
            <p:nvPr/>
          </p:nvSpPr>
          <p:spPr>
            <a:xfrm>
              <a:off x="2393425" y="2357433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5"/>
            <p:cNvSpPr/>
            <p:nvPr/>
          </p:nvSpPr>
          <p:spPr>
            <a:xfrm>
              <a:off x="2389725" y="2506645"/>
              <a:ext cx="380862" cy="208136"/>
            </a:xfrm>
            <a:custGeom>
              <a:rect b="b" l="l" r="r" t="t"/>
              <a:pathLst>
                <a:path extrusionOk="0" h="3656" w="669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5"/>
            <p:cNvSpPr/>
            <p:nvPr/>
          </p:nvSpPr>
          <p:spPr>
            <a:xfrm>
              <a:off x="2454681" y="2494889"/>
              <a:ext cx="125246" cy="6376"/>
            </a:xfrm>
            <a:custGeom>
              <a:rect b="b" l="l" r="r" t="t"/>
              <a:pathLst>
                <a:path extrusionOk="0" h="112" w="220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5"/>
            <p:cNvSpPr/>
            <p:nvPr/>
          </p:nvSpPr>
          <p:spPr>
            <a:xfrm>
              <a:off x="2604121" y="2494889"/>
              <a:ext cx="112038" cy="6376"/>
            </a:xfrm>
            <a:custGeom>
              <a:rect b="b" l="l" r="r" t="t"/>
              <a:pathLst>
                <a:path extrusionOk="0" h="112" w="1968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5"/>
            <p:cNvSpPr/>
            <p:nvPr/>
          </p:nvSpPr>
          <p:spPr>
            <a:xfrm>
              <a:off x="2454681" y="2558251"/>
              <a:ext cx="112551" cy="6945"/>
            </a:xfrm>
            <a:custGeom>
              <a:rect b="b" l="l" r="r" t="t"/>
              <a:pathLst>
                <a:path extrusionOk="0" h="122" w="1977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5"/>
            <p:cNvSpPr/>
            <p:nvPr/>
          </p:nvSpPr>
          <p:spPr>
            <a:xfrm>
              <a:off x="2554478" y="2525005"/>
              <a:ext cx="112551" cy="6376"/>
            </a:xfrm>
            <a:custGeom>
              <a:rect b="b" l="l" r="r" t="t"/>
              <a:pathLst>
                <a:path extrusionOk="0" h="112" w="197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5"/>
            <p:cNvSpPr/>
            <p:nvPr/>
          </p:nvSpPr>
          <p:spPr>
            <a:xfrm>
              <a:off x="2454681" y="2525005"/>
              <a:ext cx="76115" cy="6376"/>
            </a:xfrm>
            <a:custGeom>
              <a:rect b="b" l="l" r="r" t="t"/>
              <a:pathLst>
                <a:path extrusionOk="0" h="112" w="133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5"/>
            <p:cNvSpPr/>
            <p:nvPr/>
          </p:nvSpPr>
          <p:spPr>
            <a:xfrm>
              <a:off x="2593076" y="2558251"/>
              <a:ext cx="49131" cy="6945"/>
            </a:xfrm>
            <a:custGeom>
              <a:rect b="b" l="l" r="r" t="t"/>
              <a:pathLst>
                <a:path extrusionOk="0" h="122" w="863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5"/>
            <p:cNvSpPr/>
            <p:nvPr/>
          </p:nvSpPr>
          <p:spPr>
            <a:xfrm>
              <a:off x="2393425" y="2137375"/>
              <a:ext cx="373973" cy="250378"/>
            </a:xfrm>
            <a:custGeom>
              <a:rect b="b" l="l" r="r" t="t"/>
              <a:pathLst>
                <a:path extrusionOk="0" h="4398" w="6569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5"/>
            <p:cNvSpPr/>
            <p:nvPr/>
          </p:nvSpPr>
          <p:spPr>
            <a:xfrm>
              <a:off x="2389725" y="2133674"/>
              <a:ext cx="380862" cy="257210"/>
            </a:xfrm>
            <a:custGeom>
              <a:rect b="b" l="l" r="r" t="t"/>
              <a:pathLst>
                <a:path extrusionOk="0" h="4518" w="669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5"/>
            <p:cNvSpPr/>
            <p:nvPr/>
          </p:nvSpPr>
          <p:spPr>
            <a:xfrm>
              <a:off x="2658545" y="2148988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5"/>
            <p:cNvSpPr/>
            <p:nvPr/>
          </p:nvSpPr>
          <p:spPr>
            <a:xfrm>
              <a:off x="2696574" y="2148988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5"/>
            <p:cNvSpPr/>
            <p:nvPr/>
          </p:nvSpPr>
          <p:spPr>
            <a:xfrm>
              <a:off x="2734602" y="2148988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5"/>
            <p:cNvSpPr/>
            <p:nvPr/>
          </p:nvSpPr>
          <p:spPr>
            <a:xfrm>
              <a:off x="2494304" y="2179616"/>
              <a:ext cx="173295" cy="173295"/>
            </a:xfrm>
            <a:custGeom>
              <a:rect b="b" l="l" r="r" t="t"/>
              <a:pathLst>
                <a:path extrusionOk="0" h="3044" w="3044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5"/>
            <p:cNvSpPr/>
            <p:nvPr/>
          </p:nvSpPr>
          <p:spPr>
            <a:xfrm>
              <a:off x="2491116" y="2176428"/>
              <a:ext cx="179614" cy="180127"/>
            </a:xfrm>
            <a:custGeom>
              <a:rect b="b" l="l" r="r" t="t"/>
              <a:pathLst>
                <a:path extrusionOk="0" h="3164" w="3155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5"/>
            <p:cNvSpPr/>
            <p:nvPr/>
          </p:nvSpPr>
          <p:spPr>
            <a:xfrm>
              <a:off x="2512806" y="2198118"/>
              <a:ext cx="136290" cy="136290"/>
            </a:xfrm>
            <a:custGeom>
              <a:rect b="b" l="l" r="r" t="t"/>
              <a:pathLst>
                <a:path extrusionOk="0" h="2394" w="2394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5"/>
            <p:cNvSpPr/>
            <p:nvPr/>
          </p:nvSpPr>
          <p:spPr>
            <a:xfrm>
              <a:off x="2509618" y="2194930"/>
              <a:ext cx="142667" cy="142667"/>
            </a:xfrm>
            <a:custGeom>
              <a:rect b="b" l="l" r="r" t="t"/>
              <a:pathLst>
                <a:path extrusionOk="0" h="2506" w="2506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5"/>
            <p:cNvSpPr/>
            <p:nvPr/>
          </p:nvSpPr>
          <p:spPr>
            <a:xfrm>
              <a:off x="2576168" y="2227664"/>
              <a:ext cx="38599" cy="43381"/>
            </a:xfrm>
            <a:custGeom>
              <a:rect b="b" l="l" r="r" t="t"/>
              <a:pathLst>
                <a:path extrusionOk="0" h="762" w="678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5"/>
            <p:cNvSpPr/>
            <p:nvPr/>
          </p:nvSpPr>
          <p:spPr>
            <a:xfrm>
              <a:off x="2570874" y="2256698"/>
              <a:ext cx="20666" cy="20666"/>
            </a:xfrm>
            <a:custGeom>
              <a:rect b="b" l="l" r="r" t="t"/>
              <a:pathLst>
                <a:path extrusionOk="0" h="363" w="363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5"/>
            <p:cNvSpPr/>
            <p:nvPr/>
          </p:nvSpPr>
          <p:spPr>
            <a:xfrm>
              <a:off x="2567686" y="2253567"/>
              <a:ext cx="26985" cy="26985"/>
            </a:xfrm>
            <a:custGeom>
              <a:rect b="b" l="l" r="r" t="t"/>
              <a:pathLst>
                <a:path extrusionOk="0" h="474" w="474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5"/>
            <p:cNvSpPr/>
            <p:nvPr/>
          </p:nvSpPr>
          <p:spPr>
            <a:xfrm>
              <a:off x="1792423" y="2126273"/>
              <a:ext cx="556206" cy="494892"/>
            </a:xfrm>
            <a:custGeom>
              <a:rect b="b" l="l" r="r" t="t"/>
              <a:pathLst>
                <a:path extrusionOk="0" h="8693" w="977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5"/>
            <p:cNvSpPr/>
            <p:nvPr/>
          </p:nvSpPr>
          <p:spPr>
            <a:xfrm>
              <a:off x="1788722" y="2123085"/>
              <a:ext cx="563550" cy="501269"/>
            </a:xfrm>
            <a:custGeom>
              <a:rect b="b" l="l" r="r" t="t"/>
              <a:pathLst>
                <a:path extrusionOk="0" h="8805" w="9899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5"/>
            <p:cNvSpPr/>
            <p:nvPr/>
          </p:nvSpPr>
          <p:spPr>
            <a:xfrm>
              <a:off x="1978354" y="2178819"/>
              <a:ext cx="183827" cy="167488"/>
            </a:xfrm>
            <a:custGeom>
              <a:rect b="b" l="l" r="r" t="t"/>
              <a:pathLst>
                <a:path extrusionOk="0" h="2942" w="3229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5"/>
            <p:cNvSpPr/>
            <p:nvPr/>
          </p:nvSpPr>
          <p:spPr>
            <a:xfrm>
              <a:off x="1983591" y="2175403"/>
              <a:ext cx="173807" cy="174320"/>
            </a:xfrm>
            <a:custGeom>
              <a:rect b="b" l="l" r="r" t="t"/>
              <a:pathLst>
                <a:path extrusionOk="0" h="3062" w="3053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5"/>
            <p:cNvSpPr/>
            <p:nvPr/>
          </p:nvSpPr>
          <p:spPr>
            <a:xfrm>
              <a:off x="2031697" y="2262505"/>
              <a:ext cx="76058" cy="38485"/>
            </a:xfrm>
            <a:custGeom>
              <a:rect b="b" l="l" r="r" t="t"/>
              <a:pathLst>
                <a:path extrusionOk="0" h="676" w="1336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5"/>
            <p:cNvSpPr/>
            <p:nvPr/>
          </p:nvSpPr>
          <p:spPr>
            <a:xfrm>
              <a:off x="2027996" y="2259374"/>
              <a:ext cx="82947" cy="44918"/>
            </a:xfrm>
            <a:custGeom>
              <a:rect b="b" l="l" r="r" t="t"/>
              <a:pathLst>
                <a:path extrusionOk="0" h="789" w="1457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5"/>
            <p:cNvSpPr/>
            <p:nvPr/>
          </p:nvSpPr>
          <p:spPr>
            <a:xfrm>
              <a:off x="2048035" y="2214456"/>
              <a:ext cx="43381" cy="43381"/>
            </a:xfrm>
            <a:custGeom>
              <a:rect b="b" l="l" r="r" t="t"/>
              <a:pathLst>
                <a:path extrusionOk="0" h="762" w="762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5"/>
            <p:cNvSpPr/>
            <p:nvPr/>
          </p:nvSpPr>
          <p:spPr>
            <a:xfrm>
              <a:off x="2044847" y="2210756"/>
              <a:ext cx="50269" cy="50212"/>
            </a:xfrm>
            <a:custGeom>
              <a:rect b="b" l="l" r="r" t="t"/>
              <a:pathLst>
                <a:path extrusionOk="0" h="882" w="883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5"/>
            <p:cNvSpPr/>
            <p:nvPr/>
          </p:nvSpPr>
          <p:spPr>
            <a:xfrm>
              <a:off x="1908103" y="2387692"/>
              <a:ext cx="324843" cy="58695"/>
            </a:xfrm>
            <a:custGeom>
              <a:rect b="b" l="l" r="r" t="t"/>
              <a:pathLst>
                <a:path extrusionOk="0" h="1031" w="5706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5"/>
            <p:cNvSpPr/>
            <p:nvPr/>
          </p:nvSpPr>
          <p:spPr>
            <a:xfrm>
              <a:off x="1904915" y="2384504"/>
              <a:ext cx="331731" cy="65014"/>
            </a:xfrm>
            <a:custGeom>
              <a:rect b="b" l="l" r="r" t="t"/>
              <a:pathLst>
                <a:path extrusionOk="0" h="1142" w="5827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5"/>
            <p:cNvSpPr/>
            <p:nvPr/>
          </p:nvSpPr>
          <p:spPr>
            <a:xfrm>
              <a:off x="2023726" y="2561439"/>
              <a:ext cx="93536" cy="10589"/>
            </a:xfrm>
            <a:custGeom>
              <a:rect b="b" l="l" r="r" t="t"/>
              <a:pathLst>
                <a:path extrusionOk="0" h="186" w="1643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5"/>
            <p:cNvSpPr/>
            <p:nvPr/>
          </p:nvSpPr>
          <p:spPr>
            <a:xfrm>
              <a:off x="2269832" y="2159406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5"/>
            <p:cNvSpPr/>
            <p:nvPr/>
          </p:nvSpPr>
          <p:spPr>
            <a:xfrm>
              <a:off x="2269832" y="2159406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5"/>
            <p:cNvSpPr/>
            <p:nvPr/>
          </p:nvSpPr>
          <p:spPr>
            <a:xfrm>
              <a:off x="2127793" y="2705071"/>
              <a:ext cx="71903" cy="201248"/>
            </a:xfrm>
            <a:custGeom>
              <a:rect b="b" l="l" r="r" t="t"/>
              <a:pathLst>
                <a:path extrusionOk="0" h="3535" w="1263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5"/>
            <p:cNvSpPr/>
            <p:nvPr/>
          </p:nvSpPr>
          <p:spPr>
            <a:xfrm>
              <a:off x="2124605" y="2701883"/>
              <a:ext cx="78222" cy="208136"/>
            </a:xfrm>
            <a:custGeom>
              <a:rect b="b" l="l" r="r" t="t"/>
              <a:pathLst>
                <a:path extrusionOk="0" h="3656" w="1374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5"/>
            <p:cNvSpPr/>
            <p:nvPr/>
          </p:nvSpPr>
          <p:spPr>
            <a:xfrm>
              <a:off x="2026402" y="2792742"/>
              <a:ext cx="71846" cy="113575"/>
            </a:xfrm>
            <a:custGeom>
              <a:rect b="b" l="l" r="r" t="t"/>
              <a:pathLst>
                <a:path extrusionOk="0" h="1995" w="1262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5"/>
            <p:cNvSpPr/>
            <p:nvPr/>
          </p:nvSpPr>
          <p:spPr>
            <a:xfrm>
              <a:off x="2023214" y="2789554"/>
              <a:ext cx="78222" cy="120464"/>
            </a:xfrm>
            <a:custGeom>
              <a:rect b="b" l="l" r="r" t="t"/>
              <a:pathLst>
                <a:path extrusionOk="0" h="2116" w="1374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5"/>
            <p:cNvSpPr/>
            <p:nvPr/>
          </p:nvSpPr>
          <p:spPr>
            <a:xfrm>
              <a:off x="2123011" y="2705071"/>
              <a:ext cx="71390" cy="194416"/>
            </a:xfrm>
            <a:custGeom>
              <a:rect b="b" l="l" r="r" t="t"/>
              <a:pathLst>
                <a:path extrusionOk="0" h="3415" w="1254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5"/>
            <p:cNvSpPr/>
            <p:nvPr/>
          </p:nvSpPr>
          <p:spPr>
            <a:xfrm>
              <a:off x="2119311" y="2701883"/>
              <a:ext cx="78791" cy="200792"/>
            </a:xfrm>
            <a:custGeom>
              <a:rect b="b" l="l" r="r" t="t"/>
              <a:pathLst>
                <a:path extrusionOk="0" h="3527" w="1384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5"/>
            <p:cNvSpPr/>
            <p:nvPr/>
          </p:nvSpPr>
          <p:spPr>
            <a:xfrm>
              <a:off x="2021108" y="2792742"/>
              <a:ext cx="71903" cy="106744"/>
            </a:xfrm>
            <a:custGeom>
              <a:rect b="b" l="l" r="r" t="t"/>
              <a:pathLst>
                <a:path extrusionOk="0" h="1875" w="1263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5"/>
            <p:cNvSpPr/>
            <p:nvPr/>
          </p:nvSpPr>
          <p:spPr>
            <a:xfrm>
              <a:off x="2017920" y="2789554"/>
              <a:ext cx="78222" cy="113120"/>
            </a:xfrm>
            <a:custGeom>
              <a:rect b="b" l="l" r="r" t="t"/>
              <a:pathLst>
                <a:path extrusionOk="0" h="1987" w="1374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5"/>
            <p:cNvSpPr/>
            <p:nvPr/>
          </p:nvSpPr>
          <p:spPr>
            <a:xfrm>
              <a:off x="1924442" y="2844490"/>
              <a:ext cx="71903" cy="62395"/>
            </a:xfrm>
            <a:custGeom>
              <a:rect b="b" l="l" r="r" t="t"/>
              <a:pathLst>
                <a:path extrusionOk="0" h="1096" w="1263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5"/>
            <p:cNvSpPr/>
            <p:nvPr/>
          </p:nvSpPr>
          <p:spPr>
            <a:xfrm>
              <a:off x="1921311" y="2841302"/>
              <a:ext cx="78222" cy="68715"/>
            </a:xfrm>
            <a:custGeom>
              <a:rect b="b" l="l" r="r" t="t"/>
              <a:pathLst>
                <a:path extrusionOk="0" h="1207" w="1374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5"/>
            <p:cNvSpPr/>
            <p:nvPr/>
          </p:nvSpPr>
          <p:spPr>
            <a:xfrm>
              <a:off x="1919204" y="2844490"/>
              <a:ext cx="71846" cy="58182"/>
            </a:xfrm>
            <a:custGeom>
              <a:rect b="b" l="l" r="r" t="t"/>
              <a:pathLst>
                <a:path extrusionOk="0" h="1022" w="1262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5"/>
            <p:cNvSpPr/>
            <p:nvPr/>
          </p:nvSpPr>
          <p:spPr>
            <a:xfrm>
              <a:off x="1916016" y="2841302"/>
              <a:ext cx="78222" cy="64502"/>
            </a:xfrm>
            <a:custGeom>
              <a:rect b="b" l="l" r="r" t="t"/>
              <a:pathLst>
                <a:path extrusionOk="0" h="1133" w="1374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5"/>
            <p:cNvSpPr/>
            <p:nvPr/>
          </p:nvSpPr>
          <p:spPr>
            <a:xfrm>
              <a:off x="1958258" y="2712984"/>
              <a:ext cx="49188" cy="58182"/>
            </a:xfrm>
            <a:custGeom>
              <a:rect b="b" l="l" r="r" t="t"/>
              <a:pathLst>
                <a:path extrusionOk="0" h="1022" w="864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5"/>
            <p:cNvSpPr/>
            <p:nvPr/>
          </p:nvSpPr>
          <p:spPr>
            <a:xfrm>
              <a:off x="2564555" y="2795930"/>
              <a:ext cx="268880" cy="282031"/>
            </a:xfrm>
            <a:custGeom>
              <a:rect b="b" l="l" r="r" t="t"/>
              <a:pathLst>
                <a:path extrusionOk="0" h="4954" w="4723">
                  <a:moveTo>
                    <a:pt x="2960" y="0"/>
                  </a:moveTo>
                  <a:cubicBezTo>
                    <a:pt x="2087" y="0"/>
                    <a:pt x="1373" y="640"/>
                    <a:pt x="1373" y="1429"/>
                  </a:cubicBezTo>
                  <a:lnTo>
                    <a:pt x="1373" y="3126"/>
                  </a:lnTo>
                  <a:lnTo>
                    <a:pt x="1373" y="3423"/>
                  </a:lnTo>
                  <a:cubicBezTo>
                    <a:pt x="1373" y="4267"/>
                    <a:pt x="946" y="4954"/>
                    <a:pt x="0" y="4954"/>
                  </a:cubicBezTo>
                  <a:lnTo>
                    <a:pt x="4722" y="4954"/>
                  </a:lnTo>
                  <a:lnTo>
                    <a:pt x="4722" y="1429"/>
                  </a:lnTo>
                  <a:cubicBezTo>
                    <a:pt x="4722" y="631"/>
                    <a:pt x="4017" y="0"/>
                    <a:pt x="3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5"/>
            <p:cNvSpPr/>
            <p:nvPr/>
          </p:nvSpPr>
          <p:spPr>
            <a:xfrm>
              <a:off x="2561367" y="2792230"/>
              <a:ext cx="275200" cy="288920"/>
            </a:xfrm>
            <a:custGeom>
              <a:rect b="b" l="l" r="r" t="t"/>
              <a:pathLst>
                <a:path extrusionOk="0" h="5075" w="4834">
                  <a:moveTo>
                    <a:pt x="3192" y="121"/>
                  </a:moveTo>
                  <a:cubicBezTo>
                    <a:pt x="4036" y="121"/>
                    <a:pt x="4722" y="733"/>
                    <a:pt x="4722" y="1494"/>
                  </a:cubicBezTo>
                  <a:lnTo>
                    <a:pt x="4722" y="4963"/>
                  </a:lnTo>
                  <a:lnTo>
                    <a:pt x="669" y="4963"/>
                  </a:lnTo>
                  <a:cubicBezTo>
                    <a:pt x="1188" y="4741"/>
                    <a:pt x="1485" y="4221"/>
                    <a:pt x="1485" y="3488"/>
                  </a:cubicBezTo>
                  <a:lnTo>
                    <a:pt x="1485" y="1494"/>
                  </a:lnTo>
                  <a:cubicBezTo>
                    <a:pt x="1485" y="733"/>
                    <a:pt x="2171" y="121"/>
                    <a:pt x="3016" y="121"/>
                  </a:cubicBezTo>
                  <a:close/>
                  <a:moveTo>
                    <a:pt x="3016" y="0"/>
                  </a:moveTo>
                  <a:cubicBezTo>
                    <a:pt x="2106" y="0"/>
                    <a:pt x="1374" y="668"/>
                    <a:pt x="1374" y="1494"/>
                  </a:cubicBezTo>
                  <a:lnTo>
                    <a:pt x="1374" y="3488"/>
                  </a:lnTo>
                  <a:cubicBezTo>
                    <a:pt x="1374" y="4416"/>
                    <a:pt x="882" y="4963"/>
                    <a:pt x="56" y="4963"/>
                  </a:cubicBezTo>
                  <a:cubicBezTo>
                    <a:pt x="28" y="4963"/>
                    <a:pt x="1" y="4991"/>
                    <a:pt x="1" y="5019"/>
                  </a:cubicBezTo>
                  <a:cubicBezTo>
                    <a:pt x="1" y="5056"/>
                    <a:pt x="28" y="5075"/>
                    <a:pt x="56" y="5075"/>
                  </a:cubicBezTo>
                  <a:lnTo>
                    <a:pt x="4778" y="5075"/>
                  </a:lnTo>
                  <a:cubicBezTo>
                    <a:pt x="4815" y="5075"/>
                    <a:pt x="4834" y="5056"/>
                    <a:pt x="4834" y="5019"/>
                  </a:cubicBezTo>
                  <a:lnTo>
                    <a:pt x="4834" y="1494"/>
                  </a:lnTo>
                  <a:cubicBezTo>
                    <a:pt x="4834" y="668"/>
                    <a:pt x="4101" y="0"/>
                    <a:pt x="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5"/>
            <p:cNvSpPr/>
            <p:nvPr/>
          </p:nvSpPr>
          <p:spPr>
            <a:xfrm>
              <a:off x="2572468" y="2799630"/>
              <a:ext cx="260967" cy="274630"/>
            </a:xfrm>
            <a:custGeom>
              <a:rect b="b" l="l" r="r" t="t"/>
              <a:pathLst>
                <a:path extrusionOk="0" h="4824" w="4584">
                  <a:moveTo>
                    <a:pt x="4583" y="4824"/>
                  </a:moveTo>
                  <a:lnTo>
                    <a:pt x="0" y="4824"/>
                  </a:lnTo>
                  <a:lnTo>
                    <a:pt x="0" y="4824"/>
                  </a:lnTo>
                  <a:cubicBezTo>
                    <a:pt x="910" y="4824"/>
                    <a:pt x="1327" y="4156"/>
                    <a:pt x="1327" y="3330"/>
                  </a:cubicBezTo>
                  <a:lnTo>
                    <a:pt x="1327" y="3043"/>
                  </a:lnTo>
                  <a:lnTo>
                    <a:pt x="1327" y="1392"/>
                  </a:lnTo>
                  <a:cubicBezTo>
                    <a:pt x="1327" y="622"/>
                    <a:pt x="2023" y="0"/>
                    <a:pt x="2876" y="0"/>
                  </a:cubicBezTo>
                  <a:lnTo>
                    <a:pt x="3043" y="0"/>
                  </a:lnTo>
                  <a:cubicBezTo>
                    <a:pt x="3897" y="0"/>
                    <a:pt x="4583" y="622"/>
                    <a:pt x="4583" y="1392"/>
                  </a:cubicBezTo>
                  <a:lnTo>
                    <a:pt x="4583" y="48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5"/>
            <p:cNvSpPr/>
            <p:nvPr/>
          </p:nvSpPr>
          <p:spPr>
            <a:xfrm>
              <a:off x="2730902" y="2795361"/>
              <a:ext cx="742595" cy="638071"/>
            </a:xfrm>
            <a:custGeom>
              <a:rect b="b" l="l" r="r" t="t"/>
              <a:pathLst>
                <a:path extrusionOk="0" h="11208" w="13044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1"/>
                  </a:moveTo>
                  <a:cubicBezTo>
                    <a:pt x="17" y="1"/>
                    <a:pt x="1689" y="20"/>
                    <a:pt x="1689" y="1977"/>
                  </a:cubicBezTo>
                  <a:lnTo>
                    <a:pt x="1689" y="3071"/>
                  </a:lnTo>
                  <a:lnTo>
                    <a:pt x="1633" y="9760"/>
                  </a:lnTo>
                  <a:cubicBezTo>
                    <a:pt x="1633" y="10558"/>
                    <a:pt x="2394" y="11207"/>
                    <a:pt x="3331" y="11207"/>
                  </a:cubicBezTo>
                  <a:lnTo>
                    <a:pt x="13025" y="11207"/>
                  </a:lnTo>
                  <a:lnTo>
                    <a:pt x="13034" y="1977"/>
                  </a:lnTo>
                  <a:cubicBezTo>
                    <a:pt x="13043" y="901"/>
                    <a:pt x="12014" y="29"/>
                    <a:pt x="10743" y="19"/>
                  </a:cubicBezTo>
                  <a:lnTo>
                    <a:pt x="3757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5"/>
            <p:cNvSpPr/>
            <p:nvPr/>
          </p:nvSpPr>
          <p:spPr>
            <a:xfrm>
              <a:off x="2726689" y="2792230"/>
              <a:ext cx="749427" cy="644334"/>
            </a:xfrm>
            <a:custGeom>
              <a:rect b="b" l="l" r="r" t="t"/>
              <a:pathLst>
                <a:path extrusionOk="0" h="11318" w="13164">
                  <a:moveTo>
                    <a:pt x="650" y="121"/>
                  </a:moveTo>
                  <a:lnTo>
                    <a:pt x="3822" y="139"/>
                  </a:lnTo>
                  <a:lnTo>
                    <a:pt x="3831" y="139"/>
                  </a:lnTo>
                  <a:lnTo>
                    <a:pt x="10817" y="130"/>
                  </a:lnTo>
                  <a:cubicBezTo>
                    <a:pt x="11485" y="139"/>
                    <a:pt x="12106" y="381"/>
                    <a:pt x="12533" y="817"/>
                  </a:cubicBezTo>
                  <a:cubicBezTo>
                    <a:pt x="12867" y="1160"/>
                    <a:pt x="13052" y="1587"/>
                    <a:pt x="13052" y="2032"/>
                  </a:cubicBezTo>
                  <a:lnTo>
                    <a:pt x="13043" y="11197"/>
                  </a:lnTo>
                  <a:lnTo>
                    <a:pt x="3405" y="11197"/>
                  </a:lnTo>
                  <a:cubicBezTo>
                    <a:pt x="2913" y="11197"/>
                    <a:pt x="2459" y="11021"/>
                    <a:pt x="2143" y="10705"/>
                  </a:cubicBezTo>
                  <a:cubicBezTo>
                    <a:pt x="1902" y="10455"/>
                    <a:pt x="1763" y="10140"/>
                    <a:pt x="1772" y="9824"/>
                  </a:cubicBezTo>
                  <a:lnTo>
                    <a:pt x="1828" y="2032"/>
                  </a:lnTo>
                  <a:cubicBezTo>
                    <a:pt x="1828" y="789"/>
                    <a:pt x="1160" y="306"/>
                    <a:pt x="650" y="121"/>
                  </a:cubicBezTo>
                  <a:close/>
                  <a:moveTo>
                    <a:pt x="74" y="0"/>
                  </a:moveTo>
                  <a:cubicBezTo>
                    <a:pt x="9" y="0"/>
                    <a:pt x="0" y="47"/>
                    <a:pt x="0" y="56"/>
                  </a:cubicBezTo>
                  <a:cubicBezTo>
                    <a:pt x="0" y="84"/>
                    <a:pt x="9" y="121"/>
                    <a:pt x="74" y="121"/>
                  </a:cubicBezTo>
                  <a:cubicBezTo>
                    <a:pt x="149" y="121"/>
                    <a:pt x="1707" y="149"/>
                    <a:pt x="1707" y="2032"/>
                  </a:cubicBezTo>
                  <a:lnTo>
                    <a:pt x="1651" y="9824"/>
                  </a:lnTo>
                  <a:cubicBezTo>
                    <a:pt x="1651" y="10177"/>
                    <a:pt x="1800" y="10520"/>
                    <a:pt x="2060" y="10789"/>
                  </a:cubicBezTo>
                  <a:cubicBezTo>
                    <a:pt x="2394" y="11123"/>
                    <a:pt x="2885" y="11318"/>
                    <a:pt x="3405" y="11318"/>
                  </a:cubicBezTo>
                  <a:lnTo>
                    <a:pt x="13099" y="11318"/>
                  </a:lnTo>
                  <a:cubicBezTo>
                    <a:pt x="13127" y="11318"/>
                    <a:pt x="13155" y="11290"/>
                    <a:pt x="13155" y="11262"/>
                  </a:cubicBezTo>
                  <a:lnTo>
                    <a:pt x="13164" y="2032"/>
                  </a:lnTo>
                  <a:cubicBezTo>
                    <a:pt x="13164" y="1559"/>
                    <a:pt x="12969" y="1095"/>
                    <a:pt x="12616" y="733"/>
                  </a:cubicBezTo>
                  <a:cubicBezTo>
                    <a:pt x="12171" y="279"/>
                    <a:pt x="11513" y="19"/>
                    <a:pt x="10817" y="19"/>
                  </a:cubicBezTo>
                  <a:lnTo>
                    <a:pt x="3841" y="28"/>
                  </a:lnTo>
                  <a:lnTo>
                    <a:pt x="3831" y="2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5"/>
            <p:cNvSpPr/>
            <p:nvPr/>
          </p:nvSpPr>
          <p:spPr>
            <a:xfrm>
              <a:off x="2931065" y="2916847"/>
              <a:ext cx="88242" cy="87729"/>
            </a:xfrm>
            <a:custGeom>
              <a:rect b="b" l="l" r="r" t="t"/>
              <a:pathLst>
                <a:path extrusionOk="0" h="1541" w="1550">
                  <a:moveTo>
                    <a:pt x="780" y="1"/>
                  </a:moveTo>
                  <a:cubicBezTo>
                    <a:pt x="353" y="1"/>
                    <a:pt x="0" y="344"/>
                    <a:pt x="0" y="770"/>
                  </a:cubicBezTo>
                  <a:cubicBezTo>
                    <a:pt x="0" y="1197"/>
                    <a:pt x="353" y="1540"/>
                    <a:pt x="780" y="1540"/>
                  </a:cubicBezTo>
                  <a:cubicBezTo>
                    <a:pt x="1197" y="1540"/>
                    <a:pt x="1549" y="1197"/>
                    <a:pt x="1549" y="770"/>
                  </a:cubicBezTo>
                  <a:cubicBezTo>
                    <a:pt x="1549" y="344"/>
                    <a:pt x="119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5"/>
            <p:cNvSpPr/>
            <p:nvPr/>
          </p:nvSpPr>
          <p:spPr>
            <a:xfrm>
              <a:off x="2927877" y="2913659"/>
              <a:ext cx="94618" cy="94105"/>
            </a:xfrm>
            <a:custGeom>
              <a:rect b="b" l="l" r="r" t="t"/>
              <a:pathLst>
                <a:path extrusionOk="0" h="1653" w="1662">
                  <a:moveTo>
                    <a:pt x="836" y="112"/>
                  </a:moveTo>
                  <a:cubicBezTo>
                    <a:pt x="1225" y="112"/>
                    <a:pt x="1541" y="437"/>
                    <a:pt x="1541" y="826"/>
                  </a:cubicBezTo>
                  <a:cubicBezTo>
                    <a:pt x="1541" y="1216"/>
                    <a:pt x="1225" y="1541"/>
                    <a:pt x="836" y="1541"/>
                  </a:cubicBezTo>
                  <a:cubicBezTo>
                    <a:pt x="437" y="1541"/>
                    <a:pt x="121" y="1216"/>
                    <a:pt x="121" y="826"/>
                  </a:cubicBezTo>
                  <a:cubicBezTo>
                    <a:pt x="121" y="437"/>
                    <a:pt x="437" y="112"/>
                    <a:pt x="836" y="112"/>
                  </a:cubicBezTo>
                  <a:close/>
                  <a:moveTo>
                    <a:pt x="836" y="1"/>
                  </a:moveTo>
                  <a:cubicBezTo>
                    <a:pt x="372" y="1"/>
                    <a:pt x="1" y="372"/>
                    <a:pt x="1" y="826"/>
                  </a:cubicBezTo>
                  <a:cubicBezTo>
                    <a:pt x="1" y="1281"/>
                    <a:pt x="372" y="1652"/>
                    <a:pt x="836" y="1652"/>
                  </a:cubicBezTo>
                  <a:cubicBezTo>
                    <a:pt x="1290" y="1652"/>
                    <a:pt x="1661" y="1281"/>
                    <a:pt x="1661" y="826"/>
                  </a:cubicBezTo>
                  <a:cubicBezTo>
                    <a:pt x="1661" y="372"/>
                    <a:pt x="1290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5"/>
            <p:cNvSpPr/>
            <p:nvPr/>
          </p:nvSpPr>
          <p:spPr>
            <a:xfrm>
              <a:off x="3072079" y="2925842"/>
              <a:ext cx="278331" cy="6376"/>
            </a:xfrm>
            <a:custGeom>
              <a:rect b="b" l="l" r="r" t="t"/>
              <a:pathLst>
                <a:path extrusionOk="0" h="112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4833" y="112"/>
                  </a:lnTo>
                  <a:cubicBezTo>
                    <a:pt x="4870" y="112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5"/>
            <p:cNvSpPr/>
            <p:nvPr/>
          </p:nvSpPr>
          <p:spPr>
            <a:xfrm>
              <a:off x="3072079" y="2960683"/>
              <a:ext cx="115682" cy="6945"/>
            </a:xfrm>
            <a:custGeom>
              <a:rect b="b" l="l" r="r" t="t"/>
              <a:pathLst>
                <a:path extrusionOk="0" h="122" w="2032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976" y="121"/>
                  </a:lnTo>
                  <a:cubicBezTo>
                    <a:pt x="2013" y="121"/>
                    <a:pt x="2032" y="93"/>
                    <a:pt x="2032" y="65"/>
                  </a:cubicBezTo>
                  <a:cubicBezTo>
                    <a:pt x="2032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5"/>
            <p:cNvSpPr/>
            <p:nvPr/>
          </p:nvSpPr>
          <p:spPr>
            <a:xfrm>
              <a:off x="3234214" y="2960683"/>
              <a:ext cx="116194" cy="6945"/>
            </a:xfrm>
            <a:custGeom>
              <a:rect b="b" l="l" r="r" t="t"/>
              <a:pathLst>
                <a:path extrusionOk="0" h="122" w="2041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76" y="121"/>
                  </a:lnTo>
                  <a:cubicBezTo>
                    <a:pt x="2013" y="121"/>
                    <a:pt x="2041" y="93"/>
                    <a:pt x="2041" y="65"/>
                  </a:cubicBezTo>
                  <a:cubicBezTo>
                    <a:pt x="2041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5"/>
            <p:cNvSpPr/>
            <p:nvPr/>
          </p:nvSpPr>
          <p:spPr>
            <a:xfrm>
              <a:off x="3074698" y="3010325"/>
              <a:ext cx="115739" cy="6376"/>
            </a:xfrm>
            <a:custGeom>
              <a:rect b="b" l="l" r="r" t="t"/>
              <a:pathLst>
                <a:path extrusionOk="0" h="112" w="2033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1976" y="112"/>
                  </a:lnTo>
                  <a:cubicBezTo>
                    <a:pt x="2004" y="112"/>
                    <a:pt x="2032" y="93"/>
                    <a:pt x="2032" y="56"/>
                  </a:cubicBezTo>
                  <a:cubicBezTo>
                    <a:pt x="2032" y="28"/>
                    <a:pt x="2004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5"/>
            <p:cNvSpPr/>
            <p:nvPr/>
          </p:nvSpPr>
          <p:spPr>
            <a:xfrm>
              <a:off x="2932659" y="3068962"/>
              <a:ext cx="85053" cy="84541"/>
            </a:xfrm>
            <a:custGeom>
              <a:rect b="b" l="l" r="r" t="t"/>
              <a:pathLst>
                <a:path extrusionOk="0" h="1485" w="1494">
                  <a:moveTo>
                    <a:pt x="752" y="0"/>
                  </a:moveTo>
                  <a:cubicBezTo>
                    <a:pt x="334" y="0"/>
                    <a:pt x="0" y="334"/>
                    <a:pt x="0" y="742"/>
                  </a:cubicBezTo>
                  <a:cubicBezTo>
                    <a:pt x="0" y="1150"/>
                    <a:pt x="334" y="1484"/>
                    <a:pt x="752" y="1484"/>
                  </a:cubicBezTo>
                  <a:cubicBezTo>
                    <a:pt x="1160" y="1484"/>
                    <a:pt x="1494" y="1150"/>
                    <a:pt x="1494" y="742"/>
                  </a:cubicBezTo>
                  <a:cubicBezTo>
                    <a:pt x="1494" y="334"/>
                    <a:pt x="1160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5"/>
            <p:cNvSpPr/>
            <p:nvPr/>
          </p:nvSpPr>
          <p:spPr>
            <a:xfrm>
              <a:off x="2929471" y="3065774"/>
              <a:ext cx="91430" cy="91430"/>
            </a:xfrm>
            <a:custGeom>
              <a:rect b="b" l="l" r="r" t="t"/>
              <a:pathLst>
                <a:path extrusionOk="0" h="1606" w="1606">
                  <a:moveTo>
                    <a:pt x="808" y="112"/>
                  </a:moveTo>
                  <a:cubicBezTo>
                    <a:pt x="1179" y="112"/>
                    <a:pt x="1485" y="418"/>
                    <a:pt x="1485" y="798"/>
                  </a:cubicBezTo>
                  <a:cubicBezTo>
                    <a:pt x="1485" y="1179"/>
                    <a:pt x="1179" y="1485"/>
                    <a:pt x="808" y="1485"/>
                  </a:cubicBezTo>
                  <a:cubicBezTo>
                    <a:pt x="427" y="1485"/>
                    <a:pt x="121" y="1179"/>
                    <a:pt x="121" y="798"/>
                  </a:cubicBezTo>
                  <a:cubicBezTo>
                    <a:pt x="121" y="418"/>
                    <a:pt x="427" y="112"/>
                    <a:pt x="808" y="112"/>
                  </a:cubicBezTo>
                  <a:close/>
                  <a:moveTo>
                    <a:pt x="808" y="1"/>
                  </a:moveTo>
                  <a:cubicBezTo>
                    <a:pt x="362" y="1"/>
                    <a:pt x="0" y="362"/>
                    <a:pt x="0" y="798"/>
                  </a:cubicBezTo>
                  <a:cubicBezTo>
                    <a:pt x="0" y="1244"/>
                    <a:pt x="362" y="1605"/>
                    <a:pt x="808" y="1605"/>
                  </a:cubicBezTo>
                  <a:cubicBezTo>
                    <a:pt x="1244" y="1605"/>
                    <a:pt x="1605" y="1244"/>
                    <a:pt x="1605" y="798"/>
                  </a:cubicBezTo>
                  <a:cubicBezTo>
                    <a:pt x="1605" y="362"/>
                    <a:pt x="1244" y="1"/>
                    <a:pt x="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5"/>
            <p:cNvSpPr/>
            <p:nvPr/>
          </p:nvSpPr>
          <p:spPr>
            <a:xfrm>
              <a:off x="3072079" y="3076363"/>
              <a:ext cx="278331" cy="6889"/>
            </a:xfrm>
            <a:custGeom>
              <a:rect b="b" l="l" r="r" t="t"/>
              <a:pathLst>
                <a:path extrusionOk="0" h="121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5"/>
            <p:cNvSpPr/>
            <p:nvPr/>
          </p:nvSpPr>
          <p:spPr>
            <a:xfrm>
              <a:off x="2927365" y="3123841"/>
              <a:ext cx="323249" cy="309016"/>
            </a:xfrm>
            <a:custGeom>
              <a:rect b="b" l="l" r="r" t="t"/>
              <a:pathLst>
                <a:path extrusionOk="0" h="5428" w="5678">
                  <a:moveTo>
                    <a:pt x="3618" y="1"/>
                  </a:moveTo>
                  <a:cubicBezTo>
                    <a:pt x="2589" y="1"/>
                    <a:pt x="1754" y="697"/>
                    <a:pt x="1754" y="1559"/>
                  </a:cubicBezTo>
                  <a:lnTo>
                    <a:pt x="1754" y="3424"/>
                  </a:lnTo>
                  <a:lnTo>
                    <a:pt x="1754" y="3749"/>
                  </a:lnTo>
                  <a:cubicBezTo>
                    <a:pt x="1754" y="4676"/>
                    <a:pt x="1095" y="5428"/>
                    <a:pt x="0" y="5428"/>
                  </a:cubicBezTo>
                  <a:lnTo>
                    <a:pt x="5678" y="5428"/>
                  </a:lnTo>
                  <a:lnTo>
                    <a:pt x="5678" y="1559"/>
                  </a:lnTo>
                  <a:cubicBezTo>
                    <a:pt x="5678" y="697"/>
                    <a:pt x="4843" y="1"/>
                    <a:pt x="3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5"/>
            <p:cNvSpPr/>
            <p:nvPr/>
          </p:nvSpPr>
          <p:spPr>
            <a:xfrm>
              <a:off x="2924177" y="3120198"/>
              <a:ext cx="329625" cy="315848"/>
            </a:xfrm>
            <a:custGeom>
              <a:rect b="b" l="l" r="r" t="t"/>
              <a:pathLst>
                <a:path extrusionOk="0" h="5548" w="5790">
                  <a:moveTo>
                    <a:pt x="3878" y="121"/>
                  </a:moveTo>
                  <a:cubicBezTo>
                    <a:pt x="4871" y="121"/>
                    <a:pt x="5678" y="798"/>
                    <a:pt x="5678" y="1623"/>
                  </a:cubicBezTo>
                  <a:lnTo>
                    <a:pt x="5678" y="5427"/>
                  </a:lnTo>
                  <a:lnTo>
                    <a:pt x="761" y="5427"/>
                  </a:lnTo>
                  <a:cubicBezTo>
                    <a:pt x="1439" y="5195"/>
                    <a:pt x="1865" y="4592"/>
                    <a:pt x="1865" y="3813"/>
                  </a:cubicBezTo>
                  <a:lnTo>
                    <a:pt x="1865" y="1623"/>
                  </a:lnTo>
                  <a:cubicBezTo>
                    <a:pt x="1865" y="798"/>
                    <a:pt x="2682" y="121"/>
                    <a:pt x="3674" y="121"/>
                  </a:cubicBezTo>
                  <a:close/>
                  <a:moveTo>
                    <a:pt x="3674" y="0"/>
                  </a:moveTo>
                  <a:cubicBezTo>
                    <a:pt x="2617" y="0"/>
                    <a:pt x="1754" y="733"/>
                    <a:pt x="1754" y="1623"/>
                  </a:cubicBezTo>
                  <a:lnTo>
                    <a:pt x="1754" y="3813"/>
                  </a:lnTo>
                  <a:cubicBezTo>
                    <a:pt x="1754" y="4768"/>
                    <a:pt x="1058" y="5427"/>
                    <a:pt x="56" y="5427"/>
                  </a:cubicBezTo>
                  <a:cubicBezTo>
                    <a:pt x="19" y="5427"/>
                    <a:pt x="1" y="5455"/>
                    <a:pt x="1" y="5492"/>
                  </a:cubicBezTo>
                  <a:cubicBezTo>
                    <a:pt x="1" y="5520"/>
                    <a:pt x="19" y="5547"/>
                    <a:pt x="56" y="5547"/>
                  </a:cubicBezTo>
                  <a:lnTo>
                    <a:pt x="5734" y="5547"/>
                  </a:lnTo>
                  <a:cubicBezTo>
                    <a:pt x="5771" y="5547"/>
                    <a:pt x="5789" y="5520"/>
                    <a:pt x="5789" y="5492"/>
                  </a:cubicBezTo>
                  <a:lnTo>
                    <a:pt x="5789" y="1623"/>
                  </a:lnTo>
                  <a:cubicBezTo>
                    <a:pt x="5789" y="733"/>
                    <a:pt x="493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5"/>
            <p:cNvSpPr/>
            <p:nvPr/>
          </p:nvSpPr>
          <p:spPr>
            <a:xfrm>
              <a:off x="2936360" y="3132324"/>
              <a:ext cx="307934" cy="294214"/>
            </a:xfrm>
            <a:custGeom>
              <a:rect b="b" l="l" r="r" t="t"/>
              <a:pathLst>
                <a:path extrusionOk="0" h="5168" w="5409">
                  <a:moveTo>
                    <a:pt x="5408" y="5167"/>
                  </a:moveTo>
                  <a:lnTo>
                    <a:pt x="56" y="5167"/>
                  </a:lnTo>
                  <a:lnTo>
                    <a:pt x="0" y="5167"/>
                  </a:lnTo>
                  <a:cubicBezTo>
                    <a:pt x="1048" y="5167"/>
                    <a:pt x="1670" y="4453"/>
                    <a:pt x="1670" y="3572"/>
                  </a:cubicBezTo>
                  <a:lnTo>
                    <a:pt x="1670" y="3266"/>
                  </a:lnTo>
                  <a:lnTo>
                    <a:pt x="1670" y="1485"/>
                  </a:lnTo>
                  <a:cubicBezTo>
                    <a:pt x="1670" y="659"/>
                    <a:pt x="2468" y="0"/>
                    <a:pt x="3442" y="0"/>
                  </a:cubicBezTo>
                  <a:lnTo>
                    <a:pt x="3636" y="0"/>
                  </a:lnTo>
                  <a:cubicBezTo>
                    <a:pt x="4620" y="0"/>
                    <a:pt x="5408" y="659"/>
                    <a:pt x="5408" y="1485"/>
                  </a:cubicBezTo>
                  <a:lnTo>
                    <a:pt x="5408" y="51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5"/>
            <p:cNvSpPr/>
            <p:nvPr/>
          </p:nvSpPr>
          <p:spPr>
            <a:xfrm>
              <a:off x="3142273" y="3123841"/>
              <a:ext cx="634883" cy="497056"/>
            </a:xfrm>
            <a:custGeom>
              <a:rect b="b" l="l" r="r" t="t"/>
              <a:pathLst>
                <a:path extrusionOk="0" h="8731" w="11152">
                  <a:moveTo>
                    <a:pt x="1" y="1"/>
                  </a:moveTo>
                  <a:cubicBezTo>
                    <a:pt x="1031" y="1"/>
                    <a:pt x="1856" y="669"/>
                    <a:pt x="1856" y="1504"/>
                  </a:cubicBezTo>
                  <a:lnTo>
                    <a:pt x="1856" y="7766"/>
                  </a:lnTo>
                  <a:cubicBezTo>
                    <a:pt x="1856" y="8294"/>
                    <a:pt x="2385" y="8730"/>
                    <a:pt x="3044" y="8730"/>
                  </a:cubicBezTo>
                  <a:lnTo>
                    <a:pt x="11152" y="8730"/>
                  </a:lnTo>
                  <a:lnTo>
                    <a:pt x="11152" y="2162"/>
                  </a:lnTo>
                  <a:cubicBezTo>
                    <a:pt x="11152" y="966"/>
                    <a:pt x="9964" y="1"/>
                    <a:pt x="8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5"/>
            <p:cNvSpPr/>
            <p:nvPr/>
          </p:nvSpPr>
          <p:spPr>
            <a:xfrm>
              <a:off x="3139142" y="3120198"/>
              <a:ext cx="641203" cy="503831"/>
            </a:xfrm>
            <a:custGeom>
              <a:rect b="b" l="l" r="r" t="t"/>
              <a:pathLst>
                <a:path extrusionOk="0" h="8850" w="11263">
                  <a:moveTo>
                    <a:pt x="8544" y="121"/>
                  </a:moveTo>
                  <a:cubicBezTo>
                    <a:pt x="9982" y="121"/>
                    <a:pt x="11142" y="1067"/>
                    <a:pt x="11142" y="2226"/>
                  </a:cubicBezTo>
                  <a:lnTo>
                    <a:pt x="11142" y="8739"/>
                  </a:lnTo>
                  <a:lnTo>
                    <a:pt x="3099" y="8739"/>
                  </a:lnTo>
                  <a:cubicBezTo>
                    <a:pt x="2477" y="8739"/>
                    <a:pt x="1967" y="8330"/>
                    <a:pt x="1967" y="7830"/>
                  </a:cubicBezTo>
                  <a:lnTo>
                    <a:pt x="1967" y="1568"/>
                  </a:lnTo>
                  <a:cubicBezTo>
                    <a:pt x="1967" y="909"/>
                    <a:pt x="1475" y="353"/>
                    <a:pt x="780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cubicBezTo>
                    <a:pt x="1049" y="121"/>
                    <a:pt x="1846" y="770"/>
                    <a:pt x="1846" y="1568"/>
                  </a:cubicBezTo>
                  <a:lnTo>
                    <a:pt x="1846" y="7820"/>
                  </a:lnTo>
                  <a:cubicBezTo>
                    <a:pt x="1846" y="8395"/>
                    <a:pt x="2412" y="8850"/>
                    <a:pt x="3099" y="8850"/>
                  </a:cubicBezTo>
                  <a:lnTo>
                    <a:pt x="11207" y="8850"/>
                  </a:lnTo>
                  <a:cubicBezTo>
                    <a:pt x="11234" y="8850"/>
                    <a:pt x="11262" y="8831"/>
                    <a:pt x="11262" y="8794"/>
                  </a:cubicBezTo>
                  <a:lnTo>
                    <a:pt x="11262" y="2217"/>
                  </a:lnTo>
                  <a:cubicBezTo>
                    <a:pt x="11262" y="993"/>
                    <a:pt x="10047" y="0"/>
                    <a:pt x="8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5"/>
            <p:cNvSpPr/>
            <p:nvPr/>
          </p:nvSpPr>
          <p:spPr>
            <a:xfrm>
              <a:off x="3355132" y="3261724"/>
              <a:ext cx="82435" cy="82435"/>
            </a:xfrm>
            <a:custGeom>
              <a:rect b="b" l="l" r="r" t="t"/>
              <a:pathLst>
                <a:path extrusionOk="0" h="1448" w="1448">
                  <a:moveTo>
                    <a:pt x="724" y="0"/>
                  </a:moveTo>
                  <a:cubicBezTo>
                    <a:pt x="325" y="0"/>
                    <a:pt x="0" y="325"/>
                    <a:pt x="0" y="724"/>
                  </a:cubicBezTo>
                  <a:cubicBezTo>
                    <a:pt x="0" y="1123"/>
                    <a:pt x="325" y="1447"/>
                    <a:pt x="724" y="1447"/>
                  </a:cubicBezTo>
                  <a:cubicBezTo>
                    <a:pt x="1123" y="1447"/>
                    <a:pt x="1448" y="1123"/>
                    <a:pt x="1438" y="724"/>
                  </a:cubicBezTo>
                  <a:cubicBezTo>
                    <a:pt x="1438" y="325"/>
                    <a:pt x="1123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5"/>
            <p:cNvSpPr/>
            <p:nvPr/>
          </p:nvSpPr>
          <p:spPr>
            <a:xfrm>
              <a:off x="3351944" y="3258536"/>
              <a:ext cx="88811" cy="88754"/>
            </a:xfrm>
            <a:custGeom>
              <a:rect b="b" l="l" r="r" t="t"/>
              <a:pathLst>
                <a:path extrusionOk="0" h="1559" w="1560">
                  <a:moveTo>
                    <a:pt x="780" y="121"/>
                  </a:moveTo>
                  <a:cubicBezTo>
                    <a:pt x="1142" y="121"/>
                    <a:pt x="1439" y="418"/>
                    <a:pt x="1439" y="780"/>
                  </a:cubicBezTo>
                  <a:cubicBezTo>
                    <a:pt x="1439" y="1142"/>
                    <a:pt x="1142" y="1448"/>
                    <a:pt x="780" y="1448"/>
                  </a:cubicBezTo>
                  <a:cubicBezTo>
                    <a:pt x="409" y="1448"/>
                    <a:pt x="112" y="1142"/>
                    <a:pt x="112" y="780"/>
                  </a:cubicBezTo>
                  <a:cubicBezTo>
                    <a:pt x="112" y="418"/>
                    <a:pt x="409" y="121"/>
                    <a:pt x="780" y="121"/>
                  </a:cubicBezTo>
                  <a:close/>
                  <a:moveTo>
                    <a:pt x="780" y="1"/>
                  </a:moveTo>
                  <a:cubicBezTo>
                    <a:pt x="344" y="1"/>
                    <a:pt x="1" y="353"/>
                    <a:pt x="1" y="780"/>
                  </a:cubicBezTo>
                  <a:cubicBezTo>
                    <a:pt x="1" y="1206"/>
                    <a:pt x="353" y="1559"/>
                    <a:pt x="780" y="1559"/>
                  </a:cubicBezTo>
                  <a:cubicBezTo>
                    <a:pt x="1207" y="1559"/>
                    <a:pt x="1559" y="1206"/>
                    <a:pt x="1559" y="780"/>
                  </a:cubicBezTo>
                  <a:cubicBezTo>
                    <a:pt x="1559" y="353"/>
                    <a:pt x="1207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5"/>
            <p:cNvSpPr/>
            <p:nvPr/>
          </p:nvSpPr>
          <p:spPr>
            <a:xfrm>
              <a:off x="3478725" y="3265936"/>
              <a:ext cx="219237" cy="6889"/>
            </a:xfrm>
            <a:custGeom>
              <a:rect b="b" l="l" r="r" t="t"/>
              <a:pathLst>
                <a:path extrusionOk="0" h="121" w="3851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5"/>
            <p:cNvSpPr/>
            <p:nvPr/>
          </p:nvSpPr>
          <p:spPr>
            <a:xfrm>
              <a:off x="3478725" y="3309772"/>
              <a:ext cx="111981" cy="6889"/>
            </a:xfrm>
            <a:custGeom>
              <a:rect b="b" l="l" r="r" t="t"/>
              <a:pathLst>
                <a:path extrusionOk="0" h="121" w="1967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11" y="121"/>
                  </a:lnTo>
                  <a:cubicBezTo>
                    <a:pt x="1948" y="121"/>
                    <a:pt x="1967" y="93"/>
                    <a:pt x="1967" y="65"/>
                  </a:cubicBezTo>
                  <a:cubicBezTo>
                    <a:pt x="1967" y="28"/>
                    <a:pt x="1948" y="0"/>
                    <a:pt x="1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5"/>
            <p:cNvSpPr/>
            <p:nvPr/>
          </p:nvSpPr>
          <p:spPr>
            <a:xfrm>
              <a:off x="3478725" y="3346206"/>
              <a:ext cx="219237" cy="6945"/>
            </a:xfrm>
            <a:custGeom>
              <a:rect b="b" l="l" r="r" t="t"/>
              <a:pathLst>
                <a:path extrusionOk="0" h="122" w="3851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5"/>
            <p:cNvSpPr/>
            <p:nvPr/>
          </p:nvSpPr>
          <p:spPr>
            <a:xfrm>
              <a:off x="3314484" y="3420670"/>
              <a:ext cx="598904" cy="199654"/>
            </a:xfrm>
            <a:custGeom>
              <a:rect b="b" l="l" r="r" t="t"/>
              <a:pathLst>
                <a:path extrusionOk="0" h="3507" w="10520">
                  <a:moveTo>
                    <a:pt x="10511" y="0"/>
                  </a:moveTo>
                  <a:lnTo>
                    <a:pt x="974" y="10"/>
                  </a:lnTo>
                  <a:lnTo>
                    <a:pt x="974" y="2403"/>
                  </a:lnTo>
                  <a:cubicBezTo>
                    <a:pt x="983" y="2941"/>
                    <a:pt x="640" y="3396"/>
                    <a:pt x="0" y="3498"/>
                  </a:cubicBezTo>
                  <a:cubicBezTo>
                    <a:pt x="40" y="3501"/>
                    <a:pt x="77" y="3502"/>
                    <a:pt x="109" y="3502"/>
                  </a:cubicBezTo>
                  <a:cubicBezTo>
                    <a:pt x="172" y="3502"/>
                    <a:pt x="214" y="3498"/>
                    <a:pt x="214" y="3498"/>
                  </a:cubicBezTo>
                  <a:lnTo>
                    <a:pt x="6429" y="3507"/>
                  </a:lnTo>
                  <a:lnTo>
                    <a:pt x="9138" y="3507"/>
                  </a:lnTo>
                  <a:cubicBezTo>
                    <a:pt x="9898" y="3507"/>
                    <a:pt x="10520" y="3006"/>
                    <a:pt x="10520" y="2403"/>
                  </a:cubicBezTo>
                  <a:lnTo>
                    <a:pt x="10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5"/>
            <p:cNvSpPr/>
            <p:nvPr/>
          </p:nvSpPr>
          <p:spPr>
            <a:xfrm>
              <a:off x="3309190" y="3417482"/>
              <a:ext cx="607386" cy="206030"/>
            </a:xfrm>
            <a:custGeom>
              <a:rect b="b" l="l" r="r" t="t"/>
              <a:pathLst>
                <a:path extrusionOk="0" h="3619" w="10669">
                  <a:moveTo>
                    <a:pt x="10548" y="121"/>
                  </a:moveTo>
                  <a:lnTo>
                    <a:pt x="10548" y="2459"/>
                  </a:lnTo>
                  <a:cubicBezTo>
                    <a:pt x="10548" y="2691"/>
                    <a:pt x="10455" y="2914"/>
                    <a:pt x="10270" y="3099"/>
                  </a:cubicBezTo>
                  <a:cubicBezTo>
                    <a:pt x="10019" y="3359"/>
                    <a:pt x="9639" y="3498"/>
                    <a:pt x="9231" y="3507"/>
                  </a:cubicBezTo>
                  <a:lnTo>
                    <a:pt x="6605" y="3498"/>
                  </a:lnTo>
                  <a:cubicBezTo>
                    <a:pt x="6578" y="3507"/>
                    <a:pt x="6550" y="3507"/>
                    <a:pt x="6522" y="3507"/>
                  </a:cubicBezTo>
                  <a:lnTo>
                    <a:pt x="473" y="3498"/>
                  </a:lnTo>
                  <a:cubicBezTo>
                    <a:pt x="891" y="3313"/>
                    <a:pt x="1132" y="2932"/>
                    <a:pt x="1132" y="2459"/>
                  </a:cubicBezTo>
                  <a:lnTo>
                    <a:pt x="1123" y="121"/>
                  </a:lnTo>
                  <a:close/>
                  <a:moveTo>
                    <a:pt x="10604" y="1"/>
                  </a:moveTo>
                  <a:lnTo>
                    <a:pt x="1067" y="10"/>
                  </a:lnTo>
                  <a:cubicBezTo>
                    <a:pt x="1049" y="10"/>
                    <a:pt x="1039" y="19"/>
                    <a:pt x="1030" y="29"/>
                  </a:cubicBezTo>
                  <a:cubicBezTo>
                    <a:pt x="1012" y="38"/>
                    <a:pt x="1012" y="56"/>
                    <a:pt x="1012" y="66"/>
                  </a:cubicBezTo>
                  <a:lnTo>
                    <a:pt x="1012" y="2459"/>
                  </a:lnTo>
                  <a:cubicBezTo>
                    <a:pt x="1021" y="3006"/>
                    <a:pt x="659" y="3405"/>
                    <a:pt x="84" y="3498"/>
                  </a:cubicBezTo>
                  <a:lnTo>
                    <a:pt x="65" y="3498"/>
                  </a:lnTo>
                  <a:cubicBezTo>
                    <a:pt x="10" y="3498"/>
                    <a:pt x="0" y="3526"/>
                    <a:pt x="0" y="3554"/>
                  </a:cubicBezTo>
                  <a:cubicBezTo>
                    <a:pt x="0" y="3609"/>
                    <a:pt x="47" y="3609"/>
                    <a:pt x="93" y="3619"/>
                  </a:cubicBezTo>
                  <a:lnTo>
                    <a:pt x="9231" y="3619"/>
                  </a:lnTo>
                  <a:cubicBezTo>
                    <a:pt x="9676" y="3619"/>
                    <a:pt x="10084" y="3461"/>
                    <a:pt x="10353" y="3183"/>
                  </a:cubicBezTo>
                  <a:cubicBezTo>
                    <a:pt x="10557" y="2979"/>
                    <a:pt x="10669" y="2719"/>
                    <a:pt x="10669" y="2459"/>
                  </a:cubicBezTo>
                  <a:lnTo>
                    <a:pt x="10659" y="56"/>
                  </a:lnTo>
                  <a:cubicBezTo>
                    <a:pt x="10659" y="29"/>
                    <a:pt x="10631" y="1"/>
                    <a:pt x="10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5"/>
            <p:cNvSpPr/>
            <p:nvPr/>
          </p:nvSpPr>
          <p:spPr>
            <a:xfrm>
              <a:off x="3319722" y="3424370"/>
              <a:ext cx="583646" cy="192822"/>
            </a:xfrm>
            <a:custGeom>
              <a:rect b="b" l="l" r="r" t="t"/>
              <a:pathLst>
                <a:path extrusionOk="0" h="3387" w="10252">
                  <a:moveTo>
                    <a:pt x="10242" y="0"/>
                  </a:moveTo>
                  <a:lnTo>
                    <a:pt x="1021" y="0"/>
                  </a:lnTo>
                  <a:lnTo>
                    <a:pt x="1031" y="2320"/>
                  </a:lnTo>
                  <a:cubicBezTo>
                    <a:pt x="1031" y="2839"/>
                    <a:pt x="706" y="3275"/>
                    <a:pt x="84" y="3377"/>
                  </a:cubicBezTo>
                  <a:cubicBezTo>
                    <a:pt x="66" y="3377"/>
                    <a:pt x="1" y="3377"/>
                    <a:pt x="84" y="3377"/>
                  </a:cubicBezTo>
                  <a:cubicBezTo>
                    <a:pt x="196" y="3377"/>
                    <a:pt x="288" y="3377"/>
                    <a:pt x="288" y="3377"/>
                  </a:cubicBezTo>
                  <a:lnTo>
                    <a:pt x="6300" y="3386"/>
                  </a:lnTo>
                  <a:cubicBezTo>
                    <a:pt x="6328" y="3386"/>
                    <a:pt x="6346" y="3386"/>
                    <a:pt x="6374" y="3386"/>
                  </a:cubicBezTo>
                  <a:lnTo>
                    <a:pt x="8916" y="3386"/>
                  </a:lnTo>
                  <a:cubicBezTo>
                    <a:pt x="9658" y="3377"/>
                    <a:pt x="10252" y="2904"/>
                    <a:pt x="10252" y="2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5"/>
            <p:cNvSpPr/>
            <p:nvPr/>
          </p:nvSpPr>
          <p:spPr>
            <a:xfrm>
              <a:off x="1858973" y="2558251"/>
              <a:ext cx="562525" cy="562525"/>
            </a:xfrm>
            <a:custGeom>
              <a:rect b="b" l="l" r="r" t="t"/>
              <a:pathLst>
                <a:path extrusionOk="0" h="9881" w="9881">
                  <a:moveTo>
                    <a:pt x="4945" y="1"/>
                  </a:moveTo>
                  <a:cubicBezTo>
                    <a:pt x="2218" y="1"/>
                    <a:pt x="1" y="2218"/>
                    <a:pt x="1" y="4945"/>
                  </a:cubicBezTo>
                  <a:cubicBezTo>
                    <a:pt x="1" y="7672"/>
                    <a:pt x="2218" y="9880"/>
                    <a:pt x="4945" y="9880"/>
                  </a:cubicBezTo>
                  <a:cubicBezTo>
                    <a:pt x="7672" y="9880"/>
                    <a:pt x="9880" y="7672"/>
                    <a:pt x="9880" y="4945"/>
                  </a:cubicBezTo>
                  <a:cubicBezTo>
                    <a:pt x="9880" y="2218"/>
                    <a:pt x="7672" y="1"/>
                    <a:pt x="4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5"/>
            <p:cNvSpPr/>
            <p:nvPr/>
          </p:nvSpPr>
          <p:spPr>
            <a:xfrm>
              <a:off x="1748957" y="2524435"/>
              <a:ext cx="630101" cy="630158"/>
            </a:xfrm>
            <a:custGeom>
              <a:rect b="b" l="l" r="r" t="t"/>
              <a:pathLst>
                <a:path extrusionOk="0" h="11069" w="11068">
                  <a:moveTo>
                    <a:pt x="5539" y="1"/>
                  </a:moveTo>
                  <a:cubicBezTo>
                    <a:pt x="2487" y="1"/>
                    <a:pt x="1" y="2487"/>
                    <a:pt x="1" y="5539"/>
                  </a:cubicBezTo>
                  <a:cubicBezTo>
                    <a:pt x="1" y="8591"/>
                    <a:pt x="2487" y="11068"/>
                    <a:pt x="5539" y="11068"/>
                  </a:cubicBezTo>
                  <a:cubicBezTo>
                    <a:pt x="8591" y="11068"/>
                    <a:pt x="11068" y="8591"/>
                    <a:pt x="11068" y="5539"/>
                  </a:cubicBezTo>
                  <a:cubicBezTo>
                    <a:pt x="11068" y="2487"/>
                    <a:pt x="8591" y="1"/>
                    <a:pt x="5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5"/>
            <p:cNvSpPr/>
            <p:nvPr/>
          </p:nvSpPr>
          <p:spPr>
            <a:xfrm>
              <a:off x="1866886" y="2566164"/>
              <a:ext cx="547211" cy="547211"/>
            </a:xfrm>
            <a:custGeom>
              <a:rect b="b" l="l" r="r" t="t"/>
              <a:pathLst>
                <a:path extrusionOk="0" h="9612" w="9612">
                  <a:moveTo>
                    <a:pt x="4806" y="1"/>
                  </a:moveTo>
                  <a:cubicBezTo>
                    <a:pt x="4769" y="1"/>
                    <a:pt x="4750" y="29"/>
                    <a:pt x="4750" y="56"/>
                  </a:cubicBezTo>
                  <a:cubicBezTo>
                    <a:pt x="4750" y="94"/>
                    <a:pt x="4769" y="112"/>
                    <a:pt x="4806" y="112"/>
                  </a:cubicBezTo>
                  <a:cubicBezTo>
                    <a:pt x="7394" y="112"/>
                    <a:pt x="9500" y="2218"/>
                    <a:pt x="9500" y="4806"/>
                  </a:cubicBezTo>
                  <a:cubicBezTo>
                    <a:pt x="9500" y="7394"/>
                    <a:pt x="7394" y="9491"/>
                    <a:pt x="4806" y="9491"/>
                  </a:cubicBezTo>
                  <a:cubicBezTo>
                    <a:pt x="2218" y="9491"/>
                    <a:pt x="112" y="7394"/>
                    <a:pt x="112" y="4806"/>
                  </a:cubicBezTo>
                  <a:cubicBezTo>
                    <a:pt x="112" y="4407"/>
                    <a:pt x="168" y="3999"/>
                    <a:pt x="270" y="3619"/>
                  </a:cubicBezTo>
                  <a:cubicBezTo>
                    <a:pt x="279" y="3582"/>
                    <a:pt x="260" y="3554"/>
                    <a:pt x="223" y="3545"/>
                  </a:cubicBezTo>
                  <a:cubicBezTo>
                    <a:pt x="219" y="3543"/>
                    <a:pt x="214" y="3542"/>
                    <a:pt x="209" y="3542"/>
                  </a:cubicBezTo>
                  <a:cubicBezTo>
                    <a:pt x="187" y="3542"/>
                    <a:pt x="166" y="3560"/>
                    <a:pt x="158" y="3591"/>
                  </a:cubicBezTo>
                  <a:cubicBezTo>
                    <a:pt x="56" y="3981"/>
                    <a:pt x="1" y="4389"/>
                    <a:pt x="1" y="4806"/>
                  </a:cubicBezTo>
                  <a:cubicBezTo>
                    <a:pt x="1" y="7459"/>
                    <a:pt x="2153" y="9611"/>
                    <a:pt x="4806" y="9611"/>
                  </a:cubicBezTo>
                  <a:cubicBezTo>
                    <a:pt x="7459" y="9611"/>
                    <a:pt x="9611" y="7459"/>
                    <a:pt x="9611" y="4806"/>
                  </a:cubicBezTo>
                  <a:cubicBezTo>
                    <a:pt x="9611" y="2153"/>
                    <a:pt x="7459" y="1"/>
                    <a:pt x="4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5"/>
            <p:cNvSpPr/>
            <p:nvPr/>
          </p:nvSpPr>
          <p:spPr>
            <a:xfrm>
              <a:off x="1890683" y="2596621"/>
              <a:ext cx="128890" cy="134412"/>
            </a:xfrm>
            <a:custGeom>
              <a:rect b="b" l="l" r="r" t="t"/>
              <a:pathLst>
                <a:path extrusionOk="0" h="2361" w="2264">
                  <a:moveTo>
                    <a:pt x="2193" y="0"/>
                  </a:moveTo>
                  <a:cubicBezTo>
                    <a:pt x="2185" y="0"/>
                    <a:pt x="2178" y="2"/>
                    <a:pt x="2171" y="4"/>
                  </a:cubicBezTo>
                  <a:cubicBezTo>
                    <a:pt x="1985" y="97"/>
                    <a:pt x="1809" y="208"/>
                    <a:pt x="1642" y="319"/>
                  </a:cubicBezTo>
                  <a:cubicBezTo>
                    <a:pt x="1253" y="598"/>
                    <a:pt x="909" y="922"/>
                    <a:pt x="612" y="1293"/>
                  </a:cubicBezTo>
                  <a:cubicBezTo>
                    <a:pt x="371" y="1599"/>
                    <a:pt x="167" y="1933"/>
                    <a:pt x="9" y="2286"/>
                  </a:cubicBezTo>
                  <a:cubicBezTo>
                    <a:pt x="0" y="2314"/>
                    <a:pt x="9" y="2342"/>
                    <a:pt x="37" y="2360"/>
                  </a:cubicBezTo>
                  <a:lnTo>
                    <a:pt x="65" y="2360"/>
                  </a:lnTo>
                  <a:cubicBezTo>
                    <a:pt x="84" y="2360"/>
                    <a:pt x="102" y="2351"/>
                    <a:pt x="111" y="2332"/>
                  </a:cubicBezTo>
                  <a:cubicBezTo>
                    <a:pt x="269" y="1989"/>
                    <a:pt x="464" y="1664"/>
                    <a:pt x="696" y="1368"/>
                  </a:cubicBezTo>
                  <a:cubicBezTo>
                    <a:pt x="993" y="1006"/>
                    <a:pt x="1327" y="681"/>
                    <a:pt x="1716" y="412"/>
                  </a:cubicBezTo>
                  <a:cubicBezTo>
                    <a:pt x="1874" y="301"/>
                    <a:pt x="2050" y="199"/>
                    <a:pt x="2227" y="106"/>
                  </a:cubicBezTo>
                  <a:cubicBezTo>
                    <a:pt x="2254" y="97"/>
                    <a:pt x="2264" y="60"/>
                    <a:pt x="2245" y="32"/>
                  </a:cubicBezTo>
                  <a:cubicBezTo>
                    <a:pt x="2238" y="11"/>
                    <a:pt x="2216" y="0"/>
                    <a:pt x="2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5"/>
            <p:cNvSpPr/>
            <p:nvPr/>
          </p:nvSpPr>
          <p:spPr>
            <a:xfrm>
              <a:off x="1712152" y="3085073"/>
              <a:ext cx="182802" cy="179216"/>
            </a:xfrm>
            <a:custGeom>
              <a:rect b="b" l="l" r="r" t="t"/>
              <a:pathLst>
                <a:path extrusionOk="0" h="3148" w="3211">
                  <a:moveTo>
                    <a:pt x="1354" y="0"/>
                  </a:moveTo>
                  <a:cubicBezTo>
                    <a:pt x="1272" y="0"/>
                    <a:pt x="1188" y="33"/>
                    <a:pt x="1123" y="98"/>
                  </a:cubicBezTo>
                  <a:lnTo>
                    <a:pt x="121" y="1090"/>
                  </a:lnTo>
                  <a:cubicBezTo>
                    <a:pt x="1" y="1220"/>
                    <a:pt x="1" y="1424"/>
                    <a:pt x="121" y="1545"/>
                  </a:cubicBezTo>
                  <a:lnTo>
                    <a:pt x="205" y="1619"/>
                  </a:lnTo>
                  <a:lnTo>
                    <a:pt x="1439" y="2862"/>
                  </a:lnTo>
                  <a:lnTo>
                    <a:pt x="1633" y="3057"/>
                  </a:lnTo>
                  <a:cubicBezTo>
                    <a:pt x="1694" y="3117"/>
                    <a:pt x="1775" y="3147"/>
                    <a:pt x="1857" y="3147"/>
                  </a:cubicBezTo>
                  <a:cubicBezTo>
                    <a:pt x="1939" y="3147"/>
                    <a:pt x="2023" y="3117"/>
                    <a:pt x="2088" y="3057"/>
                  </a:cubicBezTo>
                  <a:lnTo>
                    <a:pt x="3090" y="2055"/>
                  </a:lnTo>
                  <a:cubicBezTo>
                    <a:pt x="3201" y="1934"/>
                    <a:pt x="3210" y="1749"/>
                    <a:pt x="3099" y="1619"/>
                  </a:cubicBezTo>
                  <a:cubicBezTo>
                    <a:pt x="3099" y="1619"/>
                    <a:pt x="3090" y="1610"/>
                    <a:pt x="3081" y="1600"/>
                  </a:cubicBezTo>
                  <a:lnTo>
                    <a:pt x="1587" y="107"/>
                  </a:lnTo>
                  <a:lnTo>
                    <a:pt x="1578" y="98"/>
                  </a:lnTo>
                  <a:cubicBezTo>
                    <a:pt x="1517" y="33"/>
                    <a:pt x="1436" y="0"/>
                    <a:pt x="1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5"/>
            <p:cNvSpPr/>
            <p:nvPr/>
          </p:nvSpPr>
          <p:spPr>
            <a:xfrm>
              <a:off x="1710558" y="3081600"/>
              <a:ext cx="188097" cy="185990"/>
            </a:xfrm>
            <a:custGeom>
              <a:rect b="b" l="l" r="r" t="t"/>
              <a:pathLst>
                <a:path extrusionOk="0" h="3267" w="3304">
                  <a:moveTo>
                    <a:pt x="1383" y="121"/>
                  </a:moveTo>
                  <a:cubicBezTo>
                    <a:pt x="1448" y="121"/>
                    <a:pt x="1513" y="140"/>
                    <a:pt x="1569" y="196"/>
                  </a:cubicBezTo>
                  <a:lnTo>
                    <a:pt x="3081" y="1708"/>
                  </a:lnTo>
                  <a:lnTo>
                    <a:pt x="3090" y="1717"/>
                  </a:lnTo>
                  <a:cubicBezTo>
                    <a:pt x="3173" y="1828"/>
                    <a:pt x="3173" y="1977"/>
                    <a:pt x="3071" y="2070"/>
                  </a:cubicBezTo>
                  <a:lnTo>
                    <a:pt x="2070" y="3071"/>
                  </a:lnTo>
                  <a:cubicBezTo>
                    <a:pt x="2019" y="3122"/>
                    <a:pt x="1954" y="3148"/>
                    <a:pt x="1889" y="3148"/>
                  </a:cubicBezTo>
                  <a:cubicBezTo>
                    <a:pt x="1824" y="3148"/>
                    <a:pt x="1759" y="3122"/>
                    <a:pt x="1708" y="3071"/>
                  </a:cubicBezTo>
                  <a:lnTo>
                    <a:pt x="196" y="1569"/>
                  </a:lnTo>
                  <a:cubicBezTo>
                    <a:pt x="94" y="1467"/>
                    <a:pt x="94" y="1300"/>
                    <a:pt x="196" y="1198"/>
                  </a:cubicBezTo>
                  <a:lnTo>
                    <a:pt x="1198" y="196"/>
                  </a:lnTo>
                  <a:cubicBezTo>
                    <a:pt x="1244" y="140"/>
                    <a:pt x="1318" y="121"/>
                    <a:pt x="1383" y="121"/>
                  </a:cubicBezTo>
                  <a:close/>
                  <a:moveTo>
                    <a:pt x="1383" y="1"/>
                  </a:moveTo>
                  <a:cubicBezTo>
                    <a:pt x="1286" y="1"/>
                    <a:pt x="1188" y="38"/>
                    <a:pt x="1114" y="112"/>
                  </a:cubicBezTo>
                  <a:lnTo>
                    <a:pt x="112" y="1114"/>
                  </a:lnTo>
                  <a:cubicBezTo>
                    <a:pt x="47" y="1188"/>
                    <a:pt x="1" y="1281"/>
                    <a:pt x="1" y="1383"/>
                  </a:cubicBezTo>
                  <a:cubicBezTo>
                    <a:pt x="1" y="1485"/>
                    <a:pt x="47" y="1578"/>
                    <a:pt x="112" y="1643"/>
                  </a:cubicBezTo>
                  <a:lnTo>
                    <a:pt x="1624" y="3155"/>
                  </a:lnTo>
                  <a:cubicBezTo>
                    <a:pt x="1689" y="3229"/>
                    <a:pt x="1791" y="3266"/>
                    <a:pt x="1884" y="3266"/>
                  </a:cubicBezTo>
                  <a:cubicBezTo>
                    <a:pt x="1986" y="3266"/>
                    <a:pt x="2079" y="3229"/>
                    <a:pt x="2153" y="3155"/>
                  </a:cubicBezTo>
                  <a:lnTo>
                    <a:pt x="3155" y="2153"/>
                  </a:lnTo>
                  <a:cubicBezTo>
                    <a:pt x="3294" y="2014"/>
                    <a:pt x="3303" y="1801"/>
                    <a:pt x="3173" y="1643"/>
                  </a:cubicBezTo>
                  <a:cubicBezTo>
                    <a:pt x="3164" y="1634"/>
                    <a:pt x="3164" y="1624"/>
                    <a:pt x="3155" y="1624"/>
                  </a:cubicBezTo>
                  <a:lnTo>
                    <a:pt x="1652" y="112"/>
                  </a:lnTo>
                  <a:cubicBezTo>
                    <a:pt x="1578" y="38"/>
                    <a:pt x="1480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5"/>
            <p:cNvSpPr/>
            <p:nvPr/>
          </p:nvSpPr>
          <p:spPr>
            <a:xfrm>
              <a:off x="1663022" y="3177184"/>
              <a:ext cx="131053" cy="132135"/>
            </a:xfrm>
            <a:custGeom>
              <a:rect b="b" l="l" r="r" t="t"/>
              <a:pathLst>
                <a:path extrusionOk="0" h="2321" w="2302">
                  <a:moveTo>
                    <a:pt x="1068" y="1"/>
                  </a:moveTo>
                  <a:lnTo>
                    <a:pt x="1" y="1096"/>
                  </a:lnTo>
                  <a:cubicBezTo>
                    <a:pt x="353" y="1383"/>
                    <a:pt x="864" y="1893"/>
                    <a:pt x="1188" y="2255"/>
                  </a:cubicBezTo>
                  <a:cubicBezTo>
                    <a:pt x="1207" y="2283"/>
                    <a:pt x="1225" y="2302"/>
                    <a:pt x="1244" y="2320"/>
                  </a:cubicBezTo>
                  <a:lnTo>
                    <a:pt x="2302" y="124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5"/>
            <p:cNvSpPr/>
            <p:nvPr/>
          </p:nvSpPr>
          <p:spPr>
            <a:xfrm>
              <a:off x="1659322" y="3174053"/>
              <a:ext cx="138454" cy="138909"/>
            </a:xfrm>
            <a:custGeom>
              <a:rect b="b" l="l" r="r" t="t"/>
              <a:pathLst>
                <a:path extrusionOk="0" h="2440" w="2432">
                  <a:moveTo>
                    <a:pt x="1133" y="139"/>
                  </a:moveTo>
                  <a:lnTo>
                    <a:pt x="2292" y="1290"/>
                  </a:lnTo>
                  <a:lnTo>
                    <a:pt x="1309" y="2292"/>
                  </a:lnTo>
                  <a:cubicBezTo>
                    <a:pt x="1309" y="2282"/>
                    <a:pt x="1300" y="2282"/>
                    <a:pt x="1300" y="2273"/>
                  </a:cubicBezTo>
                  <a:cubicBezTo>
                    <a:pt x="975" y="1911"/>
                    <a:pt x="493" y="1438"/>
                    <a:pt x="149" y="1141"/>
                  </a:cubicBezTo>
                  <a:lnTo>
                    <a:pt x="1133" y="139"/>
                  </a:lnTo>
                  <a:close/>
                  <a:moveTo>
                    <a:pt x="1123" y="0"/>
                  </a:moveTo>
                  <a:cubicBezTo>
                    <a:pt x="1114" y="0"/>
                    <a:pt x="1096" y="0"/>
                    <a:pt x="1086" y="10"/>
                  </a:cubicBezTo>
                  <a:lnTo>
                    <a:pt x="20" y="1104"/>
                  </a:lnTo>
                  <a:cubicBezTo>
                    <a:pt x="10" y="1113"/>
                    <a:pt x="1" y="1132"/>
                    <a:pt x="1" y="1151"/>
                  </a:cubicBezTo>
                  <a:cubicBezTo>
                    <a:pt x="10" y="1169"/>
                    <a:pt x="20" y="1188"/>
                    <a:pt x="29" y="1197"/>
                  </a:cubicBezTo>
                  <a:cubicBezTo>
                    <a:pt x="363" y="1475"/>
                    <a:pt x="882" y="1985"/>
                    <a:pt x="1207" y="2357"/>
                  </a:cubicBezTo>
                  <a:cubicBezTo>
                    <a:pt x="1226" y="2375"/>
                    <a:pt x="1244" y="2394"/>
                    <a:pt x="1263" y="2412"/>
                  </a:cubicBezTo>
                  <a:cubicBezTo>
                    <a:pt x="1272" y="2431"/>
                    <a:pt x="1290" y="2440"/>
                    <a:pt x="1309" y="2440"/>
                  </a:cubicBezTo>
                  <a:cubicBezTo>
                    <a:pt x="1328" y="2440"/>
                    <a:pt x="1337" y="2431"/>
                    <a:pt x="1346" y="2421"/>
                  </a:cubicBezTo>
                  <a:lnTo>
                    <a:pt x="2404" y="1336"/>
                  </a:lnTo>
                  <a:cubicBezTo>
                    <a:pt x="2431" y="1308"/>
                    <a:pt x="2431" y="1271"/>
                    <a:pt x="2404" y="1253"/>
                  </a:cubicBezTo>
                  <a:lnTo>
                    <a:pt x="1170" y="10"/>
                  </a:lnTo>
                  <a:cubicBezTo>
                    <a:pt x="1161" y="0"/>
                    <a:pt x="1142" y="0"/>
                    <a:pt x="1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5"/>
            <p:cNvSpPr/>
            <p:nvPr/>
          </p:nvSpPr>
          <p:spPr>
            <a:xfrm>
              <a:off x="1329815" y="3227054"/>
              <a:ext cx="419403" cy="406252"/>
            </a:xfrm>
            <a:custGeom>
              <a:rect b="b" l="l" r="r" t="t"/>
              <a:pathLst>
                <a:path extrusionOk="0" h="7136" w="7367">
                  <a:moveTo>
                    <a:pt x="5511" y="1"/>
                  </a:moveTo>
                  <a:cubicBezTo>
                    <a:pt x="5503" y="1"/>
                    <a:pt x="5497" y="3"/>
                    <a:pt x="5492" y="6"/>
                  </a:cubicBezTo>
                  <a:lnTo>
                    <a:pt x="511" y="4941"/>
                  </a:lnTo>
                  <a:cubicBezTo>
                    <a:pt x="0" y="5442"/>
                    <a:pt x="0" y="6259"/>
                    <a:pt x="511" y="6760"/>
                  </a:cubicBezTo>
                  <a:cubicBezTo>
                    <a:pt x="761" y="7010"/>
                    <a:pt x="1093" y="7135"/>
                    <a:pt x="1425" y="7135"/>
                  </a:cubicBezTo>
                  <a:cubicBezTo>
                    <a:pt x="1758" y="7135"/>
                    <a:pt x="2092" y="7010"/>
                    <a:pt x="2347" y="6760"/>
                  </a:cubicBezTo>
                  <a:lnTo>
                    <a:pt x="7329" y="1824"/>
                  </a:lnTo>
                  <a:cubicBezTo>
                    <a:pt x="7366" y="1797"/>
                    <a:pt x="7264" y="1648"/>
                    <a:pt x="7097" y="1453"/>
                  </a:cubicBezTo>
                  <a:cubicBezTo>
                    <a:pt x="7078" y="1426"/>
                    <a:pt x="7060" y="1407"/>
                    <a:pt x="7041" y="1388"/>
                  </a:cubicBezTo>
                  <a:cubicBezTo>
                    <a:pt x="6717" y="1017"/>
                    <a:pt x="6206" y="507"/>
                    <a:pt x="5854" y="220"/>
                  </a:cubicBezTo>
                  <a:cubicBezTo>
                    <a:pt x="5854" y="220"/>
                    <a:pt x="5854" y="220"/>
                    <a:pt x="5854" y="210"/>
                  </a:cubicBezTo>
                  <a:cubicBezTo>
                    <a:pt x="5692" y="81"/>
                    <a:pt x="5566" y="1"/>
                    <a:pt x="5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5"/>
            <p:cNvSpPr/>
            <p:nvPr/>
          </p:nvSpPr>
          <p:spPr>
            <a:xfrm>
              <a:off x="1333516" y="3223752"/>
              <a:ext cx="419346" cy="412970"/>
            </a:xfrm>
            <a:custGeom>
              <a:rect b="b" l="l" r="r" t="t"/>
              <a:pathLst>
                <a:path extrusionOk="0" h="7254" w="7366">
                  <a:moveTo>
                    <a:pt x="5455" y="120"/>
                  </a:moveTo>
                  <a:cubicBezTo>
                    <a:pt x="5483" y="129"/>
                    <a:pt x="5557" y="166"/>
                    <a:pt x="5752" y="324"/>
                  </a:cubicBezTo>
                  <a:cubicBezTo>
                    <a:pt x="6086" y="602"/>
                    <a:pt x="6605" y="1112"/>
                    <a:pt x="6930" y="1484"/>
                  </a:cubicBezTo>
                  <a:cubicBezTo>
                    <a:pt x="6949" y="1502"/>
                    <a:pt x="6967" y="1521"/>
                    <a:pt x="6986" y="1548"/>
                  </a:cubicBezTo>
                  <a:cubicBezTo>
                    <a:pt x="7162" y="1753"/>
                    <a:pt x="7199" y="1827"/>
                    <a:pt x="7208" y="1855"/>
                  </a:cubicBezTo>
                  <a:lnTo>
                    <a:pt x="2236" y="6771"/>
                  </a:lnTo>
                  <a:cubicBezTo>
                    <a:pt x="1995" y="7012"/>
                    <a:pt x="1677" y="7133"/>
                    <a:pt x="1359" y="7133"/>
                  </a:cubicBezTo>
                  <a:cubicBezTo>
                    <a:pt x="1042" y="7133"/>
                    <a:pt x="724" y="7012"/>
                    <a:pt x="483" y="6771"/>
                  </a:cubicBezTo>
                  <a:cubicBezTo>
                    <a:pt x="251" y="6539"/>
                    <a:pt x="121" y="6233"/>
                    <a:pt x="121" y="5908"/>
                  </a:cubicBezTo>
                  <a:cubicBezTo>
                    <a:pt x="121" y="5575"/>
                    <a:pt x="251" y="5268"/>
                    <a:pt x="483" y="5036"/>
                  </a:cubicBezTo>
                  <a:lnTo>
                    <a:pt x="5455" y="120"/>
                  </a:lnTo>
                  <a:close/>
                  <a:moveTo>
                    <a:pt x="5450" y="1"/>
                  </a:moveTo>
                  <a:cubicBezTo>
                    <a:pt x="5425" y="1"/>
                    <a:pt x="5406" y="11"/>
                    <a:pt x="5390" y="27"/>
                  </a:cubicBezTo>
                  <a:lnTo>
                    <a:pt x="399" y="4962"/>
                  </a:lnTo>
                  <a:cubicBezTo>
                    <a:pt x="149" y="5213"/>
                    <a:pt x="0" y="5547"/>
                    <a:pt x="0" y="5908"/>
                  </a:cubicBezTo>
                  <a:cubicBezTo>
                    <a:pt x="0" y="6270"/>
                    <a:pt x="149" y="6604"/>
                    <a:pt x="399" y="6855"/>
                  </a:cubicBezTo>
                  <a:cubicBezTo>
                    <a:pt x="668" y="7114"/>
                    <a:pt x="1011" y="7254"/>
                    <a:pt x="1364" y="7254"/>
                  </a:cubicBezTo>
                  <a:cubicBezTo>
                    <a:pt x="1707" y="7254"/>
                    <a:pt x="2060" y="7114"/>
                    <a:pt x="2319" y="6855"/>
                  </a:cubicBezTo>
                  <a:lnTo>
                    <a:pt x="7310" y="1920"/>
                  </a:lnTo>
                  <a:cubicBezTo>
                    <a:pt x="7366" y="1873"/>
                    <a:pt x="7338" y="1780"/>
                    <a:pt x="7078" y="1465"/>
                  </a:cubicBezTo>
                  <a:cubicBezTo>
                    <a:pt x="7060" y="1446"/>
                    <a:pt x="7041" y="1428"/>
                    <a:pt x="7023" y="1400"/>
                  </a:cubicBezTo>
                  <a:cubicBezTo>
                    <a:pt x="6689" y="1020"/>
                    <a:pt x="6179" y="519"/>
                    <a:pt x="5826" y="231"/>
                  </a:cubicBezTo>
                  <a:cubicBezTo>
                    <a:pt x="5615" y="60"/>
                    <a:pt x="5512" y="1"/>
                    <a:pt x="5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5"/>
            <p:cNvSpPr/>
            <p:nvPr/>
          </p:nvSpPr>
          <p:spPr>
            <a:xfrm>
              <a:off x="1719553" y="2418832"/>
              <a:ext cx="841881" cy="841881"/>
            </a:xfrm>
            <a:custGeom>
              <a:rect b="b" l="l" r="r" t="t"/>
              <a:pathLst>
                <a:path extrusionOk="0" h="14788" w="14788">
                  <a:moveTo>
                    <a:pt x="7394" y="1856"/>
                  </a:moveTo>
                  <a:cubicBezTo>
                    <a:pt x="10446" y="1856"/>
                    <a:pt x="12923" y="4333"/>
                    <a:pt x="12923" y="7394"/>
                  </a:cubicBezTo>
                  <a:cubicBezTo>
                    <a:pt x="12923" y="10446"/>
                    <a:pt x="10446" y="12923"/>
                    <a:pt x="7394" y="12923"/>
                  </a:cubicBezTo>
                  <a:cubicBezTo>
                    <a:pt x="4342" y="12923"/>
                    <a:pt x="1865" y="10446"/>
                    <a:pt x="1865" y="7394"/>
                  </a:cubicBezTo>
                  <a:cubicBezTo>
                    <a:pt x="1865" y="6912"/>
                    <a:pt x="1921" y="6439"/>
                    <a:pt x="2041" y="5993"/>
                  </a:cubicBezTo>
                  <a:cubicBezTo>
                    <a:pt x="2069" y="5863"/>
                    <a:pt x="2116" y="5743"/>
                    <a:pt x="2153" y="5613"/>
                  </a:cubicBezTo>
                  <a:cubicBezTo>
                    <a:pt x="2208" y="5446"/>
                    <a:pt x="2283" y="5270"/>
                    <a:pt x="2357" y="5103"/>
                  </a:cubicBezTo>
                  <a:cubicBezTo>
                    <a:pt x="2542" y="4695"/>
                    <a:pt x="2774" y="4314"/>
                    <a:pt x="3043" y="3971"/>
                  </a:cubicBezTo>
                  <a:cubicBezTo>
                    <a:pt x="3387" y="3544"/>
                    <a:pt x="3785" y="3164"/>
                    <a:pt x="4240" y="2849"/>
                  </a:cubicBezTo>
                  <a:cubicBezTo>
                    <a:pt x="4435" y="2709"/>
                    <a:pt x="4630" y="2589"/>
                    <a:pt x="4843" y="2478"/>
                  </a:cubicBezTo>
                  <a:cubicBezTo>
                    <a:pt x="5019" y="2385"/>
                    <a:pt x="5214" y="2301"/>
                    <a:pt x="5400" y="2227"/>
                  </a:cubicBezTo>
                  <a:cubicBezTo>
                    <a:pt x="6021" y="1995"/>
                    <a:pt x="6689" y="1856"/>
                    <a:pt x="7394" y="1856"/>
                  </a:cubicBezTo>
                  <a:close/>
                  <a:moveTo>
                    <a:pt x="7394" y="1"/>
                  </a:moveTo>
                  <a:cubicBezTo>
                    <a:pt x="3312" y="1"/>
                    <a:pt x="1" y="3312"/>
                    <a:pt x="1" y="7394"/>
                  </a:cubicBezTo>
                  <a:cubicBezTo>
                    <a:pt x="1" y="9045"/>
                    <a:pt x="539" y="10576"/>
                    <a:pt x="1457" y="11810"/>
                  </a:cubicBezTo>
                  <a:lnTo>
                    <a:pt x="2960" y="13303"/>
                  </a:lnTo>
                  <a:cubicBezTo>
                    <a:pt x="2969" y="13313"/>
                    <a:pt x="2969" y="13322"/>
                    <a:pt x="2978" y="13322"/>
                  </a:cubicBezTo>
                  <a:cubicBezTo>
                    <a:pt x="4212" y="14250"/>
                    <a:pt x="5734" y="14788"/>
                    <a:pt x="7394" y="14788"/>
                  </a:cubicBezTo>
                  <a:cubicBezTo>
                    <a:pt x="11476" y="14788"/>
                    <a:pt x="14788" y="11476"/>
                    <a:pt x="14788" y="7394"/>
                  </a:cubicBezTo>
                  <a:cubicBezTo>
                    <a:pt x="14788" y="3312"/>
                    <a:pt x="11476" y="1"/>
                    <a:pt x="7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5"/>
            <p:cNvSpPr/>
            <p:nvPr/>
          </p:nvSpPr>
          <p:spPr>
            <a:xfrm>
              <a:off x="1792053" y="2415131"/>
              <a:ext cx="849282" cy="849282"/>
            </a:xfrm>
            <a:custGeom>
              <a:rect b="b" l="l" r="r" t="t"/>
              <a:pathLst>
                <a:path extrusionOk="0" h="14918" w="14918">
                  <a:moveTo>
                    <a:pt x="7459" y="1986"/>
                  </a:moveTo>
                  <a:cubicBezTo>
                    <a:pt x="10474" y="1986"/>
                    <a:pt x="12932" y="4444"/>
                    <a:pt x="12932" y="7459"/>
                  </a:cubicBezTo>
                  <a:cubicBezTo>
                    <a:pt x="12932" y="10474"/>
                    <a:pt x="10474" y="12932"/>
                    <a:pt x="7459" y="12932"/>
                  </a:cubicBezTo>
                  <a:cubicBezTo>
                    <a:pt x="4435" y="12932"/>
                    <a:pt x="1986" y="10474"/>
                    <a:pt x="1986" y="7459"/>
                  </a:cubicBezTo>
                  <a:cubicBezTo>
                    <a:pt x="1986" y="6986"/>
                    <a:pt x="2041" y="6522"/>
                    <a:pt x="2162" y="6068"/>
                  </a:cubicBezTo>
                  <a:cubicBezTo>
                    <a:pt x="2190" y="5947"/>
                    <a:pt x="2227" y="5826"/>
                    <a:pt x="2273" y="5706"/>
                  </a:cubicBezTo>
                  <a:cubicBezTo>
                    <a:pt x="2329" y="5530"/>
                    <a:pt x="2394" y="5363"/>
                    <a:pt x="2468" y="5196"/>
                  </a:cubicBezTo>
                  <a:cubicBezTo>
                    <a:pt x="2654" y="4797"/>
                    <a:pt x="2886" y="4416"/>
                    <a:pt x="3155" y="4073"/>
                  </a:cubicBezTo>
                  <a:cubicBezTo>
                    <a:pt x="3489" y="3646"/>
                    <a:pt x="3888" y="3275"/>
                    <a:pt x="4333" y="2960"/>
                  </a:cubicBezTo>
                  <a:cubicBezTo>
                    <a:pt x="4528" y="2830"/>
                    <a:pt x="4732" y="2709"/>
                    <a:pt x="4936" y="2598"/>
                  </a:cubicBezTo>
                  <a:cubicBezTo>
                    <a:pt x="5112" y="2505"/>
                    <a:pt x="5298" y="2422"/>
                    <a:pt x="5492" y="2348"/>
                  </a:cubicBezTo>
                  <a:cubicBezTo>
                    <a:pt x="6114" y="2107"/>
                    <a:pt x="6782" y="1986"/>
                    <a:pt x="7459" y="1986"/>
                  </a:cubicBezTo>
                  <a:close/>
                  <a:moveTo>
                    <a:pt x="7459" y="1865"/>
                  </a:moveTo>
                  <a:cubicBezTo>
                    <a:pt x="6763" y="1865"/>
                    <a:pt x="6086" y="1995"/>
                    <a:pt x="5446" y="2236"/>
                  </a:cubicBezTo>
                  <a:cubicBezTo>
                    <a:pt x="5251" y="2311"/>
                    <a:pt x="5066" y="2403"/>
                    <a:pt x="4880" y="2496"/>
                  </a:cubicBezTo>
                  <a:cubicBezTo>
                    <a:pt x="4676" y="2607"/>
                    <a:pt x="4463" y="2728"/>
                    <a:pt x="4268" y="2867"/>
                  </a:cubicBezTo>
                  <a:cubicBezTo>
                    <a:pt x="3813" y="3183"/>
                    <a:pt x="3414" y="3563"/>
                    <a:pt x="3062" y="3999"/>
                  </a:cubicBezTo>
                  <a:cubicBezTo>
                    <a:pt x="2784" y="4351"/>
                    <a:pt x="2552" y="4741"/>
                    <a:pt x="2366" y="5149"/>
                  </a:cubicBezTo>
                  <a:cubicBezTo>
                    <a:pt x="2292" y="5316"/>
                    <a:pt x="2218" y="5492"/>
                    <a:pt x="2162" y="5669"/>
                  </a:cubicBezTo>
                  <a:cubicBezTo>
                    <a:pt x="2116" y="5789"/>
                    <a:pt x="2079" y="5919"/>
                    <a:pt x="2051" y="6040"/>
                  </a:cubicBezTo>
                  <a:cubicBezTo>
                    <a:pt x="1930" y="6504"/>
                    <a:pt x="1865" y="6977"/>
                    <a:pt x="1865" y="7459"/>
                  </a:cubicBezTo>
                  <a:cubicBezTo>
                    <a:pt x="1865" y="10539"/>
                    <a:pt x="4379" y="13053"/>
                    <a:pt x="7459" y="13053"/>
                  </a:cubicBezTo>
                  <a:cubicBezTo>
                    <a:pt x="10539" y="13053"/>
                    <a:pt x="13053" y="10539"/>
                    <a:pt x="13053" y="7459"/>
                  </a:cubicBezTo>
                  <a:cubicBezTo>
                    <a:pt x="13053" y="4379"/>
                    <a:pt x="10539" y="1865"/>
                    <a:pt x="7459" y="1865"/>
                  </a:cubicBezTo>
                  <a:close/>
                  <a:moveTo>
                    <a:pt x="7459" y="121"/>
                  </a:moveTo>
                  <a:cubicBezTo>
                    <a:pt x="11504" y="121"/>
                    <a:pt x="14797" y="3415"/>
                    <a:pt x="14797" y="7459"/>
                  </a:cubicBezTo>
                  <a:cubicBezTo>
                    <a:pt x="14797" y="11504"/>
                    <a:pt x="11504" y="14797"/>
                    <a:pt x="7459" y="14797"/>
                  </a:cubicBezTo>
                  <a:cubicBezTo>
                    <a:pt x="5863" y="14797"/>
                    <a:pt x="4351" y="14296"/>
                    <a:pt x="3080" y="13350"/>
                  </a:cubicBezTo>
                  <a:cubicBezTo>
                    <a:pt x="3071" y="13341"/>
                    <a:pt x="3071" y="13331"/>
                    <a:pt x="3062" y="13331"/>
                  </a:cubicBezTo>
                  <a:lnTo>
                    <a:pt x="1568" y="11838"/>
                  </a:lnTo>
                  <a:cubicBezTo>
                    <a:pt x="622" y="10558"/>
                    <a:pt x="121" y="9045"/>
                    <a:pt x="121" y="7459"/>
                  </a:cubicBezTo>
                  <a:cubicBezTo>
                    <a:pt x="121" y="3415"/>
                    <a:pt x="3414" y="121"/>
                    <a:pt x="7459" y="121"/>
                  </a:cubicBezTo>
                  <a:close/>
                  <a:moveTo>
                    <a:pt x="7459" y="1"/>
                  </a:moveTo>
                  <a:cubicBezTo>
                    <a:pt x="3349" y="1"/>
                    <a:pt x="1" y="3350"/>
                    <a:pt x="1" y="7459"/>
                  </a:cubicBezTo>
                  <a:cubicBezTo>
                    <a:pt x="1" y="9073"/>
                    <a:pt x="511" y="10613"/>
                    <a:pt x="1485" y="11912"/>
                  </a:cubicBezTo>
                  <a:lnTo>
                    <a:pt x="2988" y="13415"/>
                  </a:lnTo>
                  <a:cubicBezTo>
                    <a:pt x="2988" y="13415"/>
                    <a:pt x="2997" y="13424"/>
                    <a:pt x="2997" y="13424"/>
                  </a:cubicBezTo>
                  <a:cubicBezTo>
                    <a:pt x="2997" y="13433"/>
                    <a:pt x="2997" y="13433"/>
                    <a:pt x="3006" y="13433"/>
                  </a:cubicBezTo>
                  <a:cubicBezTo>
                    <a:pt x="4296" y="14398"/>
                    <a:pt x="5836" y="14918"/>
                    <a:pt x="7459" y="14918"/>
                  </a:cubicBezTo>
                  <a:cubicBezTo>
                    <a:pt x="11569" y="14918"/>
                    <a:pt x="14918" y="11569"/>
                    <a:pt x="14918" y="7459"/>
                  </a:cubicBezTo>
                  <a:cubicBezTo>
                    <a:pt x="14918" y="3350"/>
                    <a:pt x="11569" y="1"/>
                    <a:pt x="7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5"/>
            <p:cNvSpPr/>
            <p:nvPr/>
          </p:nvSpPr>
          <p:spPr>
            <a:xfrm>
              <a:off x="2308430" y="2495515"/>
              <a:ext cx="209161" cy="257153"/>
            </a:xfrm>
            <a:custGeom>
              <a:rect b="b" l="l" r="r" t="t"/>
              <a:pathLst>
                <a:path extrusionOk="0" h="4517" w="3674">
                  <a:moveTo>
                    <a:pt x="197" y="0"/>
                  </a:moveTo>
                  <a:cubicBezTo>
                    <a:pt x="124" y="0"/>
                    <a:pt x="58" y="45"/>
                    <a:pt x="28" y="119"/>
                  </a:cubicBezTo>
                  <a:cubicBezTo>
                    <a:pt x="0" y="212"/>
                    <a:pt x="56" y="305"/>
                    <a:pt x="148" y="333"/>
                  </a:cubicBezTo>
                  <a:cubicBezTo>
                    <a:pt x="167" y="342"/>
                    <a:pt x="2635" y="1168"/>
                    <a:pt x="3312" y="4377"/>
                  </a:cubicBezTo>
                  <a:cubicBezTo>
                    <a:pt x="3330" y="4461"/>
                    <a:pt x="3405" y="4516"/>
                    <a:pt x="3479" y="4516"/>
                  </a:cubicBezTo>
                  <a:lnTo>
                    <a:pt x="3516" y="4516"/>
                  </a:lnTo>
                  <a:cubicBezTo>
                    <a:pt x="3609" y="4498"/>
                    <a:pt x="3674" y="4405"/>
                    <a:pt x="3655" y="4312"/>
                  </a:cubicBezTo>
                  <a:cubicBezTo>
                    <a:pt x="2931" y="889"/>
                    <a:pt x="362" y="36"/>
                    <a:pt x="251" y="8"/>
                  </a:cubicBezTo>
                  <a:cubicBezTo>
                    <a:pt x="232" y="3"/>
                    <a:pt x="214" y="0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5"/>
            <p:cNvSpPr/>
            <p:nvPr/>
          </p:nvSpPr>
          <p:spPr>
            <a:xfrm>
              <a:off x="1826239" y="3139212"/>
              <a:ext cx="42811" cy="88242"/>
            </a:xfrm>
            <a:custGeom>
              <a:rect b="b" l="l" r="r" t="t"/>
              <a:pathLst>
                <a:path extrusionOk="0" h="1550" w="752">
                  <a:moveTo>
                    <a:pt x="71" y="1"/>
                  </a:moveTo>
                  <a:cubicBezTo>
                    <a:pt x="54" y="1"/>
                    <a:pt x="38" y="8"/>
                    <a:pt x="28" y="19"/>
                  </a:cubicBezTo>
                  <a:cubicBezTo>
                    <a:pt x="0" y="46"/>
                    <a:pt x="10" y="83"/>
                    <a:pt x="28" y="102"/>
                  </a:cubicBezTo>
                  <a:lnTo>
                    <a:pt x="492" y="538"/>
                  </a:lnTo>
                  <a:cubicBezTo>
                    <a:pt x="622" y="659"/>
                    <a:pt x="622" y="853"/>
                    <a:pt x="511" y="974"/>
                  </a:cubicBezTo>
                  <a:lnTo>
                    <a:pt x="65" y="1456"/>
                  </a:lnTo>
                  <a:cubicBezTo>
                    <a:pt x="47" y="1484"/>
                    <a:pt x="47" y="1512"/>
                    <a:pt x="75" y="1540"/>
                  </a:cubicBezTo>
                  <a:cubicBezTo>
                    <a:pt x="84" y="1549"/>
                    <a:pt x="93" y="1549"/>
                    <a:pt x="112" y="1549"/>
                  </a:cubicBezTo>
                  <a:cubicBezTo>
                    <a:pt x="130" y="1549"/>
                    <a:pt x="140" y="1549"/>
                    <a:pt x="158" y="1531"/>
                  </a:cubicBezTo>
                  <a:lnTo>
                    <a:pt x="594" y="1058"/>
                  </a:lnTo>
                  <a:cubicBezTo>
                    <a:pt x="752" y="881"/>
                    <a:pt x="743" y="612"/>
                    <a:pt x="576" y="455"/>
                  </a:cubicBezTo>
                  <a:lnTo>
                    <a:pt x="112" y="19"/>
                  </a:lnTo>
                  <a:cubicBezTo>
                    <a:pt x="99" y="6"/>
                    <a:pt x="85" y="1"/>
                    <a:pt x="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5"/>
            <p:cNvSpPr/>
            <p:nvPr/>
          </p:nvSpPr>
          <p:spPr>
            <a:xfrm>
              <a:off x="2169522" y="2615806"/>
              <a:ext cx="214968" cy="215025"/>
            </a:xfrm>
            <a:custGeom>
              <a:rect b="b" l="l" r="r" t="t"/>
              <a:pathLst>
                <a:path extrusionOk="0" h="3777" w="3776">
                  <a:moveTo>
                    <a:pt x="353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9"/>
                    <a:pt x="158" y="697"/>
                    <a:pt x="353" y="697"/>
                  </a:cubicBezTo>
                  <a:cubicBezTo>
                    <a:pt x="1856" y="697"/>
                    <a:pt x="3080" y="1921"/>
                    <a:pt x="3080" y="3424"/>
                  </a:cubicBezTo>
                  <a:cubicBezTo>
                    <a:pt x="3080" y="3619"/>
                    <a:pt x="3238" y="3776"/>
                    <a:pt x="3433" y="3776"/>
                  </a:cubicBezTo>
                  <a:cubicBezTo>
                    <a:pt x="3627" y="3776"/>
                    <a:pt x="3776" y="3619"/>
                    <a:pt x="3776" y="3424"/>
                  </a:cubicBezTo>
                  <a:cubicBezTo>
                    <a:pt x="3776" y="1531"/>
                    <a:pt x="2236" y="1"/>
                    <a:pt x="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5"/>
            <p:cNvSpPr/>
            <p:nvPr/>
          </p:nvSpPr>
          <p:spPr>
            <a:xfrm>
              <a:off x="1357768" y="3566920"/>
              <a:ext cx="117845" cy="42868"/>
            </a:xfrm>
            <a:custGeom>
              <a:rect b="b" l="l" r="r" t="t"/>
              <a:pathLst>
                <a:path extrusionOk="0" h="753" w="207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5"/>
            <p:cNvSpPr/>
            <p:nvPr/>
          </p:nvSpPr>
          <p:spPr>
            <a:xfrm>
              <a:off x="1348317" y="2743612"/>
              <a:ext cx="1225817" cy="929553"/>
            </a:xfrm>
            <a:custGeom>
              <a:rect b="b" l="l" r="r" t="t"/>
              <a:pathLst>
                <a:path extrusionOk="0" h="16328" w="21532">
                  <a:moveTo>
                    <a:pt x="21179" y="1"/>
                  </a:moveTo>
                  <a:cubicBezTo>
                    <a:pt x="21271" y="483"/>
                    <a:pt x="21327" y="975"/>
                    <a:pt x="21327" y="1485"/>
                  </a:cubicBezTo>
                  <a:cubicBezTo>
                    <a:pt x="21327" y="5567"/>
                    <a:pt x="18015" y="8879"/>
                    <a:pt x="13924" y="8879"/>
                  </a:cubicBezTo>
                  <a:cubicBezTo>
                    <a:pt x="12273" y="8879"/>
                    <a:pt x="10742" y="8331"/>
                    <a:pt x="9509" y="7413"/>
                  </a:cubicBezTo>
                  <a:cubicBezTo>
                    <a:pt x="9611" y="7533"/>
                    <a:pt x="9611" y="7728"/>
                    <a:pt x="9490" y="7840"/>
                  </a:cubicBezTo>
                  <a:lnTo>
                    <a:pt x="8488" y="8841"/>
                  </a:lnTo>
                  <a:cubicBezTo>
                    <a:pt x="8368" y="8962"/>
                    <a:pt x="8164" y="8962"/>
                    <a:pt x="8043" y="8841"/>
                  </a:cubicBezTo>
                  <a:lnTo>
                    <a:pt x="7848" y="8647"/>
                  </a:lnTo>
                  <a:lnTo>
                    <a:pt x="6781" y="9732"/>
                  </a:lnTo>
                  <a:cubicBezTo>
                    <a:pt x="6948" y="9927"/>
                    <a:pt x="7050" y="10075"/>
                    <a:pt x="7022" y="10103"/>
                  </a:cubicBezTo>
                  <a:lnTo>
                    <a:pt x="2032" y="15038"/>
                  </a:lnTo>
                  <a:cubicBezTo>
                    <a:pt x="1521" y="15539"/>
                    <a:pt x="705" y="15539"/>
                    <a:pt x="195" y="15038"/>
                  </a:cubicBezTo>
                  <a:cubicBezTo>
                    <a:pt x="130" y="14973"/>
                    <a:pt x="74" y="14908"/>
                    <a:pt x="28" y="14834"/>
                  </a:cubicBezTo>
                  <a:cubicBezTo>
                    <a:pt x="0" y="15187"/>
                    <a:pt x="130" y="15548"/>
                    <a:pt x="399" y="15827"/>
                  </a:cubicBezTo>
                  <a:cubicBezTo>
                    <a:pt x="909" y="16328"/>
                    <a:pt x="1735" y="16328"/>
                    <a:pt x="2236" y="15827"/>
                  </a:cubicBezTo>
                  <a:lnTo>
                    <a:pt x="7227" y="10892"/>
                  </a:lnTo>
                  <a:cubicBezTo>
                    <a:pt x="7264" y="10854"/>
                    <a:pt x="7162" y="10715"/>
                    <a:pt x="6995" y="10511"/>
                  </a:cubicBezTo>
                  <a:lnTo>
                    <a:pt x="8052" y="9435"/>
                  </a:lnTo>
                  <a:lnTo>
                    <a:pt x="8247" y="9630"/>
                  </a:lnTo>
                  <a:cubicBezTo>
                    <a:pt x="8368" y="9751"/>
                    <a:pt x="8572" y="9751"/>
                    <a:pt x="8692" y="9630"/>
                  </a:cubicBezTo>
                  <a:lnTo>
                    <a:pt x="9703" y="8628"/>
                  </a:lnTo>
                  <a:cubicBezTo>
                    <a:pt x="9815" y="8507"/>
                    <a:pt x="9824" y="8322"/>
                    <a:pt x="9713" y="8192"/>
                  </a:cubicBezTo>
                  <a:cubicBezTo>
                    <a:pt x="10947" y="9120"/>
                    <a:pt x="12477" y="9658"/>
                    <a:pt x="14138" y="9658"/>
                  </a:cubicBezTo>
                  <a:cubicBezTo>
                    <a:pt x="18219" y="9658"/>
                    <a:pt x="21531" y="6346"/>
                    <a:pt x="21531" y="2264"/>
                  </a:cubicBezTo>
                  <a:cubicBezTo>
                    <a:pt x="21531" y="1476"/>
                    <a:pt x="21411" y="715"/>
                    <a:pt x="2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1355" name="Google Shape;1355;p5"/>
          <p:cNvGraphicFramePr/>
          <p:nvPr/>
        </p:nvGraphicFramePr>
        <p:xfrm>
          <a:off x="3668588" y="1053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{5E5C458D-68F1-40DF-99D8-03E040943D1A}</a:tableStyleId>
              </a:tblPr>
              <a:tblGrid>
                <a:gridCol w="1587375"/>
                <a:gridCol w="1587375"/>
                <a:gridCol w="1587375"/>
              </a:tblGrid>
              <a:tr h="37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Empresa 🏢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Técnico👨‍🔧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Cliente👩‍💼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246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Digitalización completa del proceso técnico</a:t>
                      </a:r>
                      <a:r>
                        <a:rPr lang="en" sz="1100"/>
                        <a:t>, eliminando el uso de papel.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Ahorro de tiempo en terreno</a:t>
                      </a:r>
                      <a:r>
                        <a:rPr lang="en" sz="1100"/>
                        <a:t>, generando y enviando el informe desde cualquier dispositivo.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Recepción inmediata de informes digitales</a:t>
                      </a:r>
                      <a:r>
                        <a:rPr lang="en" sz="1100"/>
                        <a:t> con firma y detalles del servicio.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4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Trazabilidad total</a:t>
                      </a:r>
                      <a:r>
                        <a:rPr lang="en" sz="1100"/>
                        <a:t> de los servicios realizados por fecha, técnico o cliente.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Evidencia digital inmediata</a:t>
                      </a:r>
                      <a:r>
                        <a:rPr lang="en" sz="1100"/>
                        <a:t>, pudiendo adjuntar fotos o registros al informe.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Transparencia y trazabilidad del trabajo realizado.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946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Reducción de errores administrativos</a:t>
                      </a:r>
                      <a:r>
                        <a:rPr lang="en" sz="1100"/>
                        <a:t> y pérdida de documentos.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Reducción de errores humanos</a:t>
                      </a:r>
                      <a:r>
                        <a:rPr lang="en" sz="1100"/>
                        <a:t>, gracias al uso de plantillas preconfiguradas.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p6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Objetivo General</a:t>
            </a:r>
            <a:endParaRPr/>
          </a:p>
        </p:txBody>
      </p:sp>
      <p:sp>
        <p:nvSpPr>
          <p:cNvPr id="1361" name="Google Shape;1361;p6"/>
          <p:cNvSpPr txBox="1"/>
          <p:nvPr>
            <p:ph idx="2" type="subTitle"/>
          </p:nvPr>
        </p:nvSpPr>
        <p:spPr>
          <a:xfrm>
            <a:off x="720000" y="1524550"/>
            <a:ext cx="5548500" cy="26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Desarrollar una aplicación web/móvil personalizable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permita generar informes técnicos digitales, enviarlos automáticamente a clientes y supervisores, y gestionarlos en un dashboard con métricas y reportes exportables.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grpSp>
        <p:nvGrpSpPr>
          <p:cNvPr id="1362" name="Google Shape;1362;p6"/>
          <p:cNvGrpSpPr/>
          <p:nvPr/>
        </p:nvGrpSpPr>
        <p:grpSpPr>
          <a:xfrm>
            <a:off x="7225068" y="3582212"/>
            <a:ext cx="1155486" cy="930982"/>
            <a:chOff x="7225068" y="3582212"/>
            <a:chExt cx="1155486" cy="930982"/>
          </a:xfrm>
        </p:grpSpPr>
        <p:grpSp>
          <p:nvGrpSpPr>
            <p:cNvPr id="1363" name="Google Shape;1363;p6"/>
            <p:cNvGrpSpPr/>
            <p:nvPr/>
          </p:nvGrpSpPr>
          <p:grpSpPr>
            <a:xfrm>
              <a:off x="8190795" y="3582212"/>
              <a:ext cx="189759" cy="189761"/>
              <a:chOff x="5448853" y="3419595"/>
              <a:chExt cx="78735" cy="78736"/>
            </a:xfrm>
          </p:grpSpPr>
          <p:sp>
            <p:nvSpPr>
              <p:cNvPr id="1364" name="Google Shape;1364;p6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6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6" name="Google Shape;1366;p6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7" name="Google Shape;1367;p6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8" name="Google Shape;1368;p6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6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6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6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72" name="Google Shape;1372;p6"/>
            <p:cNvSpPr/>
            <p:nvPr/>
          </p:nvSpPr>
          <p:spPr>
            <a:xfrm>
              <a:off x="7225068" y="3624794"/>
              <a:ext cx="890332" cy="888400"/>
            </a:xfrm>
            <a:custGeom>
              <a:rect b="b" l="l" r="r" t="t"/>
              <a:pathLst>
                <a:path extrusionOk="0" h="11035" w="11059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3" name="Google Shape;1373;p6"/>
          <p:cNvGrpSpPr/>
          <p:nvPr/>
        </p:nvGrpSpPr>
        <p:grpSpPr>
          <a:xfrm>
            <a:off x="6959933" y="2357479"/>
            <a:ext cx="1298847" cy="1015848"/>
            <a:chOff x="781983" y="2939892"/>
            <a:chExt cx="1298847" cy="1015848"/>
          </a:xfrm>
        </p:grpSpPr>
        <p:sp>
          <p:nvSpPr>
            <p:cNvPr id="1374" name="Google Shape;1374;p6"/>
            <p:cNvSpPr/>
            <p:nvPr/>
          </p:nvSpPr>
          <p:spPr>
            <a:xfrm>
              <a:off x="786411" y="3238660"/>
              <a:ext cx="998615" cy="711847"/>
            </a:xfrm>
            <a:custGeom>
              <a:rect b="b" l="l" r="r" t="t"/>
              <a:pathLst>
                <a:path extrusionOk="0" h="8842" w="12404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6"/>
            <p:cNvSpPr/>
            <p:nvPr/>
          </p:nvSpPr>
          <p:spPr>
            <a:xfrm>
              <a:off x="781983" y="3234151"/>
              <a:ext cx="1008276" cy="721589"/>
            </a:xfrm>
            <a:custGeom>
              <a:rect b="b" l="l" r="r" t="t"/>
              <a:pathLst>
                <a:path extrusionOk="0" h="8963" w="12524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6"/>
            <p:cNvSpPr/>
            <p:nvPr/>
          </p:nvSpPr>
          <p:spPr>
            <a:xfrm>
              <a:off x="842445" y="3184880"/>
              <a:ext cx="998615" cy="120359"/>
            </a:xfrm>
            <a:custGeom>
              <a:rect b="b" l="l" r="r" t="t"/>
              <a:pathLst>
                <a:path extrusionOk="0" h="1495" w="12404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6"/>
            <p:cNvSpPr/>
            <p:nvPr/>
          </p:nvSpPr>
          <p:spPr>
            <a:xfrm>
              <a:off x="837937" y="3180371"/>
              <a:ext cx="1007632" cy="129295"/>
            </a:xfrm>
            <a:custGeom>
              <a:rect b="b" l="l" r="r" t="t"/>
              <a:pathLst>
                <a:path extrusionOk="0" h="1606" w="12516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6"/>
            <p:cNvSpPr/>
            <p:nvPr/>
          </p:nvSpPr>
          <p:spPr>
            <a:xfrm>
              <a:off x="950731" y="3219982"/>
              <a:ext cx="45648" cy="46372"/>
            </a:xfrm>
            <a:custGeom>
              <a:rect b="b" l="l" r="r" t="t"/>
              <a:pathLst>
                <a:path extrusionOk="0" h="576" w="567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6"/>
            <p:cNvSpPr/>
            <p:nvPr/>
          </p:nvSpPr>
          <p:spPr>
            <a:xfrm>
              <a:off x="1022465" y="3219982"/>
              <a:ext cx="46372" cy="4637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6"/>
            <p:cNvSpPr/>
            <p:nvPr/>
          </p:nvSpPr>
          <p:spPr>
            <a:xfrm>
              <a:off x="879077" y="3219982"/>
              <a:ext cx="46372" cy="4637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6"/>
            <p:cNvSpPr/>
            <p:nvPr/>
          </p:nvSpPr>
          <p:spPr>
            <a:xfrm>
              <a:off x="841721" y="3305160"/>
              <a:ext cx="999340" cy="587061"/>
            </a:xfrm>
            <a:custGeom>
              <a:rect b="b" l="l" r="r" t="t"/>
              <a:pathLst>
                <a:path extrusionOk="0" h="7292" w="12413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6"/>
            <p:cNvSpPr/>
            <p:nvPr/>
          </p:nvSpPr>
          <p:spPr>
            <a:xfrm>
              <a:off x="837212" y="3299927"/>
              <a:ext cx="1008356" cy="596802"/>
            </a:xfrm>
            <a:custGeom>
              <a:rect b="b" l="l" r="r" t="t"/>
              <a:pathLst>
                <a:path extrusionOk="0" h="7413" w="12525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6"/>
            <p:cNvSpPr/>
            <p:nvPr/>
          </p:nvSpPr>
          <p:spPr>
            <a:xfrm>
              <a:off x="1256989" y="3442589"/>
              <a:ext cx="458571" cy="9017"/>
            </a:xfrm>
            <a:custGeom>
              <a:rect b="b" l="l" r="r" t="t"/>
              <a:pathLst>
                <a:path extrusionOk="0" h="112" w="5696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6"/>
            <p:cNvSpPr/>
            <p:nvPr/>
          </p:nvSpPr>
          <p:spPr>
            <a:xfrm>
              <a:off x="1256989" y="3510538"/>
              <a:ext cx="167375" cy="9741"/>
            </a:xfrm>
            <a:custGeom>
              <a:rect b="b" l="l" r="r" t="t"/>
              <a:pathLst>
                <a:path extrusionOk="0" h="121" w="207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6"/>
            <p:cNvSpPr/>
            <p:nvPr/>
          </p:nvSpPr>
          <p:spPr>
            <a:xfrm>
              <a:off x="1479518" y="3510538"/>
              <a:ext cx="200947" cy="9741"/>
            </a:xfrm>
            <a:custGeom>
              <a:rect b="b" l="l" r="r" t="t"/>
              <a:pathLst>
                <a:path extrusionOk="0" h="121" w="2496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6"/>
            <p:cNvSpPr/>
            <p:nvPr/>
          </p:nvSpPr>
          <p:spPr>
            <a:xfrm>
              <a:off x="1256989" y="3717365"/>
              <a:ext cx="297314" cy="9097"/>
            </a:xfrm>
            <a:custGeom>
              <a:rect b="b" l="l" r="r" t="t"/>
              <a:pathLst>
                <a:path extrusionOk="0" h="113" w="3693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6"/>
            <p:cNvSpPr/>
            <p:nvPr/>
          </p:nvSpPr>
          <p:spPr>
            <a:xfrm>
              <a:off x="1256989" y="3582191"/>
              <a:ext cx="462355" cy="9822"/>
            </a:xfrm>
            <a:custGeom>
              <a:rect b="b" l="l" r="r" t="t"/>
              <a:pathLst>
                <a:path extrusionOk="0" h="122" w="5743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6"/>
            <p:cNvSpPr/>
            <p:nvPr/>
          </p:nvSpPr>
          <p:spPr>
            <a:xfrm>
              <a:off x="1256989" y="3650140"/>
              <a:ext cx="153125" cy="9822"/>
            </a:xfrm>
            <a:custGeom>
              <a:rect b="b" l="l" r="r" t="t"/>
              <a:pathLst>
                <a:path extrusionOk="0" h="122" w="1902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6"/>
            <p:cNvSpPr/>
            <p:nvPr/>
          </p:nvSpPr>
          <p:spPr>
            <a:xfrm>
              <a:off x="1444416" y="3650140"/>
              <a:ext cx="271149" cy="9822"/>
            </a:xfrm>
            <a:custGeom>
              <a:rect b="b" l="l" r="r" t="t"/>
              <a:pathLst>
                <a:path extrusionOk="0" h="122" w="3368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6"/>
            <p:cNvSpPr/>
            <p:nvPr/>
          </p:nvSpPr>
          <p:spPr>
            <a:xfrm>
              <a:off x="912650" y="3420127"/>
              <a:ext cx="298844" cy="298844"/>
            </a:xfrm>
            <a:custGeom>
              <a:rect b="b" l="l" r="r" t="t"/>
              <a:pathLst>
                <a:path extrusionOk="0" h="3712" w="3712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6"/>
            <p:cNvSpPr/>
            <p:nvPr/>
          </p:nvSpPr>
          <p:spPr>
            <a:xfrm>
              <a:off x="908141" y="3415699"/>
              <a:ext cx="307780" cy="307780"/>
            </a:xfrm>
            <a:custGeom>
              <a:rect b="b" l="l" r="r" t="t"/>
              <a:pathLst>
                <a:path extrusionOk="0" h="3823" w="3823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6"/>
            <p:cNvSpPr/>
            <p:nvPr/>
          </p:nvSpPr>
          <p:spPr>
            <a:xfrm>
              <a:off x="899929" y="3422381"/>
              <a:ext cx="298119" cy="298039"/>
            </a:xfrm>
            <a:custGeom>
              <a:rect b="b" l="l" r="r" t="t"/>
              <a:pathLst>
                <a:path extrusionOk="0" h="3702" w="3703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6"/>
            <p:cNvSpPr/>
            <p:nvPr/>
          </p:nvSpPr>
          <p:spPr>
            <a:xfrm>
              <a:off x="895501" y="3417148"/>
              <a:ext cx="307780" cy="307780"/>
            </a:xfrm>
            <a:custGeom>
              <a:rect b="b" l="l" r="r" t="t"/>
              <a:pathLst>
                <a:path extrusionOk="0" h="3823" w="3823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6"/>
            <p:cNvSpPr/>
            <p:nvPr/>
          </p:nvSpPr>
          <p:spPr>
            <a:xfrm>
              <a:off x="1098627" y="3444038"/>
              <a:ext cx="74791" cy="74791"/>
            </a:xfrm>
            <a:custGeom>
              <a:rect b="b" l="l" r="r" t="t"/>
              <a:pathLst>
                <a:path extrusionOk="0" h="929" w="929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6"/>
            <p:cNvSpPr/>
            <p:nvPr/>
          </p:nvSpPr>
          <p:spPr>
            <a:xfrm>
              <a:off x="1094118" y="3438805"/>
              <a:ext cx="83728" cy="84452"/>
            </a:xfrm>
            <a:custGeom>
              <a:rect b="b" l="l" r="r" t="t"/>
              <a:pathLst>
                <a:path extrusionOk="0" h="1049" w="104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6"/>
            <p:cNvSpPr/>
            <p:nvPr/>
          </p:nvSpPr>
          <p:spPr>
            <a:xfrm>
              <a:off x="1539981" y="2967184"/>
              <a:ext cx="514684" cy="462677"/>
            </a:xfrm>
            <a:custGeom>
              <a:rect b="b" l="l" r="r" t="t"/>
              <a:pathLst>
                <a:path extrusionOk="0" h="5747" w="6393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6"/>
            <p:cNvSpPr/>
            <p:nvPr/>
          </p:nvSpPr>
          <p:spPr>
            <a:xfrm>
              <a:off x="1560913" y="2962354"/>
              <a:ext cx="472096" cy="472096"/>
            </a:xfrm>
            <a:custGeom>
              <a:rect b="b" l="l" r="r" t="t"/>
              <a:pathLst>
                <a:path extrusionOk="0" h="5864" w="5864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6"/>
            <p:cNvSpPr/>
            <p:nvPr/>
          </p:nvSpPr>
          <p:spPr>
            <a:xfrm>
              <a:off x="1555680" y="2944642"/>
              <a:ext cx="525150" cy="463079"/>
            </a:xfrm>
            <a:custGeom>
              <a:rect b="b" l="l" r="r" t="t"/>
              <a:pathLst>
                <a:path extrusionOk="0" h="5752" w="6523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6"/>
            <p:cNvSpPr/>
            <p:nvPr/>
          </p:nvSpPr>
          <p:spPr>
            <a:xfrm>
              <a:off x="1581846" y="2939892"/>
              <a:ext cx="472096" cy="472096"/>
            </a:xfrm>
            <a:custGeom>
              <a:rect b="b" l="l" r="r" t="t"/>
              <a:pathLst>
                <a:path extrusionOk="0" h="5864" w="5864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6"/>
            <p:cNvSpPr/>
            <p:nvPr/>
          </p:nvSpPr>
          <p:spPr>
            <a:xfrm>
              <a:off x="1655753" y="3061621"/>
              <a:ext cx="306331" cy="193540"/>
            </a:xfrm>
            <a:custGeom>
              <a:rect b="b" l="l" r="r" t="t"/>
              <a:pathLst>
                <a:path extrusionOk="0" h="2404" w="3805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6"/>
            <p:cNvSpPr/>
            <p:nvPr/>
          </p:nvSpPr>
          <p:spPr>
            <a:xfrm>
              <a:off x="1650520" y="3057193"/>
              <a:ext cx="315992" cy="202476"/>
            </a:xfrm>
            <a:custGeom>
              <a:rect b="b" l="l" r="r" t="t"/>
              <a:pathLst>
                <a:path extrusionOk="0" h="2515" w="3925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2" name="Google Shape;1402;p6"/>
          <p:cNvGrpSpPr/>
          <p:nvPr/>
        </p:nvGrpSpPr>
        <p:grpSpPr>
          <a:xfrm>
            <a:off x="6414297" y="1204526"/>
            <a:ext cx="1469314" cy="944105"/>
            <a:chOff x="5423018" y="1213448"/>
            <a:chExt cx="1203665" cy="773413"/>
          </a:xfrm>
        </p:grpSpPr>
        <p:sp>
          <p:nvSpPr>
            <p:cNvPr id="1403" name="Google Shape;1403;p6"/>
            <p:cNvSpPr/>
            <p:nvPr/>
          </p:nvSpPr>
          <p:spPr>
            <a:xfrm>
              <a:off x="6505138" y="1371577"/>
              <a:ext cx="121545" cy="121073"/>
            </a:xfrm>
            <a:custGeom>
              <a:rect b="b" l="l" r="r" t="t"/>
              <a:pathLst>
                <a:path extrusionOk="0" h="2052" w="2060">
                  <a:moveTo>
                    <a:pt x="1030" y="177"/>
                  </a:moveTo>
                  <a:lnTo>
                    <a:pt x="1318" y="715"/>
                  </a:lnTo>
                  <a:cubicBezTo>
                    <a:pt x="1327" y="725"/>
                    <a:pt x="1336" y="725"/>
                    <a:pt x="1346" y="734"/>
                  </a:cubicBezTo>
                  <a:lnTo>
                    <a:pt x="1874" y="1031"/>
                  </a:lnTo>
                  <a:lnTo>
                    <a:pt x="1346" y="1318"/>
                  </a:lnTo>
                  <a:cubicBezTo>
                    <a:pt x="1336" y="1318"/>
                    <a:pt x="1327" y="1328"/>
                    <a:pt x="1318" y="1337"/>
                  </a:cubicBezTo>
                  <a:lnTo>
                    <a:pt x="1030" y="1875"/>
                  </a:lnTo>
                  <a:lnTo>
                    <a:pt x="733" y="1337"/>
                  </a:lnTo>
                  <a:cubicBezTo>
                    <a:pt x="733" y="1328"/>
                    <a:pt x="724" y="1318"/>
                    <a:pt x="715" y="1318"/>
                  </a:cubicBezTo>
                  <a:lnTo>
                    <a:pt x="177" y="1021"/>
                  </a:lnTo>
                  <a:lnTo>
                    <a:pt x="715" y="734"/>
                  </a:lnTo>
                  <a:cubicBezTo>
                    <a:pt x="724" y="725"/>
                    <a:pt x="733" y="715"/>
                    <a:pt x="743" y="706"/>
                  </a:cubicBezTo>
                  <a:lnTo>
                    <a:pt x="1030" y="177"/>
                  </a:lnTo>
                  <a:close/>
                  <a:moveTo>
                    <a:pt x="1030" y="1"/>
                  </a:moveTo>
                  <a:cubicBezTo>
                    <a:pt x="1012" y="1"/>
                    <a:pt x="993" y="10"/>
                    <a:pt x="984" y="29"/>
                  </a:cubicBezTo>
                  <a:lnTo>
                    <a:pt x="641" y="641"/>
                  </a:lnTo>
                  <a:lnTo>
                    <a:pt x="28" y="975"/>
                  </a:lnTo>
                  <a:cubicBezTo>
                    <a:pt x="10" y="984"/>
                    <a:pt x="0" y="1003"/>
                    <a:pt x="0" y="1021"/>
                  </a:cubicBezTo>
                  <a:cubicBezTo>
                    <a:pt x="0" y="1040"/>
                    <a:pt x="10" y="1059"/>
                    <a:pt x="28" y="1077"/>
                  </a:cubicBezTo>
                  <a:lnTo>
                    <a:pt x="641" y="1411"/>
                  </a:lnTo>
                  <a:lnTo>
                    <a:pt x="975" y="2023"/>
                  </a:lnTo>
                  <a:cubicBezTo>
                    <a:pt x="984" y="2042"/>
                    <a:pt x="1002" y="2051"/>
                    <a:pt x="1030" y="2051"/>
                  </a:cubicBezTo>
                  <a:cubicBezTo>
                    <a:pt x="1049" y="2051"/>
                    <a:pt x="1067" y="2042"/>
                    <a:pt x="1077" y="2023"/>
                  </a:cubicBezTo>
                  <a:lnTo>
                    <a:pt x="1411" y="1411"/>
                  </a:lnTo>
                  <a:lnTo>
                    <a:pt x="2023" y="1077"/>
                  </a:lnTo>
                  <a:cubicBezTo>
                    <a:pt x="2041" y="1068"/>
                    <a:pt x="2060" y="1049"/>
                    <a:pt x="2060" y="1021"/>
                  </a:cubicBezTo>
                  <a:cubicBezTo>
                    <a:pt x="2060" y="1003"/>
                    <a:pt x="2041" y="984"/>
                    <a:pt x="2023" y="975"/>
                  </a:cubicBezTo>
                  <a:lnTo>
                    <a:pt x="1411" y="641"/>
                  </a:lnTo>
                  <a:lnTo>
                    <a:pt x="1086" y="29"/>
                  </a:lnTo>
                  <a:cubicBezTo>
                    <a:pt x="1067" y="10"/>
                    <a:pt x="1049" y="1"/>
                    <a:pt x="1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6"/>
            <p:cNvSpPr/>
            <p:nvPr/>
          </p:nvSpPr>
          <p:spPr>
            <a:xfrm>
              <a:off x="5489220" y="1480556"/>
              <a:ext cx="7198" cy="44370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1"/>
                    <a:pt x="66" y="751"/>
                  </a:cubicBezTo>
                  <a:cubicBezTo>
                    <a:pt x="94" y="751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6"/>
            <p:cNvSpPr/>
            <p:nvPr/>
          </p:nvSpPr>
          <p:spPr>
            <a:xfrm>
              <a:off x="5489220" y="1575787"/>
              <a:ext cx="7198" cy="44370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2"/>
                    <a:pt x="66" y="752"/>
                  </a:cubicBezTo>
                  <a:cubicBezTo>
                    <a:pt x="94" y="752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6"/>
            <p:cNvSpPr/>
            <p:nvPr/>
          </p:nvSpPr>
          <p:spPr>
            <a:xfrm>
              <a:off x="5518250" y="1546757"/>
              <a:ext cx="44370" cy="7198"/>
            </a:xfrm>
            <a:custGeom>
              <a:rect b="b" l="l" r="r" t="t"/>
              <a:pathLst>
                <a:path extrusionOk="0" h="122" w="752">
                  <a:moveTo>
                    <a:pt x="6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66" y="121"/>
                  </a:cubicBezTo>
                  <a:lnTo>
                    <a:pt x="696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6"/>
            <p:cNvSpPr/>
            <p:nvPr/>
          </p:nvSpPr>
          <p:spPr>
            <a:xfrm>
              <a:off x="5423018" y="1546757"/>
              <a:ext cx="44370" cy="7198"/>
            </a:xfrm>
            <a:custGeom>
              <a:rect b="b" l="l" r="r" t="t"/>
              <a:pathLst>
                <a:path extrusionOk="0" h="122" w="752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687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6"/>
            <p:cNvSpPr/>
            <p:nvPr/>
          </p:nvSpPr>
          <p:spPr>
            <a:xfrm>
              <a:off x="5446030" y="1570831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6"/>
            <p:cNvSpPr/>
            <p:nvPr/>
          </p:nvSpPr>
          <p:spPr>
            <a:xfrm>
              <a:off x="5442194" y="1567291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5"/>
                    <a:pt x="28" y="543"/>
                  </a:cubicBezTo>
                  <a:cubicBezTo>
                    <a:pt x="37" y="562"/>
                    <a:pt x="47" y="562"/>
                    <a:pt x="65" y="562"/>
                  </a:cubicBezTo>
                  <a:cubicBezTo>
                    <a:pt x="84" y="562"/>
                    <a:pt x="93" y="56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6"/>
            <p:cNvSpPr/>
            <p:nvPr/>
          </p:nvSpPr>
          <p:spPr>
            <a:xfrm>
              <a:off x="5513352" y="1503508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6"/>
            <p:cNvSpPr/>
            <p:nvPr/>
          </p:nvSpPr>
          <p:spPr>
            <a:xfrm>
              <a:off x="5509517" y="1499968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4"/>
                    <a:pt x="28" y="543"/>
                  </a:cubicBezTo>
                  <a:cubicBezTo>
                    <a:pt x="37" y="552"/>
                    <a:pt x="56" y="562"/>
                    <a:pt x="65" y="562"/>
                  </a:cubicBezTo>
                  <a:cubicBezTo>
                    <a:pt x="84" y="562"/>
                    <a:pt x="93" y="55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6"/>
            <p:cNvSpPr/>
            <p:nvPr/>
          </p:nvSpPr>
          <p:spPr>
            <a:xfrm>
              <a:off x="5446030" y="1503508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6"/>
            <p:cNvSpPr/>
            <p:nvPr/>
          </p:nvSpPr>
          <p:spPr>
            <a:xfrm>
              <a:off x="5442194" y="1499968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65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52"/>
                    <a:pt x="492" y="562"/>
                    <a:pt x="510" y="562"/>
                  </a:cubicBezTo>
                  <a:cubicBezTo>
                    <a:pt x="529" y="562"/>
                    <a:pt x="538" y="552"/>
                    <a:pt x="547" y="543"/>
                  </a:cubicBezTo>
                  <a:cubicBezTo>
                    <a:pt x="575" y="524"/>
                    <a:pt x="575" y="487"/>
                    <a:pt x="547" y="460"/>
                  </a:cubicBezTo>
                  <a:lnTo>
                    <a:pt x="102" y="14"/>
                  </a:lnTo>
                  <a:cubicBezTo>
                    <a:pt x="93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6"/>
            <p:cNvSpPr/>
            <p:nvPr/>
          </p:nvSpPr>
          <p:spPr>
            <a:xfrm>
              <a:off x="5513352" y="1570831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6"/>
            <p:cNvSpPr/>
            <p:nvPr/>
          </p:nvSpPr>
          <p:spPr>
            <a:xfrm>
              <a:off x="5509517" y="1567291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66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62"/>
                    <a:pt x="492" y="562"/>
                    <a:pt x="510" y="562"/>
                  </a:cubicBezTo>
                  <a:cubicBezTo>
                    <a:pt x="529" y="562"/>
                    <a:pt x="538" y="562"/>
                    <a:pt x="547" y="543"/>
                  </a:cubicBezTo>
                  <a:cubicBezTo>
                    <a:pt x="575" y="525"/>
                    <a:pt x="575" y="487"/>
                    <a:pt x="547" y="460"/>
                  </a:cubicBezTo>
                  <a:lnTo>
                    <a:pt x="111" y="14"/>
                  </a:lnTo>
                  <a:cubicBezTo>
                    <a:pt x="98" y="5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6"/>
            <p:cNvSpPr/>
            <p:nvPr/>
          </p:nvSpPr>
          <p:spPr>
            <a:xfrm>
              <a:off x="6401705" y="1879536"/>
              <a:ext cx="52571" cy="52040"/>
            </a:xfrm>
            <a:custGeom>
              <a:rect b="b" l="l" r="r" t="t"/>
              <a:pathLst>
                <a:path extrusionOk="0" h="882" w="891">
                  <a:moveTo>
                    <a:pt x="445" y="112"/>
                  </a:moveTo>
                  <a:cubicBezTo>
                    <a:pt x="631" y="112"/>
                    <a:pt x="770" y="260"/>
                    <a:pt x="770" y="446"/>
                  </a:cubicBezTo>
                  <a:cubicBezTo>
                    <a:pt x="770" y="622"/>
                    <a:pt x="631" y="771"/>
                    <a:pt x="445" y="771"/>
                  </a:cubicBezTo>
                  <a:cubicBezTo>
                    <a:pt x="269" y="771"/>
                    <a:pt x="121" y="622"/>
                    <a:pt x="121" y="446"/>
                  </a:cubicBezTo>
                  <a:cubicBezTo>
                    <a:pt x="121" y="260"/>
                    <a:pt x="269" y="112"/>
                    <a:pt x="445" y="112"/>
                  </a:cubicBezTo>
                  <a:close/>
                  <a:moveTo>
                    <a:pt x="445" y="1"/>
                  </a:moveTo>
                  <a:cubicBezTo>
                    <a:pt x="204" y="1"/>
                    <a:pt x="0" y="196"/>
                    <a:pt x="0" y="446"/>
                  </a:cubicBezTo>
                  <a:cubicBezTo>
                    <a:pt x="0" y="687"/>
                    <a:pt x="204" y="882"/>
                    <a:pt x="445" y="882"/>
                  </a:cubicBezTo>
                  <a:cubicBezTo>
                    <a:pt x="696" y="882"/>
                    <a:pt x="891" y="687"/>
                    <a:pt x="891" y="446"/>
                  </a:cubicBezTo>
                  <a:cubicBezTo>
                    <a:pt x="891" y="196"/>
                    <a:pt x="687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6"/>
            <p:cNvSpPr/>
            <p:nvPr/>
          </p:nvSpPr>
          <p:spPr>
            <a:xfrm>
              <a:off x="5649591" y="1243540"/>
              <a:ext cx="33454" cy="32864"/>
            </a:xfrm>
            <a:custGeom>
              <a:rect b="b" l="l" r="r" t="t"/>
              <a:pathLst>
                <a:path extrusionOk="0" h="557" w="567">
                  <a:moveTo>
                    <a:pt x="289" y="112"/>
                  </a:moveTo>
                  <a:cubicBezTo>
                    <a:pt x="381" y="112"/>
                    <a:pt x="456" y="186"/>
                    <a:pt x="456" y="279"/>
                  </a:cubicBezTo>
                  <a:cubicBezTo>
                    <a:pt x="456" y="371"/>
                    <a:pt x="381" y="446"/>
                    <a:pt x="289" y="446"/>
                  </a:cubicBezTo>
                  <a:cubicBezTo>
                    <a:pt x="196" y="446"/>
                    <a:pt x="122" y="371"/>
                    <a:pt x="122" y="279"/>
                  </a:cubicBezTo>
                  <a:cubicBezTo>
                    <a:pt x="122" y="186"/>
                    <a:pt x="196" y="112"/>
                    <a:pt x="289" y="112"/>
                  </a:cubicBezTo>
                  <a:close/>
                  <a:moveTo>
                    <a:pt x="28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57"/>
                    <a:pt x="289" y="557"/>
                  </a:cubicBezTo>
                  <a:cubicBezTo>
                    <a:pt x="437" y="557"/>
                    <a:pt x="567" y="436"/>
                    <a:pt x="567" y="279"/>
                  </a:cubicBezTo>
                  <a:cubicBezTo>
                    <a:pt x="567" y="121"/>
                    <a:pt x="437" y="0"/>
                    <a:pt x="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6"/>
            <p:cNvSpPr/>
            <p:nvPr/>
          </p:nvSpPr>
          <p:spPr>
            <a:xfrm>
              <a:off x="5647408" y="1634318"/>
              <a:ext cx="784969" cy="105142"/>
            </a:xfrm>
            <a:custGeom>
              <a:rect b="b" l="l" r="r" t="t"/>
              <a:pathLst>
                <a:path extrusionOk="0" h="1782" w="13304">
                  <a:moveTo>
                    <a:pt x="845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938"/>
                  </a:lnTo>
                  <a:cubicBezTo>
                    <a:pt x="1" y="1402"/>
                    <a:pt x="381" y="1782"/>
                    <a:pt x="845" y="1782"/>
                  </a:cubicBezTo>
                  <a:lnTo>
                    <a:pt x="12469" y="1782"/>
                  </a:lnTo>
                  <a:cubicBezTo>
                    <a:pt x="12933" y="1782"/>
                    <a:pt x="13304" y="1402"/>
                    <a:pt x="13304" y="938"/>
                  </a:cubicBezTo>
                  <a:lnTo>
                    <a:pt x="13304" y="836"/>
                  </a:lnTo>
                  <a:cubicBezTo>
                    <a:pt x="13304" y="372"/>
                    <a:pt x="12933" y="1"/>
                    <a:pt x="1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6"/>
            <p:cNvSpPr/>
            <p:nvPr/>
          </p:nvSpPr>
          <p:spPr>
            <a:xfrm>
              <a:off x="5644163" y="1630483"/>
              <a:ext cx="791519" cy="112282"/>
            </a:xfrm>
            <a:custGeom>
              <a:rect b="b" l="l" r="r" t="t"/>
              <a:pathLst>
                <a:path extrusionOk="0" h="1903" w="13415">
                  <a:moveTo>
                    <a:pt x="12524" y="121"/>
                  </a:moveTo>
                  <a:cubicBezTo>
                    <a:pt x="12950" y="121"/>
                    <a:pt x="13303" y="474"/>
                    <a:pt x="13303" y="901"/>
                  </a:cubicBezTo>
                  <a:lnTo>
                    <a:pt x="13303" y="1003"/>
                  </a:lnTo>
                  <a:cubicBezTo>
                    <a:pt x="13303" y="1429"/>
                    <a:pt x="12950" y="1782"/>
                    <a:pt x="12524" y="1782"/>
                  </a:cubicBezTo>
                  <a:lnTo>
                    <a:pt x="900" y="1782"/>
                  </a:lnTo>
                  <a:cubicBezTo>
                    <a:pt x="464" y="1782"/>
                    <a:pt x="112" y="1439"/>
                    <a:pt x="112" y="1003"/>
                  </a:cubicBezTo>
                  <a:lnTo>
                    <a:pt x="112" y="901"/>
                  </a:lnTo>
                  <a:cubicBezTo>
                    <a:pt x="112" y="474"/>
                    <a:pt x="464" y="121"/>
                    <a:pt x="900" y="121"/>
                  </a:cubicBezTo>
                  <a:close/>
                  <a:moveTo>
                    <a:pt x="900" y="1"/>
                  </a:moveTo>
                  <a:cubicBezTo>
                    <a:pt x="399" y="1"/>
                    <a:pt x="0" y="409"/>
                    <a:pt x="0" y="901"/>
                  </a:cubicBezTo>
                  <a:lnTo>
                    <a:pt x="0" y="1003"/>
                  </a:lnTo>
                  <a:cubicBezTo>
                    <a:pt x="0" y="1504"/>
                    <a:pt x="399" y="1903"/>
                    <a:pt x="900" y="1903"/>
                  </a:cubicBezTo>
                  <a:lnTo>
                    <a:pt x="12524" y="1903"/>
                  </a:lnTo>
                  <a:cubicBezTo>
                    <a:pt x="13015" y="1903"/>
                    <a:pt x="13414" y="1494"/>
                    <a:pt x="13414" y="1003"/>
                  </a:cubicBezTo>
                  <a:lnTo>
                    <a:pt x="13414" y="901"/>
                  </a:lnTo>
                  <a:cubicBezTo>
                    <a:pt x="13414" y="409"/>
                    <a:pt x="13015" y="1"/>
                    <a:pt x="1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6"/>
            <p:cNvSpPr/>
            <p:nvPr/>
          </p:nvSpPr>
          <p:spPr>
            <a:xfrm>
              <a:off x="5783174" y="1797993"/>
              <a:ext cx="513499" cy="61363"/>
            </a:xfrm>
            <a:custGeom>
              <a:rect b="b" l="l" r="r" t="t"/>
              <a:pathLst>
                <a:path extrusionOk="0" h="1040" w="8703">
                  <a:moveTo>
                    <a:pt x="520" y="0"/>
                  </a:moveTo>
                  <a:cubicBezTo>
                    <a:pt x="232" y="0"/>
                    <a:pt x="1" y="232"/>
                    <a:pt x="1" y="520"/>
                  </a:cubicBezTo>
                  <a:cubicBezTo>
                    <a:pt x="1" y="808"/>
                    <a:pt x="232" y="1039"/>
                    <a:pt x="520" y="1039"/>
                  </a:cubicBezTo>
                  <a:lnTo>
                    <a:pt x="8183" y="1039"/>
                  </a:lnTo>
                  <a:cubicBezTo>
                    <a:pt x="8470" y="1039"/>
                    <a:pt x="8702" y="808"/>
                    <a:pt x="8702" y="520"/>
                  </a:cubicBezTo>
                  <a:cubicBezTo>
                    <a:pt x="8702" y="232"/>
                    <a:pt x="8470" y="0"/>
                    <a:pt x="8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6"/>
            <p:cNvSpPr/>
            <p:nvPr/>
          </p:nvSpPr>
          <p:spPr>
            <a:xfrm>
              <a:off x="5779870" y="1794689"/>
              <a:ext cx="520048" cy="67971"/>
            </a:xfrm>
            <a:custGeom>
              <a:rect b="b" l="l" r="r" t="t"/>
              <a:pathLst>
                <a:path extrusionOk="0" h="1152" w="8814">
                  <a:moveTo>
                    <a:pt x="8239" y="112"/>
                  </a:moveTo>
                  <a:cubicBezTo>
                    <a:pt x="8489" y="112"/>
                    <a:pt x="8702" y="326"/>
                    <a:pt x="8702" y="576"/>
                  </a:cubicBezTo>
                  <a:cubicBezTo>
                    <a:pt x="8702" y="826"/>
                    <a:pt x="8498" y="1040"/>
                    <a:pt x="8239" y="1040"/>
                  </a:cubicBezTo>
                  <a:lnTo>
                    <a:pt x="576" y="1040"/>
                  </a:lnTo>
                  <a:cubicBezTo>
                    <a:pt x="326" y="1040"/>
                    <a:pt x="112" y="826"/>
                    <a:pt x="112" y="576"/>
                  </a:cubicBezTo>
                  <a:cubicBezTo>
                    <a:pt x="112" y="326"/>
                    <a:pt x="326" y="112"/>
                    <a:pt x="576" y="112"/>
                  </a:cubicBezTo>
                  <a:close/>
                  <a:moveTo>
                    <a:pt x="576" y="1"/>
                  </a:moveTo>
                  <a:cubicBezTo>
                    <a:pt x="261" y="1"/>
                    <a:pt x="1" y="261"/>
                    <a:pt x="1" y="576"/>
                  </a:cubicBezTo>
                  <a:cubicBezTo>
                    <a:pt x="1" y="891"/>
                    <a:pt x="261" y="1151"/>
                    <a:pt x="576" y="1151"/>
                  </a:cubicBezTo>
                  <a:lnTo>
                    <a:pt x="8239" y="1151"/>
                  </a:lnTo>
                  <a:cubicBezTo>
                    <a:pt x="8554" y="1151"/>
                    <a:pt x="8814" y="891"/>
                    <a:pt x="8814" y="576"/>
                  </a:cubicBezTo>
                  <a:cubicBezTo>
                    <a:pt x="8814" y="261"/>
                    <a:pt x="8554" y="1"/>
                    <a:pt x="8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6"/>
            <p:cNvSpPr/>
            <p:nvPr/>
          </p:nvSpPr>
          <p:spPr>
            <a:xfrm>
              <a:off x="5918351" y="1908565"/>
              <a:ext cx="243090" cy="75051"/>
            </a:xfrm>
            <a:custGeom>
              <a:rect b="b" l="l" r="r" t="t"/>
              <a:pathLst>
                <a:path extrusionOk="0" h="1272" w="4120">
                  <a:moveTo>
                    <a:pt x="641" y="0"/>
                  </a:moveTo>
                  <a:cubicBezTo>
                    <a:pt x="288" y="0"/>
                    <a:pt x="1" y="279"/>
                    <a:pt x="1" y="631"/>
                  </a:cubicBezTo>
                  <a:cubicBezTo>
                    <a:pt x="1" y="984"/>
                    <a:pt x="288" y="1271"/>
                    <a:pt x="641" y="1271"/>
                  </a:cubicBezTo>
                  <a:lnTo>
                    <a:pt x="3480" y="1271"/>
                  </a:lnTo>
                  <a:cubicBezTo>
                    <a:pt x="3832" y="1271"/>
                    <a:pt x="4120" y="984"/>
                    <a:pt x="4120" y="631"/>
                  </a:cubicBezTo>
                  <a:cubicBezTo>
                    <a:pt x="4120" y="279"/>
                    <a:pt x="3832" y="0"/>
                    <a:pt x="3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6"/>
            <p:cNvSpPr/>
            <p:nvPr/>
          </p:nvSpPr>
          <p:spPr>
            <a:xfrm>
              <a:off x="5915106" y="1904730"/>
              <a:ext cx="249640" cy="82131"/>
            </a:xfrm>
            <a:custGeom>
              <a:rect b="b" l="l" r="r" t="t"/>
              <a:pathLst>
                <a:path extrusionOk="0" h="1392" w="4231">
                  <a:moveTo>
                    <a:pt x="3535" y="121"/>
                  </a:moveTo>
                  <a:cubicBezTo>
                    <a:pt x="3850" y="121"/>
                    <a:pt x="4110" y="381"/>
                    <a:pt x="4110" y="696"/>
                  </a:cubicBezTo>
                  <a:cubicBezTo>
                    <a:pt x="4110" y="1021"/>
                    <a:pt x="3850" y="1281"/>
                    <a:pt x="3535" y="1281"/>
                  </a:cubicBezTo>
                  <a:lnTo>
                    <a:pt x="696" y="1281"/>
                  </a:lnTo>
                  <a:cubicBezTo>
                    <a:pt x="381" y="1281"/>
                    <a:pt x="121" y="1021"/>
                    <a:pt x="121" y="696"/>
                  </a:cubicBezTo>
                  <a:cubicBezTo>
                    <a:pt x="121" y="381"/>
                    <a:pt x="381" y="121"/>
                    <a:pt x="696" y="121"/>
                  </a:cubicBezTo>
                  <a:close/>
                  <a:moveTo>
                    <a:pt x="696" y="0"/>
                  </a:moveTo>
                  <a:cubicBezTo>
                    <a:pt x="316" y="0"/>
                    <a:pt x="0" y="316"/>
                    <a:pt x="0" y="696"/>
                  </a:cubicBezTo>
                  <a:cubicBezTo>
                    <a:pt x="0" y="1086"/>
                    <a:pt x="316" y="1392"/>
                    <a:pt x="696" y="1392"/>
                  </a:cubicBezTo>
                  <a:lnTo>
                    <a:pt x="3535" y="1392"/>
                  </a:lnTo>
                  <a:cubicBezTo>
                    <a:pt x="3915" y="1392"/>
                    <a:pt x="4230" y="1086"/>
                    <a:pt x="4230" y="696"/>
                  </a:cubicBezTo>
                  <a:cubicBezTo>
                    <a:pt x="4230" y="316"/>
                    <a:pt x="3915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6"/>
            <p:cNvSpPr/>
            <p:nvPr/>
          </p:nvSpPr>
          <p:spPr>
            <a:xfrm>
              <a:off x="5656199" y="1614611"/>
              <a:ext cx="784969" cy="105142"/>
            </a:xfrm>
            <a:custGeom>
              <a:rect b="b" l="l" r="r" t="t"/>
              <a:pathLst>
                <a:path extrusionOk="0" h="1782" w="13304">
                  <a:moveTo>
                    <a:pt x="844" y="1"/>
                  </a:moveTo>
                  <a:cubicBezTo>
                    <a:pt x="381" y="1"/>
                    <a:pt x="0" y="381"/>
                    <a:pt x="0" y="845"/>
                  </a:cubicBezTo>
                  <a:lnTo>
                    <a:pt x="0" y="947"/>
                  </a:lnTo>
                  <a:cubicBezTo>
                    <a:pt x="0" y="1411"/>
                    <a:pt x="381" y="1782"/>
                    <a:pt x="844" y="1782"/>
                  </a:cubicBezTo>
                  <a:lnTo>
                    <a:pt x="12468" y="1782"/>
                  </a:lnTo>
                  <a:cubicBezTo>
                    <a:pt x="12932" y="1782"/>
                    <a:pt x="13303" y="1411"/>
                    <a:pt x="13303" y="947"/>
                  </a:cubicBezTo>
                  <a:lnTo>
                    <a:pt x="13303" y="845"/>
                  </a:lnTo>
                  <a:cubicBezTo>
                    <a:pt x="13303" y="381"/>
                    <a:pt x="12932" y="1"/>
                    <a:pt x="12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6"/>
            <p:cNvSpPr/>
            <p:nvPr/>
          </p:nvSpPr>
          <p:spPr>
            <a:xfrm>
              <a:off x="5652895" y="1611366"/>
              <a:ext cx="792109" cy="112223"/>
            </a:xfrm>
            <a:custGeom>
              <a:rect b="b" l="l" r="r" t="t"/>
              <a:pathLst>
                <a:path extrusionOk="0" h="1902" w="13425">
                  <a:moveTo>
                    <a:pt x="12524" y="121"/>
                  </a:moveTo>
                  <a:cubicBezTo>
                    <a:pt x="12951" y="121"/>
                    <a:pt x="13303" y="464"/>
                    <a:pt x="13303" y="900"/>
                  </a:cubicBezTo>
                  <a:lnTo>
                    <a:pt x="13303" y="1002"/>
                  </a:lnTo>
                  <a:cubicBezTo>
                    <a:pt x="13303" y="1429"/>
                    <a:pt x="12951" y="1781"/>
                    <a:pt x="12524" y="1781"/>
                  </a:cubicBezTo>
                  <a:lnTo>
                    <a:pt x="900" y="1781"/>
                  </a:lnTo>
                  <a:cubicBezTo>
                    <a:pt x="474" y="1781"/>
                    <a:pt x="121" y="1429"/>
                    <a:pt x="121" y="1002"/>
                  </a:cubicBezTo>
                  <a:lnTo>
                    <a:pt x="121" y="900"/>
                  </a:lnTo>
                  <a:cubicBezTo>
                    <a:pt x="121" y="464"/>
                    <a:pt x="464" y="121"/>
                    <a:pt x="900" y="121"/>
                  </a:cubicBezTo>
                  <a:close/>
                  <a:moveTo>
                    <a:pt x="900" y="0"/>
                  </a:moveTo>
                  <a:cubicBezTo>
                    <a:pt x="409" y="0"/>
                    <a:pt x="1" y="408"/>
                    <a:pt x="1" y="900"/>
                  </a:cubicBezTo>
                  <a:lnTo>
                    <a:pt x="1" y="1002"/>
                  </a:lnTo>
                  <a:cubicBezTo>
                    <a:pt x="1" y="1494"/>
                    <a:pt x="409" y="1902"/>
                    <a:pt x="900" y="1902"/>
                  </a:cubicBezTo>
                  <a:lnTo>
                    <a:pt x="12524" y="1902"/>
                  </a:lnTo>
                  <a:cubicBezTo>
                    <a:pt x="13016" y="1902"/>
                    <a:pt x="13424" y="1494"/>
                    <a:pt x="13424" y="1002"/>
                  </a:cubicBezTo>
                  <a:lnTo>
                    <a:pt x="13424" y="900"/>
                  </a:lnTo>
                  <a:cubicBezTo>
                    <a:pt x="13424" y="408"/>
                    <a:pt x="13016" y="0"/>
                    <a:pt x="12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6"/>
            <p:cNvSpPr/>
            <p:nvPr/>
          </p:nvSpPr>
          <p:spPr>
            <a:xfrm>
              <a:off x="5742698" y="1644172"/>
              <a:ext cx="607608" cy="42246"/>
            </a:xfrm>
            <a:custGeom>
              <a:rect b="b" l="l" r="r" t="t"/>
              <a:pathLst>
                <a:path extrusionOk="0" h="716" w="10298">
                  <a:moveTo>
                    <a:pt x="9954" y="112"/>
                  </a:moveTo>
                  <a:cubicBezTo>
                    <a:pt x="10084" y="112"/>
                    <a:pt x="10186" y="214"/>
                    <a:pt x="10186" y="335"/>
                  </a:cubicBezTo>
                  <a:lnTo>
                    <a:pt x="10186" y="372"/>
                  </a:lnTo>
                  <a:cubicBezTo>
                    <a:pt x="10186" y="492"/>
                    <a:pt x="10084" y="594"/>
                    <a:pt x="9954" y="594"/>
                  </a:cubicBezTo>
                  <a:lnTo>
                    <a:pt x="343" y="594"/>
                  </a:lnTo>
                  <a:cubicBezTo>
                    <a:pt x="213" y="594"/>
                    <a:pt x="111" y="492"/>
                    <a:pt x="111" y="372"/>
                  </a:cubicBezTo>
                  <a:lnTo>
                    <a:pt x="111" y="335"/>
                  </a:lnTo>
                  <a:cubicBezTo>
                    <a:pt x="111" y="214"/>
                    <a:pt x="213" y="112"/>
                    <a:pt x="343" y="112"/>
                  </a:cubicBezTo>
                  <a:close/>
                  <a:moveTo>
                    <a:pt x="343" y="1"/>
                  </a:moveTo>
                  <a:cubicBezTo>
                    <a:pt x="148" y="1"/>
                    <a:pt x="0" y="149"/>
                    <a:pt x="0" y="335"/>
                  </a:cubicBezTo>
                  <a:lnTo>
                    <a:pt x="0" y="372"/>
                  </a:lnTo>
                  <a:cubicBezTo>
                    <a:pt x="0" y="557"/>
                    <a:pt x="158" y="715"/>
                    <a:pt x="343" y="715"/>
                  </a:cubicBezTo>
                  <a:lnTo>
                    <a:pt x="9954" y="715"/>
                  </a:lnTo>
                  <a:cubicBezTo>
                    <a:pt x="10149" y="715"/>
                    <a:pt x="10297" y="557"/>
                    <a:pt x="10297" y="372"/>
                  </a:cubicBezTo>
                  <a:lnTo>
                    <a:pt x="10297" y="335"/>
                  </a:lnTo>
                  <a:cubicBezTo>
                    <a:pt x="10297" y="149"/>
                    <a:pt x="10149" y="1"/>
                    <a:pt x="9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6"/>
            <p:cNvSpPr/>
            <p:nvPr/>
          </p:nvSpPr>
          <p:spPr>
            <a:xfrm>
              <a:off x="5792497" y="1778817"/>
              <a:ext cx="512909" cy="61363"/>
            </a:xfrm>
            <a:custGeom>
              <a:rect b="b" l="l" r="r" t="t"/>
              <a:pathLst>
                <a:path extrusionOk="0" h="1040" w="8693">
                  <a:moveTo>
                    <a:pt x="510" y="1"/>
                  </a:moveTo>
                  <a:cubicBezTo>
                    <a:pt x="232" y="1"/>
                    <a:pt x="0" y="233"/>
                    <a:pt x="0" y="520"/>
                  </a:cubicBezTo>
                  <a:cubicBezTo>
                    <a:pt x="0" y="808"/>
                    <a:pt x="232" y="1040"/>
                    <a:pt x="510" y="1040"/>
                  </a:cubicBezTo>
                  <a:lnTo>
                    <a:pt x="8173" y="1040"/>
                  </a:lnTo>
                  <a:cubicBezTo>
                    <a:pt x="8461" y="1040"/>
                    <a:pt x="8692" y="808"/>
                    <a:pt x="8692" y="520"/>
                  </a:cubicBezTo>
                  <a:cubicBezTo>
                    <a:pt x="8692" y="233"/>
                    <a:pt x="8461" y="1"/>
                    <a:pt x="8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6"/>
            <p:cNvSpPr/>
            <p:nvPr/>
          </p:nvSpPr>
          <p:spPr>
            <a:xfrm>
              <a:off x="5788662" y="1775572"/>
              <a:ext cx="520048" cy="67912"/>
            </a:xfrm>
            <a:custGeom>
              <a:rect b="b" l="l" r="r" t="t"/>
              <a:pathLst>
                <a:path extrusionOk="0" h="1151" w="8814">
                  <a:moveTo>
                    <a:pt x="8238" y="111"/>
                  </a:moveTo>
                  <a:cubicBezTo>
                    <a:pt x="8498" y="111"/>
                    <a:pt x="8702" y="316"/>
                    <a:pt x="8702" y="575"/>
                  </a:cubicBezTo>
                  <a:cubicBezTo>
                    <a:pt x="8702" y="826"/>
                    <a:pt x="8498" y="1030"/>
                    <a:pt x="8238" y="1030"/>
                  </a:cubicBezTo>
                  <a:lnTo>
                    <a:pt x="575" y="1030"/>
                  </a:lnTo>
                  <a:cubicBezTo>
                    <a:pt x="325" y="1030"/>
                    <a:pt x="121" y="826"/>
                    <a:pt x="121" y="575"/>
                  </a:cubicBezTo>
                  <a:cubicBezTo>
                    <a:pt x="121" y="316"/>
                    <a:pt x="325" y="111"/>
                    <a:pt x="575" y="11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51"/>
                    <a:pt x="0" y="575"/>
                  </a:cubicBezTo>
                  <a:cubicBezTo>
                    <a:pt x="0" y="891"/>
                    <a:pt x="260" y="1150"/>
                    <a:pt x="575" y="1150"/>
                  </a:cubicBezTo>
                  <a:lnTo>
                    <a:pt x="8238" y="1150"/>
                  </a:lnTo>
                  <a:cubicBezTo>
                    <a:pt x="8563" y="1150"/>
                    <a:pt x="8813" y="891"/>
                    <a:pt x="8813" y="575"/>
                  </a:cubicBezTo>
                  <a:cubicBezTo>
                    <a:pt x="8813" y="251"/>
                    <a:pt x="8563" y="0"/>
                    <a:pt x="8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6"/>
            <p:cNvSpPr/>
            <p:nvPr/>
          </p:nvSpPr>
          <p:spPr>
            <a:xfrm>
              <a:off x="5896460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6"/>
            <p:cNvSpPr/>
            <p:nvPr/>
          </p:nvSpPr>
          <p:spPr>
            <a:xfrm>
              <a:off x="5953399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2" y="112"/>
                  </a:moveTo>
                  <a:cubicBezTo>
                    <a:pt x="297" y="112"/>
                    <a:pt x="353" y="167"/>
                    <a:pt x="353" y="232"/>
                  </a:cubicBezTo>
                  <a:cubicBezTo>
                    <a:pt x="353" y="297"/>
                    <a:pt x="297" y="344"/>
                    <a:pt x="232" y="344"/>
                  </a:cubicBezTo>
                  <a:cubicBezTo>
                    <a:pt x="168" y="344"/>
                    <a:pt x="121" y="297"/>
                    <a:pt x="121" y="232"/>
                  </a:cubicBezTo>
                  <a:cubicBezTo>
                    <a:pt x="121" y="167"/>
                    <a:pt x="168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6"/>
            <p:cNvSpPr/>
            <p:nvPr/>
          </p:nvSpPr>
          <p:spPr>
            <a:xfrm>
              <a:off x="6006502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2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2" y="344"/>
                  </a:cubicBezTo>
                  <a:cubicBezTo>
                    <a:pt x="167" y="344"/>
                    <a:pt x="112" y="297"/>
                    <a:pt x="112" y="232"/>
                  </a:cubicBezTo>
                  <a:cubicBezTo>
                    <a:pt x="112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6"/>
            <p:cNvSpPr/>
            <p:nvPr/>
          </p:nvSpPr>
          <p:spPr>
            <a:xfrm>
              <a:off x="6063440" y="1795810"/>
              <a:ext cx="27377" cy="27436"/>
            </a:xfrm>
            <a:custGeom>
              <a:rect b="b" l="l" r="r" t="t"/>
              <a:pathLst>
                <a:path extrusionOk="0" h="465" w="464">
                  <a:moveTo>
                    <a:pt x="232" y="112"/>
                  </a:moveTo>
                  <a:cubicBezTo>
                    <a:pt x="297" y="112"/>
                    <a:pt x="343" y="167"/>
                    <a:pt x="343" y="232"/>
                  </a:cubicBezTo>
                  <a:cubicBezTo>
                    <a:pt x="343" y="297"/>
                    <a:pt x="288" y="344"/>
                    <a:pt x="232" y="344"/>
                  </a:cubicBezTo>
                  <a:cubicBezTo>
                    <a:pt x="167" y="344"/>
                    <a:pt x="111" y="297"/>
                    <a:pt x="111" y="232"/>
                  </a:cubicBezTo>
                  <a:cubicBezTo>
                    <a:pt x="111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53" y="464"/>
                    <a:pt x="464" y="353"/>
                    <a:pt x="464" y="232"/>
                  </a:cubicBezTo>
                  <a:cubicBezTo>
                    <a:pt x="464" y="102"/>
                    <a:pt x="353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6"/>
            <p:cNvSpPr/>
            <p:nvPr/>
          </p:nvSpPr>
          <p:spPr>
            <a:xfrm>
              <a:off x="6118136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6"/>
            <p:cNvSpPr/>
            <p:nvPr/>
          </p:nvSpPr>
          <p:spPr>
            <a:xfrm>
              <a:off x="6175074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3" y="344"/>
                  </a:cubicBezTo>
                  <a:cubicBezTo>
                    <a:pt x="168" y="344"/>
                    <a:pt x="112" y="297"/>
                    <a:pt x="112" y="232"/>
                  </a:cubicBezTo>
                  <a:cubicBezTo>
                    <a:pt x="112" y="167"/>
                    <a:pt x="168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3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6"/>
            <p:cNvSpPr/>
            <p:nvPr/>
          </p:nvSpPr>
          <p:spPr>
            <a:xfrm>
              <a:off x="5860882" y="1237521"/>
              <a:ext cx="328467" cy="328998"/>
            </a:xfrm>
            <a:custGeom>
              <a:rect b="b" l="l" r="r" t="t"/>
              <a:pathLst>
                <a:path extrusionOk="0" h="5576" w="5567">
                  <a:moveTo>
                    <a:pt x="2784" y="0"/>
                  </a:moveTo>
                  <a:cubicBezTo>
                    <a:pt x="1244" y="0"/>
                    <a:pt x="1" y="1253"/>
                    <a:pt x="1" y="2792"/>
                  </a:cubicBezTo>
                  <a:cubicBezTo>
                    <a:pt x="1" y="4323"/>
                    <a:pt x="1244" y="5575"/>
                    <a:pt x="2784" y="5575"/>
                  </a:cubicBezTo>
                  <a:cubicBezTo>
                    <a:pt x="4324" y="5575"/>
                    <a:pt x="5567" y="4323"/>
                    <a:pt x="5567" y="2792"/>
                  </a:cubicBezTo>
                  <a:cubicBezTo>
                    <a:pt x="5567" y="1253"/>
                    <a:pt x="4324" y="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6"/>
            <p:cNvSpPr/>
            <p:nvPr/>
          </p:nvSpPr>
          <p:spPr>
            <a:xfrm>
              <a:off x="5857046" y="1234217"/>
              <a:ext cx="335606" cy="335606"/>
            </a:xfrm>
            <a:custGeom>
              <a:rect b="b" l="l" r="r" t="t"/>
              <a:pathLst>
                <a:path extrusionOk="0" h="5688" w="5688">
                  <a:moveTo>
                    <a:pt x="2849" y="121"/>
                  </a:moveTo>
                  <a:cubicBezTo>
                    <a:pt x="4352" y="121"/>
                    <a:pt x="5576" y="1336"/>
                    <a:pt x="5576" y="2848"/>
                  </a:cubicBezTo>
                  <a:cubicBezTo>
                    <a:pt x="5576" y="4351"/>
                    <a:pt x="4352" y="5576"/>
                    <a:pt x="2849" y="5576"/>
                  </a:cubicBezTo>
                  <a:cubicBezTo>
                    <a:pt x="1346" y="5576"/>
                    <a:pt x="121" y="4351"/>
                    <a:pt x="121" y="2848"/>
                  </a:cubicBezTo>
                  <a:cubicBezTo>
                    <a:pt x="121" y="1336"/>
                    <a:pt x="1346" y="121"/>
                    <a:pt x="2849" y="121"/>
                  </a:cubicBezTo>
                  <a:close/>
                  <a:moveTo>
                    <a:pt x="2849" y="1"/>
                  </a:moveTo>
                  <a:cubicBezTo>
                    <a:pt x="1281" y="1"/>
                    <a:pt x="1" y="1271"/>
                    <a:pt x="1" y="2839"/>
                  </a:cubicBezTo>
                  <a:cubicBezTo>
                    <a:pt x="1" y="4416"/>
                    <a:pt x="1281" y="5687"/>
                    <a:pt x="2849" y="5687"/>
                  </a:cubicBezTo>
                  <a:cubicBezTo>
                    <a:pt x="4417" y="5687"/>
                    <a:pt x="5687" y="4416"/>
                    <a:pt x="5687" y="2839"/>
                  </a:cubicBezTo>
                  <a:cubicBezTo>
                    <a:pt x="5687" y="1271"/>
                    <a:pt x="4417" y="1"/>
                    <a:pt x="2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6"/>
            <p:cNvSpPr/>
            <p:nvPr/>
          </p:nvSpPr>
          <p:spPr>
            <a:xfrm>
              <a:off x="5884424" y="1216693"/>
              <a:ext cx="328998" cy="328998"/>
            </a:xfrm>
            <a:custGeom>
              <a:rect b="b" l="l" r="r" t="t"/>
              <a:pathLst>
                <a:path extrusionOk="0" h="5576" w="5576">
                  <a:moveTo>
                    <a:pt x="2784" y="1"/>
                  </a:moveTo>
                  <a:cubicBezTo>
                    <a:pt x="1253" y="1"/>
                    <a:pt x="1" y="1253"/>
                    <a:pt x="1" y="2784"/>
                  </a:cubicBezTo>
                  <a:cubicBezTo>
                    <a:pt x="1" y="4324"/>
                    <a:pt x="1253" y="5576"/>
                    <a:pt x="2784" y="5576"/>
                  </a:cubicBezTo>
                  <a:cubicBezTo>
                    <a:pt x="4324" y="5576"/>
                    <a:pt x="5576" y="4324"/>
                    <a:pt x="5576" y="2784"/>
                  </a:cubicBezTo>
                  <a:cubicBezTo>
                    <a:pt x="5576" y="1253"/>
                    <a:pt x="4324" y="1"/>
                    <a:pt x="2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6"/>
            <p:cNvSpPr/>
            <p:nvPr/>
          </p:nvSpPr>
          <p:spPr>
            <a:xfrm>
              <a:off x="5881179" y="1213448"/>
              <a:ext cx="335547" cy="335547"/>
            </a:xfrm>
            <a:custGeom>
              <a:rect b="b" l="l" r="r" t="t"/>
              <a:pathLst>
                <a:path extrusionOk="0" h="5687" w="5687">
                  <a:moveTo>
                    <a:pt x="2839" y="121"/>
                  </a:moveTo>
                  <a:cubicBezTo>
                    <a:pt x="4342" y="121"/>
                    <a:pt x="5566" y="1336"/>
                    <a:pt x="5566" y="2839"/>
                  </a:cubicBezTo>
                  <a:cubicBezTo>
                    <a:pt x="5566" y="4351"/>
                    <a:pt x="4351" y="5575"/>
                    <a:pt x="2839" y="5575"/>
                  </a:cubicBezTo>
                  <a:cubicBezTo>
                    <a:pt x="1336" y="5575"/>
                    <a:pt x="111" y="4351"/>
                    <a:pt x="111" y="2839"/>
                  </a:cubicBezTo>
                  <a:cubicBezTo>
                    <a:pt x="111" y="1336"/>
                    <a:pt x="1336" y="121"/>
                    <a:pt x="2839" y="121"/>
                  </a:cubicBezTo>
                  <a:close/>
                  <a:moveTo>
                    <a:pt x="2839" y="0"/>
                  </a:moveTo>
                  <a:cubicBezTo>
                    <a:pt x="1271" y="0"/>
                    <a:pt x="0" y="1271"/>
                    <a:pt x="0" y="2839"/>
                  </a:cubicBezTo>
                  <a:cubicBezTo>
                    <a:pt x="0" y="4416"/>
                    <a:pt x="1271" y="5687"/>
                    <a:pt x="2839" y="5687"/>
                  </a:cubicBezTo>
                  <a:cubicBezTo>
                    <a:pt x="4406" y="5687"/>
                    <a:pt x="5687" y="4416"/>
                    <a:pt x="5687" y="2839"/>
                  </a:cubicBezTo>
                  <a:cubicBezTo>
                    <a:pt x="5687" y="1271"/>
                    <a:pt x="4406" y="0"/>
                    <a:pt x="2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6"/>
            <p:cNvSpPr/>
            <p:nvPr/>
          </p:nvSpPr>
          <p:spPr>
            <a:xfrm>
              <a:off x="5975820" y="1391284"/>
              <a:ext cx="146208" cy="73104"/>
            </a:xfrm>
            <a:custGeom>
              <a:rect b="b" l="l" r="r" t="t"/>
              <a:pathLst>
                <a:path extrusionOk="0" h="1239" w="2478">
                  <a:moveTo>
                    <a:pt x="1235" y="1"/>
                  </a:moveTo>
                  <a:cubicBezTo>
                    <a:pt x="558" y="1"/>
                    <a:pt x="1" y="548"/>
                    <a:pt x="1" y="1235"/>
                  </a:cubicBezTo>
                  <a:cubicBezTo>
                    <a:pt x="1" y="1235"/>
                    <a:pt x="1102" y="1239"/>
                    <a:pt x="1836" y="1239"/>
                  </a:cubicBezTo>
                  <a:cubicBezTo>
                    <a:pt x="2203" y="1239"/>
                    <a:pt x="2478" y="1238"/>
                    <a:pt x="2478" y="1235"/>
                  </a:cubicBezTo>
                  <a:cubicBezTo>
                    <a:pt x="2478" y="548"/>
                    <a:pt x="1921" y="1"/>
                    <a:pt x="1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6"/>
            <p:cNvSpPr/>
            <p:nvPr/>
          </p:nvSpPr>
          <p:spPr>
            <a:xfrm>
              <a:off x="5972575" y="1387508"/>
              <a:ext cx="152757" cy="80479"/>
            </a:xfrm>
            <a:custGeom>
              <a:rect b="b" l="l" r="r" t="t"/>
              <a:pathLst>
                <a:path extrusionOk="0" h="1364" w="2589">
                  <a:moveTo>
                    <a:pt x="1290" y="121"/>
                  </a:moveTo>
                  <a:cubicBezTo>
                    <a:pt x="1921" y="121"/>
                    <a:pt x="2440" y="622"/>
                    <a:pt x="2468" y="1243"/>
                  </a:cubicBezTo>
                  <a:lnTo>
                    <a:pt x="112" y="1243"/>
                  </a:lnTo>
                  <a:cubicBezTo>
                    <a:pt x="149" y="622"/>
                    <a:pt x="659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4"/>
                    <a:pt x="0" y="1299"/>
                  </a:cubicBezTo>
                  <a:cubicBezTo>
                    <a:pt x="0" y="1364"/>
                    <a:pt x="0" y="1364"/>
                    <a:pt x="492" y="1364"/>
                  </a:cubicBezTo>
                  <a:lnTo>
                    <a:pt x="2190" y="1364"/>
                  </a:lnTo>
                  <a:cubicBezTo>
                    <a:pt x="2588" y="1364"/>
                    <a:pt x="2588" y="1364"/>
                    <a:pt x="2588" y="1299"/>
                  </a:cubicBezTo>
                  <a:cubicBezTo>
                    <a:pt x="2588" y="584"/>
                    <a:pt x="2004" y="0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6"/>
            <p:cNvSpPr/>
            <p:nvPr/>
          </p:nvSpPr>
          <p:spPr>
            <a:xfrm>
              <a:off x="6007564" y="1298236"/>
              <a:ext cx="83253" cy="82722"/>
            </a:xfrm>
            <a:custGeom>
              <a:rect b="b" l="l" r="r" t="t"/>
              <a:pathLst>
                <a:path extrusionOk="0" h="1402" w="1411">
                  <a:moveTo>
                    <a:pt x="706" y="1"/>
                  </a:moveTo>
                  <a:cubicBezTo>
                    <a:pt x="316" y="1"/>
                    <a:pt x="1" y="316"/>
                    <a:pt x="1" y="697"/>
                  </a:cubicBezTo>
                  <a:cubicBezTo>
                    <a:pt x="1" y="1086"/>
                    <a:pt x="316" y="1402"/>
                    <a:pt x="706" y="1402"/>
                  </a:cubicBezTo>
                  <a:cubicBezTo>
                    <a:pt x="1096" y="1402"/>
                    <a:pt x="1411" y="1086"/>
                    <a:pt x="1411" y="697"/>
                  </a:cubicBezTo>
                  <a:cubicBezTo>
                    <a:pt x="1411" y="316"/>
                    <a:pt x="1096" y="1"/>
                    <a:pt x="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6"/>
            <p:cNvSpPr/>
            <p:nvPr/>
          </p:nvSpPr>
          <p:spPr>
            <a:xfrm>
              <a:off x="6004318" y="1294401"/>
              <a:ext cx="89802" cy="89861"/>
            </a:xfrm>
            <a:custGeom>
              <a:rect b="b" l="l" r="r" t="t"/>
              <a:pathLst>
                <a:path extrusionOk="0" h="1523" w="1522">
                  <a:moveTo>
                    <a:pt x="761" y="122"/>
                  </a:moveTo>
                  <a:cubicBezTo>
                    <a:pt x="1123" y="122"/>
                    <a:pt x="1410" y="409"/>
                    <a:pt x="1410" y="762"/>
                  </a:cubicBezTo>
                  <a:cubicBezTo>
                    <a:pt x="1410" y="1123"/>
                    <a:pt x="1123" y="1411"/>
                    <a:pt x="761" y="1411"/>
                  </a:cubicBezTo>
                  <a:cubicBezTo>
                    <a:pt x="408" y="1411"/>
                    <a:pt x="121" y="1123"/>
                    <a:pt x="121" y="762"/>
                  </a:cubicBezTo>
                  <a:cubicBezTo>
                    <a:pt x="121" y="409"/>
                    <a:pt x="408" y="122"/>
                    <a:pt x="761" y="122"/>
                  </a:cubicBezTo>
                  <a:close/>
                  <a:moveTo>
                    <a:pt x="761" y="1"/>
                  </a:moveTo>
                  <a:cubicBezTo>
                    <a:pt x="344" y="1"/>
                    <a:pt x="0" y="344"/>
                    <a:pt x="0" y="762"/>
                  </a:cubicBezTo>
                  <a:cubicBezTo>
                    <a:pt x="0" y="1188"/>
                    <a:pt x="344" y="1522"/>
                    <a:pt x="761" y="1522"/>
                  </a:cubicBezTo>
                  <a:cubicBezTo>
                    <a:pt x="1178" y="1522"/>
                    <a:pt x="1522" y="1188"/>
                    <a:pt x="1522" y="762"/>
                  </a:cubicBezTo>
                  <a:cubicBezTo>
                    <a:pt x="1522" y="344"/>
                    <a:pt x="1178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6"/>
            <p:cNvSpPr/>
            <p:nvPr/>
          </p:nvSpPr>
          <p:spPr>
            <a:xfrm>
              <a:off x="5927673" y="1888858"/>
              <a:ext cx="242559" cy="75582"/>
            </a:xfrm>
            <a:custGeom>
              <a:rect b="b" l="l" r="r" t="t"/>
              <a:pathLst>
                <a:path extrusionOk="0" h="1281" w="4111">
                  <a:moveTo>
                    <a:pt x="641" y="0"/>
                  </a:moveTo>
                  <a:cubicBezTo>
                    <a:pt x="288" y="0"/>
                    <a:pt x="1" y="288"/>
                    <a:pt x="1" y="640"/>
                  </a:cubicBezTo>
                  <a:cubicBezTo>
                    <a:pt x="1" y="993"/>
                    <a:pt x="288" y="1281"/>
                    <a:pt x="641" y="1281"/>
                  </a:cubicBezTo>
                  <a:lnTo>
                    <a:pt x="3470" y="1281"/>
                  </a:lnTo>
                  <a:cubicBezTo>
                    <a:pt x="3823" y="1281"/>
                    <a:pt x="4110" y="993"/>
                    <a:pt x="4110" y="640"/>
                  </a:cubicBezTo>
                  <a:cubicBezTo>
                    <a:pt x="4110" y="288"/>
                    <a:pt x="3823" y="0"/>
                    <a:pt x="3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6"/>
            <p:cNvSpPr/>
            <p:nvPr/>
          </p:nvSpPr>
          <p:spPr>
            <a:xfrm>
              <a:off x="5924369" y="1885554"/>
              <a:ext cx="249109" cy="82190"/>
            </a:xfrm>
            <a:custGeom>
              <a:rect b="b" l="l" r="r" t="t"/>
              <a:pathLst>
                <a:path extrusionOk="0" h="1393" w="4222">
                  <a:moveTo>
                    <a:pt x="3526" y="121"/>
                  </a:moveTo>
                  <a:cubicBezTo>
                    <a:pt x="3851" y="121"/>
                    <a:pt x="4110" y="381"/>
                    <a:pt x="4110" y="696"/>
                  </a:cubicBezTo>
                  <a:cubicBezTo>
                    <a:pt x="4110" y="1012"/>
                    <a:pt x="3851" y="1281"/>
                    <a:pt x="3526" y="1281"/>
                  </a:cubicBezTo>
                  <a:lnTo>
                    <a:pt x="697" y="1281"/>
                  </a:lnTo>
                  <a:cubicBezTo>
                    <a:pt x="372" y="1281"/>
                    <a:pt x="112" y="1012"/>
                    <a:pt x="112" y="696"/>
                  </a:cubicBezTo>
                  <a:cubicBezTo>
                    <a:pt x="112" y="381"/>
                    <a:pt x="372" y="121"/>
                    <a:pt x="697" y="121"/>
                  </a:cubicBezTo>
                  <a:close/>
                  <a:moveTo>
                    <a:pt x="697" y="1"/>
                  </a:moveTo>
                  <a:cubicBezTo>
                    <a:pt x="307" y="1"/>
                    <a:pt x="1" y="316"/>
                    <a:pt x="1" y="696"/>
                  </a:cubicBezTo>
                  <a:cubicBezTo>
                    <a:pt x="1" y="1086"/>
                    <a:pt x="307" y="1392"/>
                    <a:pt x="697" y="1392"/>
                  </a:cubicBezTo>
                  <a:lnTo>
                    <a:pt x="3526" y="1392"/>
                  </a:lnTo>
                  <a:cubicBezTo>
                    <a:pt x="3916" y="1392"/>
                    <a:pt x="4222" y="1077"/>
                    <a:pt x="4222" y="696"/>
                  </a:cubicBezTo>
                  <a:cubicBezTo>
                    <a:pt x="4222" y="316"/>
                    <a:pt x="3916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7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Objetivos Específicos</a:t>
            </a:r>
            <a:endParaRPr/>
          </a:p>
        </p:txBody>
      </p:sp>
      <p:sp>
        <p:nvSpPr>
          <p:cNvPr id="1450" name="Google Shape;1450;p7"/>
          <p:cNvSpPr txBox="1"/>
          <p:nvPr>
            <p:ph idx="1" type="subTitle"/>
          </p:nvPr>
        </p:nvSpPr>
        <p:spPr>
          <a:xfrm>
            <a:off x="720000" y="1282500"/>
            <a:ext cx="5252400" cy="16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Diseñar una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 de datos centralizada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clientes, técnicos e informes.</a:t>
            </a:r>
            <a:b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Implementar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plantillas personalizables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informes digitales.</a:t>
            </a:r>
            <a:b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Automatizar el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envío de reportes vía correo electrónico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Desarrollar un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dashboard de métricas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filtradas por cliente, técnico y fecha.</a:t>
            </a:r>
            <a:b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Permitir exportación en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PDF y Excel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Validar la solución mediante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pruebas de usuario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 escenarios simulados.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500"/>
          </a:p>
        </p:txBody>
      </p:sp>
      <p:grpSp>
        <p:nvGrpSpPr>
          <p:cNvPr id="1451" name="Google Shape;1451;p7"/>
          <p:cNvGrpSpPr/>
          <p:nvPr/>
        </p:nvGrpSpPr>
        <p:grpSpPr>
          <a:xfrm>
            <a:off x="7814889" y="900912"/>
            <a:ext cx="887675" cy="801288"/>
            <a:chOff x="6544194" y="2365864"/>
            <a:chExt cx="529544" cy="478038"/>
          </a:xfrm>
        </p:grpSpPr>
        <p:sp>
          <p:nvSpPr>
            <p:cNvPr id="1452" name="Google Shape;1452;p7"/>
            <p:cNvSpPr/>
            <p:nvPr/>
          </p:nvSpPr>
          <p:spPr>
            <a:xfrm>
              <a:off x="6546068" y="2488273"/>
              <a:ext cx="190780" cy="188197"/>
            </a:xfrm>
            <a:custGeom>
              <a:rect b="b" l="l" r="r" t="t"/>
              <a:pathLst>
                <a:path extrusionOk="0" h="3716" w="3767">
                  <a:moveTo>
                    <a:pt x="1887" y="845"/>
                  </a:moveTo>
                  <a:cubicBezTo>
                    <a:pt x="2071" y="845"/>
                    <a:pt x="2257" y="896"/>
                    <a:pt x="2422" y="1001"/>
                  </a:cubicBezTo>
                  <a:cubicBezTo>
                    <a:pt x="2895" y="1307"/>
                    <a:pt x="3034" y="1929"/>
                    <a:pt x="2737" y="2402"/>
                  </a:cubicBezTo>
                  <a:cubicBezTo>
                    <a:pt x="2541" y="2705"/>
                    <a:pt x="2216" y="2871"/>
                    <a:pt x="1883" y="2871"/>
                  </a:cubicBezTo>
                  <a:cubicBezTo>
                    <a:pt x="1696" y="2871"/>
                    <a:pt x="1507" y="2818"/>
                    <a:pt x="1336" y="2708"/>
                  </a:cubicBezTo>
                  <a:cubicBezTo>
                    <a:pt x="863" y="2411"/>
                    <a:pt x="724" y="1780"/>
                    <a:pt x="1030" y="1317"/>
                  </a:cubicBezTo>
                  <a:cubicBezTo>
                    <a:pt x="1222" y="1012"/>
                    <a:pt x="1552" y="845"/>
                    <a:pt x="1887" y="845"/>
                  </a:cubicBezTo>
                  <a:close/>
                  <a:moveTo>
                    <a:pt x="1535" y="0"/>
                  </a:moveTo>
                  <a:cubicBezTo>
                    <a:pt x="1515" y="0"/>
                    <a:pt x="1495" y="3"/>
                    <a:pt x="1476" y="9"/>
                  </a:cubicBezTo>
                  <a:cubicBezTo>
                    <a:pt x="1336" y="36"/>
                    <a:pt x="1253" y="166"/>
                    <a:pt x="1281" y="305"/>
                  </a:cubicBezTo>
                  <a:lnTo>
                    <a:pt x="1346" y="565"/>
                  </a:lnTo>
                  <a:cubicBezTo>
                    <a:pt x="1160" y="639"/>
                    <a:pt x="993" y="760"/>
                    <a:pt x="854" y="908"/>
                  </a:cubicBezTo>
                  <a:lnTo>
                    <a:pt x="622" y="760"/>
                  </a:lnTo>
                  <a:cubicBezTo>
                    <a:pt x="583" y="734"/>
                    <a:pt x="537" y="721"/>
                    <a:pt x="492" y="721"/>
                  </a:cubicBezTo>
                  <a:cubicBezTo>
                    <a:pt x="410" y="721"/>
                    <a:pt x="327" y="762"/>
                    <a:pt x="279" y="834"/>
                  </a:cubicBezTo>
                  <a:cubicBezTo>
                    <a:pt x="205" y="955"/>
                    <a:pt x="242" y="1103"/>
                    <a:pt x="362" y="1177"/>
                  </a:cubicBezTo>
                  <a:lnTo>
                    <a:pt x="585" y="1326"/>
                  </a:lnTo>
                  <a:cubicBezTo>
                    <a:pt x="511" y="1511"/>
                    <a:pt x="474" y="1716"/>
                    <a:pt x="483" y="1910"/>
                  </a:cubicBezTo>
                  <a:lnTo>
                    <a:pt x="214" y="1966"/>
                  </a:lnTo>
                  <a:cubicBezTo>
                    <a:pt x="84" y="2003"/>
                    <a:pt x="1" y="2133"/>
                    <a:pt x="28" y="2263"/>
                  </a:cubicBezTo>
                  <a:cubicBezTo>
                    <a:pt x="53" y="2384"/>
                    <a:pt x="161" y="2463"/>
                    <a:pt x="275" y="2463"/>
                  </a:cubicBezTo>
                  <a:cubicBezTo>
                    <a:pt x="292" y="2463"/>
                    <a:pt x="309" y="2461"/>
                    <a:pt x="325" y="2458"/>
                  </a:cubicBezTo>
                  <a:lnTo>
                    <a:pt x="594" y="2402"/>
                  </a:lnTo>
                  <a:cubicBezTo>
                    <a:pt x="669" y="2578"/>
                    <a:pt x="780" y="2745"/>
                    <a:pt x="928" y="2884"/>
                  </a:cubicBezTo>
                  <a:lnTo>
                    <a:pt x="789" y="3116"/>
                  </a:lnTo>
                  <a:cubicBezTo>
                    <a:pt x="715" y="3228"/>
                    <a:pt x="743" y="3385"/>
                    <a:pt x="863" y="3460"/>
                  </a:cubicBezTo>
                  <a:cubicBezTo>
                    <a:pt x="903" y="3486"/>
                    <a:pt x="948" y="3498"/>
                    <a:pt x="993" y="3498"/>
                  </a:cubicBezTo>
                  <a:cubicBezTo>
                    <a:pt x="1076" y="3498"/>
                    <a:pt x="1159" y="3457"/>
                    <a:pt x="1207" y="3385"/>
                  </a:cubicBezTo>
                  <a:lnTo>
                    <a:pt x="1346" y="3153"/>
                  </a:lnTo>
                  <a:cubicBezTo>
                    <a:pt x="1521" y="3220"/>
                    <a:pt x="1696" y="3257"/>
                    <a:pt x="1878" y="3257"/>
                  </a:cubicBezTo>
                  <a:cubicBezTo>
                    <a:pt x="1898" y="3257"/>
                    <a:pt x="1919" y="3256"/>
                    <a:pt x="1939" y="3255"/>
                  </a:cubicBezTo>
                  <a:lnTo>
                    <a:pt x="1995" y="3524"/>
                  </a:lnTo>
                  <a:cubicBezTo>
                    <a:pt x="2019" y="3637"/>
                    <a:pt x="2121" y="3715"/>
                    <a:pt x="2238" y="3715"/>
                  </a:cubicBezTo>
                  <a:cubicBezTo>
                    <a:pt x="2256" y="3715"/>
                    <a:pt x="2274" y="3714"/>
                    <a:pt x="2292" y="3710"/>
                  </a:cubicBezTo>
                  <a:cubicBezTo>
                    <a:pt x="2422" y="3682"/>
                    <a:pt x="2505" y="3552"/>
                    <a:pt x="2477" y="3413"/>
                  </a:cubicBezTo>
                  <a:lnTo>
                    <a:pt x="2422" y="3153"/>
                  </a:lnTo>
                  <a:cubicBezTo>
                    <a:pt x="2607" y="3070"/>
                    <a:pt x="2774" y="2959"/>
                    <a:pt x="2904" y="2810"/>
                  </a:cubicBezTo>
                  <a:lnTo>
                    <a:pt x="3136" y="2959"/>
                  </a:lnTo>
                  <a:cubicBezTo>
                    <a:pt x="3178" y="2981"/>
                    <a:pt x="3224" y="2993"/>
                    <a:pt x="3269" y="2993"/>
                  </a:cubicBezTo>
                  <a:cubicBezTo>
                    <a:pt x="3352" y="2993"/>
                    <a:pt x="3431" y="2953"/>
                    <a:pt x="3479" y="2875"/>
                  </a:cubicBezTo>
                  <a:cubicBezTo>
                    <a:pt x="3554" y="2764"/>
                    <a:pt x="3516" y="2615"/>
                    <a:pt x="3405" y="2541"/>
                  </a:cubicBezTo>
                  <a:lnTo>
                    <a:pt x="3173" y="2393"/>
                  </a:lnTo>
                  <a:cubicBezTo>
                    <a:pt x="3257" y="2198"/>
                    <a:pt x="3285" y="2003"/>
                    <a:pt x="3285" y="1808"/>
                  </a:cubicBezTo>
                  <a:lnTo>
                    <a:pt x="3544" y="1743"/>
                  </a:lnTo>
                  <a:cubicBezTo>
                    <a:pt x="3683" y="1716"/>
                    <a:pt x="3767" y="1586"/>
                    <a:pt x="3730" y="1446"/>
                  </a:cubicBezTo>
                  <a:cubicBezTo>
                    <a:pt x="3706" y="1334"/>
                    <a:pt x="3604" y="1256"/>
                    <a:pt x="3487" y="1256"/>
                  </a:cubicBezTo>
                  <a:cubicBezTo>
                    <a:pt x="3469" y="1256"/>
                    <a:pt x="3451" y="1257"/>
                    <a:pt x="3433" y="1261"/>
                  </a:cubicBezTo>
                  <a:lnTo>
                    <a:pt x="3173" y="1317"/>
                  </a:lnTo>
                  <a:cubicBezTo>
                    <a:pt x="3099" y="1140"/>
                    <a:pt x="2978" y="973"/>
                    <a:pt x="2830" y="834"/>
                  </a:cubicBezTo>
                  <a:lnTo>
                    <a:pt x="2978" y="602"/>
                  </a:lnTo>
                  <a:cubicBezTo>
                    <a:pt x="3053" y="491"/>
                    <a:pt x="3016" y="333"/>
                    <a:pt x="2904" y="259"/>
                  </a:cubicBezTo>
                  <a:cubicBezTo>
                    <a:pt x="2861" y="233"/>
                    <a:pt x="2815" y="220"/>
                    <a:pt x="2770" y="220"/>
                  </a:cubicBezTo>
                  <a:cubicBezTo>
                    <a:pt x="2688" y="220"/>
                    <a:pt x="2609" y="261"/>
                    <a:pt x="2561" y="333"/>
                  </a:cubicBezTo>
                  <a:lnTo>
                    <a:pt x="2413" y="565"/>
                  </a:lnTo>
                  <a:cubicBezTo>
                    <a:pt x="2250" y="492"/>
                    <a:pt x="2072" y="461"/>
                    <a:pt x="1899" y="461"/>
                  </a:cubicBezTo>
                  <a:cubicBezTo>
                    <a:pt x="1876" y="461"/>
                    <a:pt x="1852" y="462"/>
                    <a:pt x="1828" y="463"/>
                  </a:cubicBezTo>
                  <a:lnTo>
                    <a:pt x="1772" y="194"/>
                  </a:lnTo>
                  <a:cubicBezTo>
                    <a:pt x="1749" y="84"/>
                    <a:pt x="1645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7"/>
            <p:cNvSpPr/>
            <p:nvPr/>
          </p:nvSpPr>
          <p:spPr>
            <a:xfrm>
              <a:off x="6544194" y="2485487"/>
              <a:ext cx="195490" cy="193515"/>
            </a:xfrm>
            <a:custGeom>
              <a:rect b="b" l="l" r="r" t="t"/>
              <a:pathLst>
                <a:path extrusionOk="0" h="3821" w="3860">
                  <a:moveTo>
                    <a:pt x="1921" y="954"/>
                  </a:moveTo>
                  <a:cubicBezTo>
                    <a:pt x="2106" y="954"/>
                    <a:pt x="2283" y="1001"/>
                    <a:pt x="2431" y="1103"/>
                  </a:cubicBezTo>
                  <a:cubicBezTo>
                    <a:pt x="2654" y="1242"/>
                    <a:pt x="2802" y="1455"/>
                    <a:pt x="2858" y="1706"/>
                  </a:cubicBezTo>
                  <a:cubicBezTo>
                    <a:pt x="2913" y="1956"/>
                    <a:pt x="2867" y="2216"/>
                    <a:pt x="2728" y="2429"/>
                  </a:cubicBezTo>
                  <a:cubicBezTo>
                    <a:pt x="2542" y="2716"/>
                    <a:pt x="2230" y="2872"/>
                    <a:pt x="1912" y="2872"/>
                  </a:cubicBezTo>
                  <a:cubicBezTo>
                    <a:pt x="1736" y="2872"/>
                    <a:pt x="1559" y="2825"/>
                    <a:pt x="1401" y="2726"/>
                  </a:cubicBezTo>
                  <a:cubicBezTo>
                    <a:pt x="956" y="2438"/>
                    <a:pt x="826" y="1845"/>
                    <a:pt x="1114" y="1399"/>
                  </a:cubicBezTo>
                  <a:cubicBezTo>
                    <a:pt x="1244" y="1177"/>
                    <a:pt x="1466" y="1028"/>
                    <a:pt x="1717" y="973"/>
                  </a:cubicBezTo>
                  <a:cubicBezTo>
                    <a:pt x="1782" y="963"/>
                    <a:pt x="1856" y="954"/>
                    <a:pt x="1921" y="954"/>
                  </a:cubicBezTo>
                  <a:close/>
                  <a:moveTo>
                    <a:pt x="1915" y="848"/>
                  </a:moveTo>
                  <a:cubicBezTo>
                    <a:pt x="1840" y="848"/>
                    <a:pt x="1764" y="856"/>
                    <a:pt x="1689" y="871"/>
                  </a:cubicBezTo>
                  <a:cubicBezTo>
                    <a:pt x="1411" y="936"/>
                    <a:pt x="1169" y="1103"/>
                    <a:pt x="1021" y="1344"/>
                  </a:cubicBezTo>
                  <a:cubicBezTo>
                    <a:pt x="863" y="1585"/>
                    <a:pt x="817" y="1863"/>
                    <a:pt x="882" y="2142"/>
                  </a:cubicBezTo>
                  <a:cubicBezTo>
                    <a:pt x="937" y="2420"/>
                    <a:pt x="1104" y="2661"/>
                    <a:pt x="1346" y="2810"/>
                  </a:cubicBezTo>
                  <a:cubicBezTo>
                    <a:pt x="1522" y="2921"/>
                    <a:pt x="1717" y="2976"/>
                    <a:pt x="1921" y="2976"/>
                  </a:cubicBezTo>
                  <a:cubicBezTo>
                    <a:pt x="1995" y="2976"/>
                    <a:pt x="2069" y="2967"/>
                    <a:pt x="2143" y="2949"/>
                  </a:cubicBezTo>
                  <a:cubicBezTo>
                    <a:pt x="2422" y="2893"/>
                    <a:pt x="2663" y="2726"/>
                    <a:pt x="2811" y="2485"/>
                  </a:cubicBezTo>
                  <a:cubicBezTo>
                    <a:pt x="2969" y="2244"/>
                    <a:pt x="3015" y="1965"/>
                    <a:pt x="2960" y="1687"/>
                  </a:cubicBezTo>
                  <a:cubicBezTo>
                    <a:pt x="2895" y="1409"/>
                    <a:pt x="2728" y="1168"/>
                    <a:pt x="2487" y="1019"/>
                  </a:cubicBezTo>
                  <a:cubicBezTo>
                    <a:pt x="2317" y="904"/>
                    <a:pt x="2118" y="848"/>
                    <a:pt x="1915" y="848"/>
                  </a:cubicBezTo>
                  <a:close/>
                  <a:moveTo>
                    <a:pt x="1557" y="107"/>
                  </a:moveTo>
                  <a:cubicBezTo>
                    <a:pt x="1648" y="107"/>
                    <a:pt x="1737" y="168"/>
                    <a:pt x="1754" y="258"/>
                  </a:cubicBezTo>
                  <a:lnTo>
                    <a:pt x="1809" y="527"/>
                  </a:lnTo>
                  <a:cubicBezTo>
                    <a:pt x="1819" y="546"/>
                    <a:pt x="1837" y="565"/>
                    <a:pt x="1865" y="565"/>
                  </a:cubicBezTo>
                  <a:cubicBezTo>
                    <a:pt x="1885" y="564"/>
                    <a:pt x="1904" y="563"/>
                    <a:pt x="1924" y="563"/>
                  </a:cubicBezTo>
                  <a:cubicBezTo>
                    <a:pt x="2099" y="563"/>
                    <a:pt x="2273" y="600"/>
                    <a:pt x="2431" y="667"/>
                  </a:cubicBezTo>
                  <a:cubicBezTo>
                    <a:pt x="2436" y="669"/>
                    <a:pt x="2442" y="670"/>
                    <a:pt x="2448" y="670"/>
                  </a:cubicBezTo>
                  <a:cubicBezTo>
                    <a:pt x="2464" y="670"/>
                    <a:pt x="2482" y="662"/>
                    <a:pt x="2496" y="648"/>
                  </a:cubicBezTo>
                  <a:lnTo>
                    <a:pt x="2635" y="416"/>
                  </a:lnTo>
                  <a:cubicBezTo>
                    <a:pt x="2663" y="370"/>
                    <a:pt x="2709" y="342"/>
                    <a:pt x="2765" y="333"/>
                  </a:cubicBezTo>
                  <a:cubicBezTo>
                    <a:pt x="2777" y="330"/>
                    <a:pt x="2789" y="329"/>
                    <a:pt x="2801" y="329"/>
                  </a:cubicBezTo>
                  <a:cubicBezTo>
                    <a:pt x="2839" y="329"/>
                    <a:pt x="2879" y="340"/>
                    <a:pt x="2913" y="360"/>
                  </a:cubicBezTo>
                  <a:cubicBezTo>
                    <a:pt x="3006" y="416"/>
                    <a:pt x="3025" y="537"/>
                    <a:pt x="2969" y="629"/>
                  </a:cubicBezTo>
                  <a:lnTo>
                    <a:pt x="2821" y="861"/>
                  </a:lnTo>
                  <a:cubicBezTo>
                    <a:pt x="2811" y="880"/>
                    <a:pt x="2811" y="908"/>
                    <a:pt x="2830" y="926"/>
                  </a:cubicBezTo>
                  <a:cubicBezTo>
                    <a:pt x="2978" y="1056"/>
                    <a:pt x="3090" y="1214"/>
                    <a:pt x="3164" y="1390"/>
                  </a:cubicBezTo>
                  <a:cubicBezTo>
                    <a:pt x="3173" y="1418"/>
                    <a:pt x="3192" y="1427"/>
                    <a:pt x="3220" y="1427"/>
                  </a:cubicBezTo>
                  <a:lnTo>
                    <a:pt x="3489" y="1372"/>
                  </a:lnTo>
                  <a:cubicBezTo>
                    <a:pt x="3504" y="1367"/>
                    <a:pt x="3520" y="1365"/>
                    <a:pt x="3536" y="1365"/>
                  </a:cubicBezTo>
                  <a:cubicBezTo>
                    <a:pt x="3621" y="1365"/>
                    <a:pt x="3697" y="1426"/>
                    <a:pt x="3720" y="1520"/>
                  </a:cubicBezTo>
                  <a:cubicBezTo>
                    <a:pt x="3739" y="1622"/>
                    <a:pt x="3674" y="1724"/>
                    <a:pt x="3572" y="1752"/>
                  </a:cubicBezTo>
                  <a:lnTo>
                    <a:pt x="3303" y="1808"/>
                  </a:lnTo>
                  <a:cubicBezTo>
                    <a:pt x="3284" y="1817"/>
                    <a:pt x="3266" y="1835"/>
                    <a:pt x="3266" y="1863"/>
                  </a:cubicBezTo>
                  <a:cubicBezTo>
                    <a:pt x="3275" y="2058"/>
                    <a:pt x="3238" y="2244"/>
                    <a:pt x="3164" y="2429"/>
                  </a:cubicBezTo>
                  <a:cubicBezTo>
                    <a:pt x="3155" y="2448"/>
                    <a:pt x="3164" y="2476"/>
                    <a:pt x="3182" y="2494"/>
                  </a:cubicBezTo>
                  <a:lnTo>
                    <a:pt x="3414" y="2633"/>
                  </a:lnTo>
                  <a:cubicBezTo>
                    <a:pt x="3507" y="2698"/>
                    <a:pt x="3535" y="2819"/>
                    <a:pt x="3470" y="2912"/>
                  </a:cubicBezTo>
                  <a:cubicBezTo>
                    <a:pt x="3442" y="2949"/>
                    <a:pt x="3405" y="2986"/>
                    <a:pt x="3349" y="2995"/>
                  </a:cubicBezTo>
                  <a:cubicBezTo>
                    <a:pt x="3338" y="2997"/>
                    <a:pt x="3326" y="2999"/>
                    <a:pt x="3313" y="2999"/>
                  </a:cubicBezTo>
                  <a:cubicBezTo>
                    <a:pt x="3276" y="2999"/>
                    <a:pt x="3236" y="2988"/>
                    <a:pt x="3201" y="2967"/>
                  </a:cubicBezTo>
                  <a:lnTo>
                    <a:pt x="2978" y="2819"/>
                  </a:lnTo>
                  <a:cubicBezTo>
                    <a:pt x="2967" y="2815"/>
                    <a:pt x="2955" y="2813"/>
                    <a:pt x="2944" y="2813"/>
                  </a:cubicBezTo>
                  <a:cubicBezTo>
                    <a:pt x="2929" y="2813"/>
                    <a:pt x="2915" y="2817"/>
                    <a:pt x="2904" y="2828"/>
                  </a:cubicBezTo>
                  <a:cubicBezTo>
                    <a:pt x="2774" y="2967"/>
                    <a:pt x="2617" y="3079"/>
                    <a:pt x="2440" y="3153"/>
                  </a:cubicBezTo>
                  <a:cubicBezTo>
                    <a:pt x="2412" y="3162"/>
                    <a:pt x="2403" y="3190"/>
                    <a:pt x="2403" y="3218"/>
                  </a:cubicBezTo>
                  <a:lnTo>
                    <a:pt x="2468" y="3477"/>
                  </a:lnTo>
                  <a:cubicBezTo>
                    <a:pt x="2477" y="3533"/>
                    <a:pt x="2468" y="3589"/>
                    <a:pt x="2440" y="3626"/>
                  </a:cubicBezTo>
                  <a:cubicBezTo>
                    <a:pt x="2412" y="3672"/>
                    <a:pt x="2366" y="3700"/>
                    <a:pt x="2320" y="3719"/>
                  </a:cubicBezTo>
                  <a:cubicBezTo>
                    <a:pt x="2307" y="3721"/>
                    <a:pt x="2294" y="3722"/>
                    <a:pt x="2282" y="3722"/>
                  </a:cubicBezTo>
                  <a:cubicBezTo>
                    <a:pt x="2186" y="3722"/>
                    <a:pt x="2103" y="3660"/>
                    <a:pt x="2078" y="3561"/>
                  </a:cubicBezTo>
                  <a:lnTo>
                    <a:pt x="2023" y="3301"/>
                  </a:lnTo>
                  <a:cubicBezTo>
                    <a:pt x="2014" y="3273"/>
                    <a:pt x="1995" y="3264"/>
                    <a:pt x="1976" y="3264"/>
                  </a:cubicBezTo>
                  <a:lnTo>
                    <a:pt x="1967" y="3264"/>
                  </a:lnTo>
                  <a:cubicBezTo>
                    <a:pt x="1947" y="3265"/>
                    <a:pt x="1928" y="3265"/>
                    <a:pt x="1908" y="3265"/>
                  </a:cubicBezTo>
                  <a:cubicBezTo>
                    <a:pt x="1735" y="3265"/>
                    <a:pt x="1568" y="3229"/>
                    <a:pt x="1401" y="3162"/>
                  </a:cubicBezTo>
                  <a:cubicBezTo>
                    <a:pt x="1396" y="3160"/>
                    <a:pt x="1391" y="3158"/>
                    <a:pt x="1385" y="3158"/>
                  </a:cubicBezTo>
                  <a:cubicBezTo>
                    <a:pt x="1369" y="3158"/>
                    <a:pt x="1352" y="3167"/>
                    <a:pt x="1346" y="3181"/>
                  </a:cubicBezTo>
                  <a:lnTo>
                    <a:pt x="1197" y="3412"/>
                  </a:lnTo>
                  <a:cubicBezTo>
                    <a:pt x="1169" y="3450"/>
                    <a:pt x="1123" y="3487"/>
                    <a:pt x="1077" y="3496"/>
                  </a:cubicBezTo>
                  <a:cubicBezTo>
                    <a:pt x="1063" y="3498"/>
                    <a:pt x="1049" y="3499"/>
                    <a:pt x="1035" y="3499"/>
                  </a:cubicBezTo>
                  <a:cubicBezTo>
                    <a:pt x="994" y="3499"/>
                    <a:pt x="956" y="3489"/>
                    <a:pt x="928" y="3468"/>
                  </a:cubicBezTo>
                  <a:cubicBezTo>
                    <a:pt x="882" y="3440"/>
                    <a:pt x="854" y="3394"/>
                    <a:pt x="835" y="3348"/>
                  </a:cubicBezTo>
                  <a:cubicBezTo>
                    <a:pt x="826" y="3292"/>
                    <a:pt x="835" y="3246"/>
                    <a:pt x="863" y="3199"/>
                  </a:cubicBezTo>
                  <a:lnTo>
                    <a:pt x="1012" y="2967"/>
                  </a:lnTo>
                  <a:cubicBezTo>
                    <a:pt x="1021" y="2949"/>
                    <a:pt x="1021" y="2921"/>
                    <a:pt x="1002" y="2902"/>
                  </a:cubicBezTo>
                  <a:cubicBezTo>
                    <a:pt x="863" y="2772"/>
                    <a:pt x="752" y="2615"/>
                    <a:pt x="678" y="2429"/>
                  </a:cubicBezTo>
                  <a:cubicBezTo>
                    <a:pt x="668" y="2411"/>
                    <a:pt x="641" y="2401"/>
                    <a:pt x="613" y="2401"/>
                  </a:cubicBezTo>
                  <a:lnTo>
                    <a:pt x="353" y="2457"/>
                  </a:lnTo>
                  <a:cubicBezTo>
                    <a:pt x="339" y="2459"/>
                    <a:pt x="326" y="2460"/>
                    <a:pt x="313" y="2460"/>
                  </a:cubicBezTo>
                  <a:cubicBezTo>
                    <a:pt x="274" y="2460"/>
                    <a:pt x="239" y="2450"/>
                    <a:pt x="205" y="2429"/>
                  </a:cubicBezTo>
                  <a:cubicBezTo>
                    <a:pt x="158" y="2401"/>
                    <a:pt x="130" y="2364"/>
                    <a:pt x="121" y="2309"/>
                  </a:cubicBezTo>
                  <a:cubicBezTo>
                    <a:pt x="103" y="2262"/>
                    <a:pt x="112" y="2207"/>
                    <a:pt x="140" y="2160"/>
                  </a:cubicBezTo>
                  <a:cubicBezTo>
                    <a:pt x="167" y="2114"/>
                    <a:pt x="214" y="2086"/>
                    <a:pt x="270" y="2077"/>
                  </a:cubicBezTo>
                  <a:lnTo>
                    <a:pt x="529" y="2021"/>
                  </a:lnTo>
                  <a:cubicBezTo>
                    <a:pt x="557" y="2012"/>
                    <a:pt x="576" y="1993"/>
                    <a:pt x="576" y="1965"/>
                  </a:cubicBezTo>
                  <a:cubicBezTo>
                    <a:pt x="566" y="1771"/>
                    <a:pt x="594" y="1585"/>
                    <a:pt x="668" y="1399"/>
                  </a:cubicBezTo>
                  <a:cubicBezTo>
                    <a:pt x="678" y="1381"/>
                    <a:pt x="668" y="1353"/>
                    <a:pt x="650" y="1335"/>
                  </a:cubicBezTo>
                  <a:lnTo>
                    <a:pt x="427" y="1195"/>
                  </a:lnTo>
                  <a:cubicBezTo>
                    <a:pt x="334" y="1130"/>
                    <a:pt x="307" y="1010"/>
                    <a:pt x="362" y="917"/>
                  </a:cubicBezTo>
                  <a:cubicBezTo>
                    <a:pt x="397" y="859"/>
                    <a:pt x="457" y="830"/>
                    <a:pt x="520" y="830"/>
                  </a:cubicBezTo>
                  <a:cubicBezTo>
                    <a:pt x="558" y="830"/>
                    <a:pt x="597" y="841"/>
                    <a:pt x="631" y="861"/>
                  </a:cubicBezTo>
                  <a:lnTo>
                    <a:pt x="863" y="1010"/>
                  </a:lnTo>
                  <a:cubicBezTo>
                    <a:pt x="871" y="1014"/>
                    <a:pt x="880" y="1016"/>
                    <a:pt x="890" y="1016"/>
                  </a:cubicBezTo>
                  <a:cubicBezTo>
                    <a:pt x="903" y="1016"/>
                    <a:pt x="917" y="1011"/>
                    <a:pt x="928" y="1001"/>
                  </a:cubicBezTo>
                  <a:cubicBezTo>
                    <a:pt x="1058" y="852"/>
                    <a:pt x="1216" y="741"/>
                    <a:pt x="1401" y="667"/>
                  </a:cubicBezTo>
                  <a:cubicBezTo>
                    <a:pt x="1420" y="657"/>
                    <a:pt x="1438" y="639"/>
                    <a:pt x="1429" y="611"/>
                  </a:cubicBezTo>
                  <a:lnTo>
                    <a:pt x="1373" y="342"/>
                  </a:lnTo>
                  <a:cubicBezTo>
                    <a:pt x="1364" y="296"/>
                    <a:pt x="1373" y="240"/>
                    <a:pt x="1401" y="193"/>
                  </a:cubicBezTo>
                  <a:cubicBezTo>
                    <a:pt x="1429" y="156"/>
                    <a:pt x="1466" y="119"/>
                    <a:pt x="1522" y="110"/>
                  </a:cubicBezTo>
                  <a:cubicBezTo>
                    <a:pt x="1534" y="108"/>
                    <a:pt x="1545" y="107"/>
                    <a:pt x="1557" y="107"/>
                  </a:cubicBezTo>
                  <a:close/>
                  <a:moveTo>
                    <a:pt x="1569" y="0"/>
                  </a:moveTo>
                  <a:cubicBezTo>
                    <a:pt x="1547" y="0"/>
                    <a:pt x="1525" y="3"/>
                    <a:pt x="1503" y="8"/>
                  </a:cubicBezTo>
                  <a:cubicBezTo>
                    <a:pt x="1420" y="27"/>
                    <a:pt x="1355" y="73"/>
                    <a:pt x="1309" y="138"/>
                  </a:cubicBezTo>
                  <a:cubicBezTo>
                    <a:pt x="1271" y="212"/>
                    <a:pt x="1253" y="286"/>
                    <a:pt x="1271" y="370"/>
                  </a:cubicBezTo>
                  <a:lnTo>
                    <a:pt x="1318" y="592"/>
                  </a:lnTo>
                  <a:cubicBezTo>
                    <a:pt x="1160" y="667"/>
                    <a:pt x="1012" y="769"/>
                    <a:pt x="882" y="899"/>
                  </a:cubicBezTo>
                  <a:lnTo>
                    <a:pt x="696" y="769"/>
                  </a:lnTo>
                  <a:cubicBezTo>
                    <a:pt x="647" y="739"/>
                    <a:pt x="590" y="724"/>
                    <a:pt x="534" y="724"/>
                  </a:cubicBezTo>
                  <a:cubicBezTo>
                    <a:pt x="433" y="724"/>
                    <a:pt x="333" y="772"/>
                    <a:pt x="279" y="861"/>
                  </a:cubicBezTo>
                  <a:cubicBezTo>
                    <a:pt x="186" y="1001"/>
                    <a:pt x="232" y="1186"/>
                    <a:pt x="372" y="1279"/>
                  </a:cubicBezTo>
                  <a:lnTo>
                    <a:pt x="557" y="1399"/>
                  </a:lnTo>
                  <a:cubicBezTo>
                    <a:pt x="501" y="1566"/>
                    <a:pt x="464" y="1743"/>
                    <a:pt x="464" y="1928"/>
                  </a:cubicBezTo>
                  <a:lnTo>
                    <a:pt x="242" y="1975"/>
                  </a:lnTo>
                  <a:cubicBezTo>
                    <a:pt x="167" y="1993"/>
                    <a:pt x="103" y="2040"/>
                    <a:pt x="56" y="2104"/>
                  </a:cubicBezTo>
                  <a:cubicBezTo>
                    <a:pt x="10" y="2169"/>
                    <a:pt x="1" y="2253"/>
                    <a:pt x="19" y="2327"/>
                  </a:cubicBezTo>
                  <a:cubicBezTo>
                    <a:pt x="38" y="2411"/>
                    <a:pt x="84" y="2476"/>
                    <a:pt x="149" y="2522"/>
                  </a:cubicBezTo>
                  <a:cubicBezTo>
                    <a:pt x="193" y="2554"/>
                    <a:pt x="246" y="2568"/>
                    <a:pt x="299" y="2568"/>
                  </a:cubicBezTo>
                  <a:cubicBezTo>
                    <a:pt x="324" y="2568"/>
                    <a:pt x="348" y="2565"/>
                    <a:pt x="372" y="2559"/>
                  </a:cubicBezTo>
                  <a:lnTo>
                    <a:pt x="594" y="2513"/>
                  </a:lnTo>
                  <a:cubicBezTo>
                    <a:pt x="668" y="2680"/>
                    <a:pt x="770" y="2819"/>
                    <a:pt x="900" y="2949"/>
                  </a:cubicBezTo>
                  <a:lnTo>
                    <a:pt x="780" y="3143"/>
                  </a:lnTo>
                  <a:cubicBezTo>
                    <a:pt x="733" y="3208"/>
                    <a:pt x="724" y="3292"/>
                    <a:pt x="733" y="3366"/>
                  </a:cubicBezTo>
                  <a:cubicBezTo>
                    <a:pt x="752" y="3450"/>
                    <a:pt x="808" y="3515"/>
                    <a:pt x="873" y="3552"/>
                  </a:cubicBezTo>
                  <a:cubicBezTo>
                    <a:pt x="921" y="3586"/>
                    <a:pt x="979" y="3605"/>
                    <a:pt x="1036" y="3605"/>
                  </a:cubicBezTo>
                  <a:cubicBezTo>
                    <a:pt x="1056" y="3605"/>
                    <a:pt x="1076" y="3603"/>
                    <a:pt x="1095" y="3598"/>
                  </a:cubicBezTo>
                  <a:cubicBezTo>
                    <a:pt x="1179" y="3579"/>
                    <a:pt x="1244" y="3533"/>
                    <a:pt x="1290" y="3468"/>
                  </a:cubicBezTo>
                  <a:lnTo>
                    <a:pt x="1411" y="3273"/>
                  </a:lnTo>
                  <a:cubicBezTo>
                    <a:pt x="1578" y="3338"/>
                    <a:pt x="1754" y="3366"/>
                    <a:pt x="1930" y="3366"/>
                  </a:cubicBezTo>
                  <a:lnTo>
                    <a:pt x="1976" y="3589"/>
                  </a:lnTo>
                  <a:cubicBezTo>
                    <a:pt x="2014" y="3728"/>
                    <a:pt x="2134" y="3821"/>
                    <a:pt x="2273" y="3821"/>
                  </a:cubicBezTo>
                  <a:lnTo>
                    <a:pt x="2338" y="3821"/>
                  </a:lnTo>
                  <a:cubicBezTo>
                    <a:pt x="2505" y="3784"/>
                    <a:pt x="2607" y="3617"/>
                    <a:pt x="2570" y="3459"/>
                  </a:cubicBezTo>
                  <a:lnTo>
                    <a:pt x="2524" y="3236"/>
                  </a:lnTo>
                  <a:cubicBezTo>
                    <a:pt x="2681" y="3162"/>
                    <a:pt x="2830" y="3060"/>
                    <a:pt x="2960" y="2930"/>
                  </a:cubicBezTo>
                  <a:lnTo>
                    <a:pt x="3145" y="3051"/>
                  </a:lnTo>
                  <a:cubicBezTo>
                    <a:pt x="3200" y="3085"/>
                    <a:pt x="3255" y="3104"/>
                    <a:pt x="3314" y="3104"/>
                  </a:cubicBezTo>
                  <a:cubicBezTo>
                    <a:pt x="3335" y="3104"/>
                    <a:pt x="3356" y="3102"/>
                    <a:pt x="3377" y="3097"/>
                  </a:cubicBezTo>
                  <a:cubicBezTo>
                    <a:pt x="3451" y="3079"/>
                    <a:pt x="3516" y="3032"/>
                    <a:pt x="3563" y="2967"/>
                  </a:cubicBezTo>
                  <a:cubicBezTo>
                    <a:pt x="3656" y="2828"/>
                    <a:pt x="3609" y="2643"/>
                    <a:pt x="3470" y="2550"/>
                  </a:cubicBezTo>
                  <a:lnTo>
                    <a:pt x="3275" y="2429"/>
                  </a:lnTo>
                  <a:cubicBezTo>
                    <a:pt x="3340" y="2262"/>
                    <a:pt x="3377" y="2086"/>
                    <a:pt x="3368" y="1900"/>
                  </a:cubicBezTo>
                  <a:lnTo>
                    <a:pt x="3591" y="1854"/>
                  </a:lnTo>
                  <a:cubicBezTo>
                    <a:pt x="3758" y="1817"/>
                    <a:pt x="3860" y="1659"/>
                    <a:pt x="3823" y="1492"/>
                  </a:cubicBezTo>
                  <a:cubicBezTo>
                    <a:pt x="3791" y="1356"/>
                    <a:pt x="3669" y="1262"/>
                    <a:pt x="3530" y="1262"/>
                  </a:cubicBezTo>
                  <a:cubicBezTo>
                    <a:pt x="3507" y="1262"/>
                    <a:pt x="3484" y="1264"/>
                    <a:pt x="3461" y="1270"/>
                  </a:cubicBezTo>
                  <a:lnTo>
                    <a:pt x="3238" y="1316"/>
                  </a:lnTo>
                  <a:cubicBezTo>
                    <a:pt x="3173" y="1149"/>
                    <a:pt x="3062" y="1001"/>
                    <a:pt x="2941" y="880"/>
                  </a:cubicBezTo>
                  <a:lnTo>
                    <a:pt x="3062" y="685"/>
                  </a:lnTo>
                  <a:cubicBezTo>
                    <a:pt x="3155" y="546"/>
                    <a:pt x="3108" y="360"/>
                    <a:pt x="2969" y="268"/>
                  </a:cubicBezTo>
                  <a:cubicBezTo>
                    <a:pt x="2922" y="241"/>
                    <a:pt x="2864" y="223"/>
                    <a:pt x="2808" y="223"/>
                  </a:cubicBezTo>
                  <a:cubicBezTo>
                    <a:pt x="2787" y="223"/>
                    <a:pt x="2766" y="226"/>
                    <a:pt x="2746" y="231"/>
                  </a:cubicBezTo>
                  <a:cubicBezTo>
                    <a:pt x="2663" y="249"/>
                    <a:pt x="2598" y="296"/>
                    <a:pt x="2552" y="360"/>
                  </a:cubicBezTo>
                  <a:lnTo>
                    <a:pt x="2431" y="555"/>
                  </a:lnTo>
                  <a:cubicBezTo>
                    <a:pt x="2264" y="490"/>
                    <a:pt x="2088" y="463"/>
                    <a:pt x="1912" y="463"/>
                  </a:cubicBezTo>
                  <a:lnTo>
                    <a:pt x="1856" y="240"/>
                  </a:lnTo>
                  <a:cubicBezTo>
                    <a:pt x="1832" y="96"/>
                    <a:pt x="1705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7"/>
            <p:cNvSpPr/>
            <p:nvPr/>
          </p:nvSpPr>
          <p:spPr>
            <a:xfrm>
              <a:off x="6726465" y="2372093"/>
              <a:ext cx="344892" cy="340385"/>
            </a:xfrm>
            <a:custGeom>
              <a:rect b="b" l="l" r="r" t="t"/>
              <a:pathLst>
                <a:path extrusionOk="0" h="6721" w="6810">
                  <a:moveTo>
                    <a:pt x="3401" y="1530"/>
                  </a:moveTo>
                  <a:cubicBezTo>
                    <a:pt x="4005" y="1530"/>
                    <a:pt x="4595" y="1827"/>
                    <a:pt x="4945" y="2368"/>
                  </a:cubicBezTo>
                  <a:cubicBezTo>
                    <a:pt x="5493" y="3221"/>
                    <a:pt x="5242" y="4353"/>
                    <a:pt x="4389" y="4900"/>
                  </a:cubicBezTo>
                  <a:cubicBezTo>
                    <a:pt x="4085" y="5097"/>
                    <a:pt x="3744" y="5191"/>
                    <a:pt x="3407" y="5191"/>
                  </a:cubicBezTo>
                  <a:cubicBezTo>
                    <a:pt x="2806" y="5191"/>
                    <a:pt x="2216" y="4893"/>
                    <a:pt x="1865" y="4353"/>
                  </a:cubicBezTo>
                  <a:cubicBezTo>
                    <a:pt x="1318" y="3499"/>
                    <a:pt x="1569" y="2368"/>
                    <a:pt x="2413" y="1820"/>
                  </a:cubicBezTo>
                  <a:cubicBezTo>
                    <a:pt x="2720" y="1623"/>
                    <a:pt x="3063" y="1530"/>
                    <a:pt x="3401" y="1530"/>
                  </a:cubicBezTo>
                  <a:close/>
                  <a:moveTo>
                    <a:pt x="4037" y="0"/>
                  </a:moveTo>
                  <a:cubicBezTo>
                    <a:pt x="3828" y="0"/>
                    <a:pt x="3648" y="146"/>
                    <a:pt x="3600" y="355"/>
                  </a:cubicBezTo>
                  <a:lnTo>
                    <a:pt x="3498" y="837"/>
                  </a:lnTo>
                  <a:cubicBezTo>
                    <a:pt x="3458" y="835"/>
                    <a:pt x="3417" y="834"/>
                    <a:pt x="3377" y="834"/>
                  </a:cubicBezTo>
                  <a:cubicBezTo>
                    <a:pt x="3058" y="834"/>
                    <a:pt x="2745" y="899"/>
                    <a:pt x="2441" y="1022"/>
                  </a:cubicBezTo>
                  <a:lnTo>
                    <a:pt x="2172" y="614"/>
                  </a:lnTo>
                  <a:cubicBezTo>
                    <a:pt x="2088" y="478"/>
                    <a:pt x="1944" y="406"/>
                    <a:pt x="1796" y="406"/>
                  </a:cubicBezTo>
                  <a:cubicBezTo>
                    <a:pt x="1712" y="406"/>
                    <a:pt x="1627" y="428"/>
                    <a:pt x="1550" y="475"/>
                  </a:cubicBezTo>
                  <a:cubicBezTo>
                    <a:pt x="1346" y="605"/>
                    <a:pt x="1281" y="883"/>
                    <a:pt x="1420" y="1097"/>
                  </a:cubicBezTo>
                  <a:lnTo>
                    <a:pt x="1680" y="1505"/>
                  </a:lnTo>
                  <a:cubicBezTo>
                    <a:pt x="1411" y="1755"/>
                    <a:pt x="1207" y="2061"/>
                    <a:pt x="1068" y="2386"/>
                  </a:cubicBezTo>
                  <a:lnTo>
                    <a:pt x="585" y="2284"/>
                  </a:lnTo>
                  <a:cubicBezTo>
                    <a:pt x="552" y="2276"/>
                    <a:pt x="520" y="2273"/>
                    <a:pt x="488" y="2273"/>
                  </a:cubicBezTo>
                  <a:cubicBezTo>
                    <a:pt x="284" y="2273"/>
                    <a:pt x="105" y="2419"/>
                    <a:pt x="57" y="2627"/>
                  </a:cubicBezTo>
                  <a:cubicBezTo>
                    <a:pt x="1" y="2868"/>
                    <a:pt x="159" y="3110"/>
                    <a:pt x="400" y="3165"/>
                  </a:cubicBezTo>
                  <a:lnTo>
                    <a:pt x="873" y="3267"/>
                  </a:lnTo>
                  <a:cubicBezTo>
                    <a:pt x="864" y="3620"/>
                    <a:pt x="929" y="3982"/>
                    <a:pt x="1068" y="4325"/>
                  </a:cubicBezTo>
                  <a:lnTo>
                    <a:pt x="650" y="4594"/>
                  </a:lnTo>
                  <a:cubicBezTo>
                    <a:pt x="446" y="4724"/>
                    <a:pt x="381" y="5002"/>
                    <a:pt x="520" y="5206"/>
                  </a:cubicBezTo>
                  <a:cubicBezTo>
                    <a:pt x="604" y="5343"/>
                    <a:pt x="748" y="5415"/>
                    <a:pt x="896" y="5415"/>
                  </a:cubicBezTo>
                  <a:cubicBezTo>
                    <a:pt x="980" y="5415"/>
                    <a:pt x="1065" y="5392"/>
                    <a:pt x="1142" y="5345"/>
                  </a:cubicBezTo>
                  <a:lnTo>
                    <a:pt x="1550" y="5086"/>
                  </a:lnTo>
                  <a:cubicBezTo>
                    <a:pt x="1801" y="5355"/>
                    <a:pt x="2107" y="5559"/>
                    <a:pt x="2431" y="5698"/>
                  </a:cubicBezTo>
                  <a:lnTo>
                    <a:pt x="2329" y="6171"/>
                  </a:lnTo>
                  <a:cubicBezTo>
                    <a:pt x="2274" y="6412"/>
                    <a:pt x="2431" y="6653"/>
                    <a:pt x="2673" y="6709"/>
                  </a:cubicBezTo>
                  <a:cubicBezTo>
                    <a:pt x="2705" y="6717"/>
                    <a:pt x="2738" y="6720"/>
                    <a:pt x="2771" y="6720"/>
                  </a:cubicBezTo>
                  <a:cubicBezTo>
                    <a:pt x="2976" y="6720"/>
                    <a:pt x="3163" y="6574"/>
                    <a:pt x="3211" y="6366"/>
                  </a:cubicBezTo>
                  <a:lnTo>
                    <a:pt x="3313" y="5883"/>
                  </a:lnTo>
                  <a:cubicBezTo>
                    <a:pt x="3352" y="5885"/>
                    <a:pt x="3392" y="5887"/>
                    <a:pt x="3431" y="5887"/>
                  </a:cubicBezTo>
                  <a:cubicBezTo>
                    <a:pt x="3746" y="5887"/>
                    <a:pt x="4065" y="5821"/>
                    <a:pt x="4370" y="5698"/>
                  </a:cubicBezTo>
                  <a:lnTo>
                    <a:pt x="4630" y="6106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2"/>
                    <a:pt x="5251" y="6245"/>
                  </a:cubicBezTo>
                  <a:cubicBezTo>
                    <a:pt x="5465" y="6115"/>
                    <a:pt x="5520" y="5837"/>
                    <a:pt x="5391" y="5624"/>
                  </a:cubicBezTo>
                  <a:lnTo>
                    <a:pt x="5122" y="5215"/>
                  </a:lnTo>
                  <a:cubicBezTo>
                    <a:pt x="5400" y="4956"/>
                    <a:pt x="5604" y="4659"/>
                    <a:pt x="5743" y="4325"/>
                  </a:cubicBezTo>
                  <a:lnTo>
                    <a:pt x="6216" y="4436"/>
                  </a:lnTo>
                  <a:cubicBezTo>
                    <a:pt x="6246" y="4442"/>
                    <a:pt x="6276" y="4445"/>
                    <a:pt x="6305" y="4445"/>
                  </a:cubicBezTo>
                  <a:cubicBezTo>
                    <a:pt x="6514" y="4445"/>
                    <a:pt x="6705" y="4305"/>
                    <a:pt x="6754" y="4093"/>
                  </a:cubicBezTo>
                  <a:cubicBezTo>
                    <a:pt x="6810" y="3852"/>
                    <a:pt x="6652" y="3611"/>
                    <a:pt x="6411" y="3555"/>
                  </a:cubicBezTo>
                  <a:lnTo>
                    <a:pt x="5929" y="3453"/>
                  </a:lnTo>
                  <a:cubicBezTo>
                    <a:pt x="5938" y="3091"/>
                    <a:pt x="5882" y="2739"/>
                    <a:pt x="5743" y="2395"/>
                  </a:cubicBezTo>
                  <a:lnTo>
                    <a:pt x="6151" y="2126"/>
                  </a:lnTo>
                  <a:cubicBezTo>
                    <a:pt x="6365" y="1996"/>
                    <a:pt x="6420" y="1718"/>
                    <a:pt x="6290" y="1505"/>
                  </a:cubicBezTo>
                  <a:cubicBezTo>
                    <a:pt x="6202" y="1375"/>
                    <a:pt x="6056" y="1301"/>
                    <a:pt x="5909" y="1301"/>
                  </a:cubicBezTo>
                  <a:cubicBezTo>
                    <a:pt x="5826" y="1301"/>
                    <a:pt x="5743" y="1325"/>
                    <a:pt x="5669" y="1375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2"/>
                  </a:cubicBezTo>
                  <a:lnTo>
                    <a:pt x="4482" y="549"/>
                  </a:lnTo>
                  <a:cubicBezTo>
                    <a:pt x="4528" y="299"/>
                    <a:pt x="4379" y="67"/>
                    <a:pt x="4138" y="11"/>
                  </a:cubicBezTo>
                  <a:cubicBezTo>
                    <a:pt x="4104" y="4"/>
                    <a:pt x="4070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7"/>
            <p:cNvSpPr/>
            <p:nvPr/>
          </p:nvSpPr>
          <p:spPr>
            <a:xfrm>
              <a:off x="6723680" y="2369611"/>
              <a:ext cx="350058" cy="345551"/>
            </a:xfrm>
            <a:custGeom>
              <a:rect b="b" l="l" r="r" t="t"/>
              <a:pathLst>
                <a:path extrusionOk="0" h="6823" w="6912">
                  <a:moveTo>
                    <a:pt x="3453" y="1635"/>
                  </a:moveTo>
                  <a:cubicBezTo>
                    <a:pt x="4040" y="1635"/>
                    <a:pt x="4615" y="1924"/>
                    <a:pt x="4954" y="2454"/>
                  </a:cubicBezTo>
                  <a:cubicBezTo>
                    <a:pt x="5483" y="3279"/>
                    <a:pt x="5242" y="4374"/>
                    <a:pt x="4416" y="4903"/>
                  </a:cubicBezTo>
                  <a:cubicBezTo>
                    <a:pt x="4117" y="5094"/>
                    <a:pt x="3783" y="5186"/>
                    <a:pt x="3453" y="5186"/>
                  </a:cubicBezTo>
                  <a:cubicBezTo>
                    <a:pt x="2872" y="5186"/>
                    <a:pt x="2304" y="4901"/>
                    <a:pt x="1967" y="4374"/>
                  </a:cubicBezTo>
                  <a:cubicBezTo>
                    <a:pt x="1429" y="3548"/>
                    <a:pt x="1670" y="2444"/>
                    <a:pt x="2496" y="1916"/>
                  </a:cubicBezTo>
                  <a:cubicBezTo>
                    <a:pt x="2792" y="1726"/>
                    <a:pt x="3124" y="1635"/>
                    <a:pt x="3453" y="1635"/>
                  </a:cubicBezTo>
                  <a:close/>
                  <a:moveTo>
                    <a:pt x="3452" y="1527"/>
                  </a:moveTo>
                  <a:cubicBezTo>
                    <a:pt x="3104" y="1527"/>
                    <a:pt x="2753" y="1623"/>
                    <a:pt x="2440" y="1823"/>
                  </a:cubicBezTo>
                  <a:cubicBezTo>
                    <a:pt x="1568" y="2389"/>
                    <a:pt x="1317" y="3558"/>
                    <a:pt x="1874" y="4430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13" y="5292"/>
                    <a:pt x="4165" y="5200"/>
                    <a:pt x="4472" y="4995"/>
                  </a:cubicBezTo>
                  <a:cubicBezTo>
                    <a:pt x="5353" y="4430"/>
                    <a:pt x="5603" y="3270"/>
                    <a:pt x="5047" y="2398"/>
                  </a:cubicBezTo>
                  <a:cubicBezTo>
                    <a:pt x="4684" y="1833"/>
                    <a:pt x="4073" y="1527"/>
                    <a:pt x="3452" y="1527"/>
                  </a:cubicBezTo>
                  <a:close/>
                  <a:moveTo>
                    <a:pt x="4098" y="100"/>
                  </a:moveTo>
                  <a:cubicBezTo>
                    <a:pt x="4124" y="100"/>
                    <a:pt x="4149" y="102"/>
                    <a:pt x="4175" y="107"/>
                  </a:cubicBezTo>
                  <a:cubicBezTo>
                    <a:pt x="4388" y="153"/>
                    <a:pt x="4527" y="366"/>
                    <a:pt x="4481" y="580"/>
                  </a:cubicBezTo>
                  <a:lnTo>
                    <a:pt x="4379" y="1062"/>
                  </a:lnTo>
                  <a:cubicBezTo>
                    <a:pt x="4370" y="1090"/>
                    <a:pt x="4388" y="1109"/>
                    <a:pt x="4407" y="1118"/>
                  </a:cubicBezTo>
                  <a:cubicBezTo>
                    <a:pt x="4741" y="1257"/>
                    <a:pt x="5028" y="1461"/>
                    <a:pt x="5269" y="1721"/>
                  </a:cubicBezTo>
                  <a:cubicBezTo>
                    <a:pt x="5280" y="1732"/>
                    <a:pt x="5294" y="1736"/>
                    <a:pt x="5308" y="1736"/>
                  </a:cubicBezTo>
                  <a:cubicBezTo>
                    <a:pt x="5317" y="1736"/>
                    <a:pt x="5327" y="1734"/>
                    <a:pt x="5334" y="1730"/>
                  </a:cubicBezTo>
                  <a:lnTo>
                    <a:pt x="5752" y="1461"/>
                  </a:lnTo>
                  <a:cubicBezTo>
                    <a:pt x="5819" y="1421"/>
                    <a:pt x="5893" y="1401"/>
                    <a:pt x="5966" y="1401"/>
                  </a:cubicBezTo>
                  <a:cubicBezTo>
                    <a:pt x="6096" y="1401"/>
                    <a:pt x="6222" y="1463"/>
                    <a:pt x="6299" y="1582"/>
                  </a:cubicBezTo>
                  <a:cubicBezTo>
                    <a:pt x="6420" y="1767"/>
                    <a:pt x="6364" y="2018"/>
                    <a:pt x="6178" y="2129"/>
                  </a:cubicBezTo>
                  <a:lnTo>
                    <a:pt x="5770" y="2398"/>
                  </a:lnTo>
                  <a:cubicBezTo>
                    <a:pt x="5752" y="2407"/>
                    <a:pt x="5742" y="2435"/>
                    <a:pt x="5752" y="2463"/>
                  </a:cubicBezTo>
                  <a:cubicBezTo>
                    <a:pt x="5882" y="2788"/>
                    <a:pt x="5947" y="3140"/>
                    <a:pt x="5937" y="3493"/>
                  </a:cubicBezTo>
                  <a:cubicBezTo>
                    <a:pt x="5937" y="3520"/>
                    <a:pt x="5947" y="3548"/>
                    <a:pt x="5974" y="3548"/>
                  </a:cubicBezTo>
                  <a:lnTo>
                    <a:pt x="6457" y="3650"/>
                  </a:lnTo>
                  <a:cubicBezTo>
                    <a:pt x="6670" y="3706"/>
                    <a:pt x="6800" y="3910"/>
                    <a:pt x="6754" y="4123"/>
                  </a:cubicBezTo>
                  <a:cubicBezTo>
                    <a:pt x="6714" y="4316"/>
                    <a:pt x="6549" y="4439"/>
                    <a:pt x="6367" y="4439"/>
                  </a:cubicBezTo>
                  <a:cubicBezTo>
                    <a:pt x="6339" y="4439"/>
                    <a:pt x="6310" y="4436"/>
                    <a:pt x="6281" y="4430"/>
                  </a:cubicBezTo>
                  <a:lnTo>
                    <a:pt x="5807" y="4328"/>
                  </a:lnTo>
                  <a:cubicBezTo>
                    <a:pt x="5802" y="4326"/>
                    <a:pt x="5797" y="4325"/>
                    <a:pt x="5792" y="4325"/>
                  </a:cubicBezTo>
                  <a:cubicBezTo>
                    <a:pt x="5770" y="4325"/>
                    <a:pt x="5750" y="4340"/>
                    <a:pt x="5742" y="4355"/>
                  </a:cubicBezTo>
                  <a:cubicBezTo>
                    <a:pt x="5613" y="4689"/>
                    <a:pt x="5409" y="4977"/>
                    <a:pt x="5149" y="5218"/>
                  </a:cubicBezTo>
                  <a:cubicBezTo>
                    <a:pt x="5130" y="5237"/>
                    <a:pt x="5121" y="5264"/>
                    <a:pt x="5139" y="5292"/>
                  </a:cubicBezTo>
                  <a:lnTo>
                    <a:pt x="5399" y="5700"/>
                  </a:lnTo>
                  <a:cubicBezTo>
                    <a:pt x="5520" y="5886"/>
                    <a:pt x="5464" y="6127"/>
                    <a:pt x="5279" y="6248"/>
                  </a:cubicBezTo>
                  <a:cubicBezTo>
                    <a:pt x="5212" y="6291"/>
                    <a:pt x="5138" y="6312"/>
                    <a:pt x="5065" y="6312"/>
                  </a:cubicBezTo>
                  <a:cubicBezTo>
                    <a:pt x="4935" y="6312"/>
                    <a:pt x="4809" y="6246"/>
                    <a:pt x="4731" y="6127"/>
                  </a:cubicBezTo>
                  <a:lnTo>
                    <a:pt x="4472" y="5719"/>
                  </a:lnTo>
                  <a:cubicBezTo>
                    <a:pt x="4458" y="5705"/>
                    <a:pt x="4439" y="5697"/>
                    <a:pt x="4423" y="5697"/>
                  </a:cubicBezTo>
                  <a:cubicBezTo>
                    <a:pt x="4417" y="5697"/>
                    <a:pt x="4412" y="5698"/>
                    <a:pt x="4407" y="5700"/>
                  </a:cubicBezTo>
                  <a:cubicBezTo>
                    <a:pt x="4094" y="5822"/>
                    <a:pt x="3772" y="5887"/>
                    <a:pt x="3436" y="5887"/>
                  </a:cubicBezTo>
                  <a:cubicBezTo>
                    <a:pt x="3413" y="5887"/>
                    <a:pt x="3390" y="5887"/>
                    <a:pt x="3368" y="5886"/>
                  </a:cubicBezTo>
                  <a:cubicBezTo>
                    <a:pt x="3363" y="5884"/>
                    <a:pt x="3358" y="5884"/>
                    <a:pt x="3354" y="5884"/>
                  </a:cubicBezTo>
                  <a:cubicBezTo>
                    <a:pt x="3334" y="5884"/>
                    <a:pt x="3320" y="5900"/>
                    <a:pt x="3312" y="5923"/>
                  </a:cubicBezTo>
                  <a:lnTo>
                    <a:pt x="3210" y="6406"/>
                  </a:lnTo>
                  <a:cubicBezTo>
                    <a:pt x="3170" y="6590"/>
                    <a:pt x="3005" y="6712"/>
                    <a:pt x="2824" y="6712"/>
                  </a:cubicBezTo>
                  <a:cubicBezTo>
                    <a:pt x="2795" y="6712"/>
                    <a:pt x="2766" y="6709"/>
                    <a:pt x="2737" y="6702"/>
                  </a:cubicBezTo>
                  <a:cubicBezTo>
                    <a:pt x="2523" y="6656"/>
                    <a:pt x="2394" y="6452"/>
                    <a:pt x="2440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691"/>
                  </a:cubicBezTo>
                  <a:cubicBezTo>
                    <a:pt x="2180" y="5561"/>
                    <a:pt x="1883" y="5357"/>
                    <a:pt x="1642" y="5098"/>
                  </a:cubicBezTo>
                  <a:cubicBezTo>
                    <a:pt x="1633" y="5088"/>
                    <a:pt x="1624" y="5079"/>
                    <a:pt x="1605" y="5079"/>
                  </a:cubicBezTo>
                  <a:cubicBezTo>
                    <a:pt x="1596" y="5079"/>
                    <a:pt x="1587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42"/>
                    <a:pt x="548" y="4801"/>
                    <a:pt x="733" y="4680"/>
                  </a:cubicBezTo>
                  <a:lnTo>
                    <a:pt x="1151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65" y="3678"/>
                    <a:pt x="984" y="3316"/>
                  </a:cubicBezTo>
                  <a:cubicBezTo>
                    <a:pt x="984" y="3289"/>
                    <a:pt x="965" y="3270"/>
                    <a:pt x="946" y="3261"/>
                  </a:cubicBezTo>
                  <a:lnTo>
                    <a:pt x="464" y="3159"/>
                  </a:lnTo>
                  <a:cubicBezTo>
                    <a:pt x="362" y="3140"/>
                    <a:pt x="269" y="3075"/>
                    <a:pt x="214" y="2982"/>
                  </a:cubicBezTo>
                  <a:cubicBezTo>
                    <a:pt x="158" y="2899"/>
                    <a:pt x="139" y="2788"/>
                    <a:pt x="158" y="2686"/>
                  </a:cubicBezTo>
                  <a:cubicBezTo>
                    <a:pt x="186" y="2584"/>
                    <a:pt x="241" y="2491"/>
                    <a:pt x="334" y="2435"/>
                  </a:cubicBezTo>
                  <a:cubicBezTo>
                    <a:pt x="404" y="2393"/>
                    <a:pt x="479" y="2372"/>
                    <a:pt x="555" y="2372"/>
                  </a:cubicBezTo>
                  <a:cubicBezTo>
                    <a:pt x="580" y="2372"/>
                    <a:pt x="606" y="2375"/>
                    <a:pt x="631" y="2379"/>
                  </a:cubicBezTo>
                  <a:lnTo>
                    <a:pt x="1113" y="2491"/>
                  </a:lnTo>
                  <a:cubicBezTo>
                    <a:pt x="1141" y="2491"/>
                    <a:pt x="1160" y="2481"/>
                    <a:pt x="1169" y="2454"/>
                  </a:cubicBezTo>
                  <a:cubicBezTo>
                    <a:pt x="1308" y="2129"/>
                    <a:pt x="1512" y="1832"/>
                    <a:pt x="1772" y="1591"/>
                  </a:cubicBezTo>
                  <a:cubicBezTo>
                    <a:pt x="1791" y="1572"/>
                    <a:pt x="1791" y="1545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61"/>
                  </a:cubicBezTo>
                  <a:cubicBezTo>
                    <a:pt x="1700" y="521"/>
                    <a:pt x="1775" y="501"/>
                    <a:pt x="1849" y="501"/>
                  </a:cubicBezTo>
                  <a:cubicBezTo>
                    <a:pt x="1981" y="501"/>
                    <a:pt x="2109" y="563"/>
                    <a:pt x="2180" y="682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6" y="989"/>
                    <a:pt x="3142" y="931"/>
                    <a:pt x="3469" y="931"/>
                  </a:cubicBezTo>
                  <a:cubicBezTo>
                    <a:pt x="3494" y="931"/>
                    <a:pt x="3519" y="932"/>
                    <a:pt x="3544" y="932"/>
                  </a:cubicBezTo>
                  <a:cubicBezTo>
                    <a:pt x="3572" y="932"/>
                    <a:pt x="3600" y="914"/>
                    <a:pt x="3600" y="895"/>
                  </a:cubicBezTo>
                  <a:lnTo>
                    <a:pt x="3702" y="413"/>
                  </a:lnTo>
                  <a:cubicBezTo>
                    <a:pt x="3729" y="311"/>
                    <a:pt x="3794" y="218"/>
                    <a:pt x="3878" y="162"/>
                  </a:cubicBezTo>
                  <a:cubicBezTo>
                    <a:pt x="3947" y="121"/>
                    <a:pt x="4022" y="100"/>
                    <a:pt x="4098" y="100"/>
                  </a:cubicBezTo>
                  <a:close/>
                  <a:moveTo>
                    <a:pt x="4090" y="0"/>
                  </a:moveTo>
                  <a:cubicBezTo>
                    <a:pt x="3862" y="0"/>
                    <a:pt x="3655" y="163"/>
                    <a:pt x="3600" y="394"/>
                  </a:cubicBezTo>
                  <a:lnTo>
                    <a:pt x="3507" y="830"/>
                  </a:lnTo>
                  <a:cubicBezTo>
                    <a:pt x="3485" y="830"/>
                    <a:pt x="3464" y="829"/>
                    <a:pt x="3442" y="829"/>
                  </a:cubicBezTo>
                  <a:cubicBezTo>
                    <a:pt x="3122" y="829"/>
                    <a:pt x="2810" y="894"/>
                    <a:pt x="2514" y="1007"/>
                  </a:cubicBezTo>
                  <a:lnTo>
                    <a:pt x="2273" y="635"/>
                  </a:lnTo>
                  <a:cubicBezTo>
                    <a:pt x="2177" y="485"/>
                    <a:pt x="2010" y="401"/>
                    <a:pt x="1842" y="401"/>
                  </a:cubicBezTo>
                  <a:cubicBezTo>
                    <a:pt x="1751" y="401"/>
                    <a:pt x="1659" y="426"/>
                    <a:pt x="1577" y="478"/>
                  </a:cubicBezTo>
                  <a:cubicBezTo>
                    <a:pt x="1345" y="626"/>
                    <a:pt x="1280" y="942"/>
                    <a:pt x="1429" y="1173"/>
                  </a:cubicBezTo>
                  <a:lnTo>
                    <a:pt x="1670" y="1554"/>
                  </a:lnTo>
                  <a:cubicBezTo>
                    <a:pt x="1420" y="1786"/>
                    <a:pt x="1234" y="2064"/>
                    <a:pt x="1095" y="2379"/>
                  </a:cubicBezTo>
                  <a:lnTo>
                    <a:pt x="659" y="2287"/>
                  </a:lnTo>
                  <a:cubicBezTo>
                    <a:pt x="621" y="2279"/>
                    <a:pt x="582" y="2274"/>
                    <a:pt x="544" y="2274"/>
                  </a:cubicBezTo>
                  <a:cubicBezTo>
                    <a:pt x="450" y="2274"/>
                    <a:pt x="357" y="2299"/>
                    <a:pt x="279" y="2352"/>
                  </a:cubicBezTo>
                  <a:cubicBezTo>
                    <a:pt x="167" y="2426"/>
                    <a:pt x="84" y="2537"/>
                    <a:pt x="56" y="2667"/>
                  </a:cubicBezTo>
                  <a:cubicBezTo>
                    <a:pt x="0" y="2936"/>
                    <a:pt x="167" y="3205"/>
                    <a:pt x="445" y="3270"/>
                  </a:cubicBezTo>
                  <a:lnTo>
                    <a:pt x="881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7"/>
                  </a:lnTo>
                  <a:cubicBezTo>
                    <a:pt x="445" y="4745"/>
                    <a:pt x="381" y="5060"/>
                    <a:pt x="529" y="5292"/>
                  </a:cubicBezTo>
                  <a:cubicBezTo>
                    <a:pt x="624" y="5440"/>
                    <a:pt x="786" y="5520"/>
                    <a:pt x="952" y="5520"/>
                  </a:cubicBezTo>
                  <a:cubicBezTo>
                    <a:pt x="1046" y="5520"/>
                    <a:pt x="1141" y="5494"/>
                    <a:pt x="1225" y="5441"/>
                  </a:cubicBezTo>
                  <a:lnTo>
                    <a:pt x="1596" y="5200"/>
                  </a:lnTo>
                  <a:cubicBezTo>
                    <a:pt x="1837" y="5450"/>
                    <a:pt x="2115" y="5636"/>
                    <a:pt x="2431" y="5775"/>
                  </a:cubicBezTo>
                  <a:lnTo>
                    <a:pt x="2338" y="6211"/>
                  </a:lnTo>
                  <a:cubicBezTo>
                    <a:pt x="2273" y="6480"/>
                    <a:pt x="2449" y="6749"/>
                    <a:pt x="2718" y="6814"/>
                  </a:cubicBezTo>
                  <a:cubicBezTo>
                    <a:pt x="2755" y="6814"/>
                    <a:pt x="2792" y="6823"/>
                    <a:pt x="2820" y="6823"/>
                  </a:cubicBezTo>
                  <a:cubicBezTo>
                    <a:pt x="3052" y="6823"/>
                    <a:pt x="3266" y="6665"/>
                    <a:pt x="3312" y="6424"/>
                  </a:cubicBezTo>
                  <a:lnTo>
                    <a:pt x="3405" y="5988"/>
                  </a:lnTo>
                  <a:cubicBezTo>
                    <a:pt x="3427" y="5989"/>
                    <a:pt x="3449" y="5989"/>
                    <a:pt x="3471" y="5989"/>
                  </a:cubicBezTo>
                  <a:cubicBezTo>
                    <a:pt x="3798" y="5989"/>
                    <a:pt x="4102" y="5925"/>
                    <a:pt x="4407" y="5812"/>
                  </a:cubicBezTo>
                  <a:lnTo>
                    <a:pt x="4648" y="6183"/>
                  </a:lnTo>
                  <a:cubicBezTo>
                    <a:pt x="4743" y="6337"/>
                    <a:pt x="4903" y="6420"/>
                    <a:pt x="5067" y="6420"/>
                  </a:cubicBezTo>
                  <a:cubicBezTo>
                    <a:pt x="5158" y="6420"/>
                    <a:pt x="5251" y="6394"/>
                    <a:pt x="5334" y="6341"/>
                  </a:cubicBezTo>
                  <a:cubicBezTo>
                    <a:pt x="5566" y="6192"/>
                    <a:pt x="5640" y="5877"/>
                    <a:pt x="5483" y="5645"/>
                  </a:cubicBezTo>
                  <a:lnTo>
                    <a:pt x="5242" y="5274"/>
                  </a:lnTo>
                  <a:cubicBezTo>
                    <a:pt x="5492" y="5033"/>
                    <a:pt x="5687" y="4754"/>
                    <a:pt x="5826" y="4439"/>
                  </a:cubicBezTo>
                  <a:lnTo>
                    <a:pt x="6262" y="4532"/>
                  </a:lnTo>
                  <a:cubicBezTo>
                    <a:pt x="6300" y="4541"/>
                    <a:pt x="6338" y="4545"/>
                    <a:pt x="6375" y="4545"/>
                  </a:cubicBezTo>
                  <a:cubicBezTo>
                    <a:pt x="6602" y="4545"/>
                    <a:pt x="6808" y="4382"/>
                    <a:pt x="6856" y="4151"/>
                  </a:cubicBezTo>
                  <a:cubicBezTo>
                    <a:pt x="6911" y="3882"/>
                    <a:pt x="6744" y="3613"/>
                    <a:pt x="6475" y="3558"/>
                  </a:cubicBezTo>
                  <a:lnTo>
                    <a:pt x="6039" y="3456"/>
                  </a:lnTo>
                  <a:cubicBezTo>
                    <a:pt x="6049" y="3122"/>
                    <a:pt x="5984" y="2788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40" y="1767"/>
                    <a:pt x="6383" y="1535"/>
                  </a:cubicBezTo>
                  <a:cubicBezTo>
                    <a:pt x="6286" y="1385"/>
                    <a:pt x="6124" y="1301"/>
                    <a:pt x="5958" y="1301"/>
                  </a:cubicBezTo>
                  <a:cubicBezTo>
                    <a:pt x="5868" y="1301"/>
                    <a:pt x="5778" y="1325"/>
                    <a:pt x="5696" y="1378"/>
                  </a:cubicBezTo>
                  <a:lnTo>
                    <a:pt x="5316" y="1619"/>
                  </a:lnTo>
                  <a:cubicBezTo>
                    <a:pt x="5084" y="1378"/>
                    <a:pt x="4806" y="1183"/>
                    <a:pt x="4490" y="1044"/>
                  </a:cubicBezTo>
                  <a:lnTo>
                    <a:pt x="4583" y="608"/>
                  </a:lnTo>
                  <a:cubicBezTo>
                    <a:pt x="4639" y="339"/>
                    <a:pt x="4472" y="70"/>
                    <a:pt x="4203" y="14"/>
                  </a:cubicBezTo>
                  <a:cubicBezTo>
                    <a:pt x="4165" y="5"/>
                    <a:pt x="4127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7"/>
            <p:cNvSpPr/>
            <p:nvPr/>
          </p:nvSpPr>
          <p:spPr>
            <a:xfrm>
              <a:off x="6714260" y="2368295"/>
              <a:ext cx="344437" cy="340436"/>
            </a:xfrm>
            <a:custGeom>
              <a:rect b="b" l="l" r="r" t="t"/>
              <a:pathLst>
                <a:path extrusionOk="0" h="6722" w="6801">
                  <a:moveTo>
                    <a:pt x="3401" y="1531"/>
                  </a:moveTo>
                  <a:cubicBezTo>
                    <a:pt x="4004" y="1531"/>
                    <a:pt x="4595" y="1828"/>
                    <a:pt x="4945" y="2368"/>
                  </a:cubicBezTo>
                  <a:cubicBezTo>
                    <a:pt x="5492" y="3222"/>
                    <a:pt x="5242" y="4354"/>
                    <a:pt x="4389" y="4901"/>
                  </a:cubicBezTo>
                  <a:cubicBezTo>
                    <a:pt x="4082" y="5098"/>
                    <a:pt x="3739" y="5191"/>
                    <a:pt x="3401" y="5191"/>
                  </a:cubicBezTo>
                  <a:cubicBezTo>
                    <a:pt x="2798" y="5191"/>
                    <a:pt x="2210" y="4894"/>
                    <a:pt x="1865" y="4354"/>
                  </a:cubicBezTo>
                  <a:cubicBezTo>
                    <a:pt x="1318" y="3500"/>
                    <a:pt x="1559" y="2368"/>
                    <a:pt x="2413" y="1821"/>
                  </a:cubicBezTo>
                  <a:cubicBezTo>
                    <a:pt x="2719" y="1624"/>
                    <a:pt x="3062" y="1531"/>
                    <a:pt x="3401" y="1531"/>
                  </a:cubicBezTo>
                  <a:close/>
                  <a:moveTo>
                    <a:pt x="4031" y="1"/>
                  </a:moveTo>
                  <a:cubicBezTo>
                    <a:pt x="3826" y="1"/>
                    <a:pt x="3640" y="147"/>
                    <a:pt x="3600" y="355"/>
                  </a:cubicBezTo>
                  <a:lnTo>
                    <a:pt x="3489" y="838"/>
                  </a:lnTo>
                  <a:cubicBezTo>
                    <a:pt x="3449" y="836"/>
                    <a:pt x="3410" y="835"/>
                    <a:pt x="3370" y="835"/>
                  </a:cubicBezTo>
                  <a:cubicBezTo>
                    <a:pt x="3056" y="835"/>
                    <a:pt x="2736" y="900"/>
                    <a:pt x="2431" y="1023"/>
                  </a:cubicBezTo>
                  <a:lnTo>
                    <a:pt x="2171" y="615"/>
                  </a:lnTo>
                  <a:cubicBezTo>
                    <a:pt x="2082" y="478"/>
                    <a:pt x="1940" y="406"/>
                    <a:pt x="1793" y="406"/>
                  </a:cubicBezTo>
                  <a:cubicBezTo>
                    <a:pt x="1711" y="406"/>
                    <a:pt x="1627" y="429"/>
                    <a:pt x="1550" y="476"/>
                  </a:cubicBezTo>
                  <a:cubicBezTo>
                    <a:pt x="1346" y="606"/>
                    <a:pt x="1281" y="884"/>
                    <a:pt x="1411" y="1097"/>
                  </a:cubicBezTo>
                  <a:lnTo>
                    <a:pt x="1680" y="1506"/>
                  </a:lnTo>
                  <a:cubicBezTo>
                    <a:pt x="1411" y="1756"/>
                    <a:pt x="1197" y="2062"/>
                    <a:pt x="1067" y="2387"/>
                  </a:cubicBezTo>
                  <a:lnTo>
                    <a:pt x="585" y="2285"/>
                  </a:lnTo>
                  <a:cubicBezTo>
                    <a:pt x="552" y="2277"/>
                    <a:pt x="519" y="2274"/>
                    <a:pt x="487" y="2274"/>
                  </a:cubicBezTo>
                  <a:cubicBezTo>
                    <a:pt x="282" y="2274"/>
                    <a:pt x="96" y="2420"/>
                    <a:pt x="56" y="2628"/>
                  </a:cubicBezTo>
                  <a:cubicBezTo>
                    <a:pt x="1" y="2869"/>
                    <a:pt x="149" y="3110"/>
                    <a:pt x="400" y="3166"/>
                  </a:cubicBezTo>
                  <a:lnTo>
                    <a:pt x="873" y="3268"/>
                  </a:lnTo>
                  <a:cubicBezTo>
                    <a:pt x="863" y="3621"/>
                    <a:pt x="919" y="3982"/>
                    <a:pt x="1067" y="4326"/>
                  </a:cubicBezTo>
                  <a:lnTo>
                    <a:pt x="650" y="4595"/>
                  </a:lnTo>
                  <a:cubicBezTo>
                    <a:pt x="446" y="4725"/>
                    <a:pt x="381" y="5003"/>
                    <a:pt x="520" y="5207"/>
                  </a:cubicBezTo>
                  <a:cubicBezTo>
                    <a:pt x="603" y="5344"/>
                    <a:pt x="747" y="5416"/>
                    <a:pt x="894" y="5416"/>
                  </a:cubicBezTo>
                  <a:cubicBezTo>
                    <a:pt x="976" y="5416"/>
                    <a:pt x="1059" y="5393"/>
                    <a:pt x="1132" y="5346"/>
                  </a:cubicBezTo>
                  <a:lnTo>
                    <a:pt x="1550" y="5086"/>
                  </a:lnTo>
                  <a:cubicBezTo>
                    <a:pt x="1800" y="5355"/>
                    <a:pt x="2106" y="5560"/>
                    <a:pt x="2431" y="5699"/>
                  </a:cubicBezTo>
                  <a:lnTo>
                    <a:pt x="2329" y="6172"/>
                  </a:lnTo>
                  <a:cubicBezTo>
                    <a:pt x="2273" y="6413"/>
                    <a:pt x="2431" y="6654"/>
                    <a:pt x="2672" y="6710"/>
                  </a:cubicBezTo>
                  <a:cubicBezTo>
                    <a:pt x="2705" y="6717"/>
                    <a:pt x="2738" y="6721"/>
                    <a:pt x="2770" y="6721"/>
                  </a:cubicBezTo>
                  <a:cubicBezTo>
                    <a:pt x="2976" y="6721"/>
                    <a:pt x="3161" y="6575"/>
                    <a:pt x="3201" y="6367"/>
                  </a:cubicBezTo>
                  <a:lnTo>
                    <a:pt x="3312" y="5884"/>
                  </a:lnTo>
                  <a:cubicBezTo>
                    <a:pt x="3352" y="5886"/>
                    <a:pt x="3391" y="5887"/>
                    <a:pt x="3431" y="5887"/>
                  </a:cubicBezTo>
                  <a:cubicBezTo>
                    <a:pt x="3746" y="5887"/>
                    <a:pt x="4065" y="5822"/>
                    <a:pt x="4370" y="5699"/>
                  </a:cubicBezTo>
                  <a:lnTo>
                    <a:pt x="4630" y="6107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3"/>
                    <a:pt x="5251" y="6246"/>
                  </a:cubicBezTo>
                  <a:cubicBezTo>
                    <a:pt x="5465" y="6116"/>
                    <a:pt x="5520" y="5838"/>
                    <a:pt x="5390" y="5624"/>
                  </a:cubicBezTo>
                  <a:lnTo>
                    <a:pt x="5121" y="5216"/>
                  </a:lnTo>
                  <a:cubicBezTo>
                    <a:pt x="5390" y="4957"/>
                    <a:pt x="5604" y="4660"/>
                    <a:pt x="5734" y="4326"/>
                  </a:cubicBezTo>
                  <a:lnTo>
                    <a:pt x="6216" y="4437"/>
                  </a:lnTo>
                  <a:cubicBezTo>
                    <a:pt x="6246" y="4443"/>
                    <a:pt x="6275" y="4445"/>
                    <a:pt x="6305" y="4445"/>
                  </a:cubicBezTo>
                  <a:cubicBezTo>
                    <a:pt x="6514" y="4445"/>
                    <a:pt x="6705" y="4305"/>
                    <a:pt x="6754" y="4094"/>
                  </a:cubicBezTo>
                  <a:cubicBezTo>
                    <a:pt x="6800" y="3853"/>
                    <a:pt x="6652" y="3611"/>
                    <a:pt x="6411" y="3556"/>
                  </a:cubicBezTo>
                  <a:lnTo>
                    <a:pt x="5928" y="3454"/>
                  </a:lnTo>
                  <a:cubicBezTo>
                    <a:pt x="5938" y="3101"/>
                    <a:pt x="5882" y="2739"/>
                    <a:pt x="5734" y="2396"/>
                  </a:cubicBezTo>
                  <a:lnTo>
                    <a:pt x="6151" y="2127"/>
                  </a:lnTo>
                  <a:cubicBezTo>
                    <a:pt x="6355" y="1997"/>
                    <a:pt x="6420" y="1719"/>
                    <a:pt x="6290" y="1515"/>
                  </a:cubicBezTo>
                  <a:cubicBezTo>
                    <a:pt x="6201" y="1378"/>
                    <a:pt x="6055" y="1306"/>
                    <a:pt x="5908" y="1306"/>
                  </a:cubicBezTo>
                  <a:cubicBezTo>
                    <a:pt x="5825" y="1306"/>
                    <a:pt x="5742" y="1329"/>
                    <a:pt x="5669" y="1376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3"/>
                  </a:cubicBezTo>
                  <a:lnTo>
                    <a:pt x="4472" y="550"/>
                  </a:lnTo>
                  <a:cubicBezTo>
                    <a:pt x="4528" y="300"/>
                    <a:pt x="4370" y="68"/>
                    <a:pt x="4129" y="12"/>
                  </a:cubicBezTo>
                  <a:cubicBezTo>
                    <a:pt x="4096" y="5"/>
                    <a:pt x="4063" y="1"/>
                    <a:pt x="4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7"/>
            <p:cNvSpPr/>
            <p:nvPr/>
          </p:nvSpPr>
          <p:spPr>
            <a:xfrm>
              <a:off x="6711474" y="2365864"/>
              <a:ext cx="348640" cy="345551"/>
            </a:xfrm>
            <a:custGeom>
              <a:rect b="b" l="l" r="r" t="t"/>
              <a:pathLst>
                <a:path extrusionOk="0" h="6823" w="6884">
                  <a:moveTo>
                    <a:pt x="3453" y="1632"/>
                  </a:moveTo>
                  <a:cubicBezTo>
                    <a:pt x="3582" y="1632"/>
                    <a:pt x="3712" y="1646"/>
                    <a:pt x="3841" y="1674"/>
                  </a:cubicBezTo>
                  <a:cubicBezTo>
                    <a:pt x="4304" y="1776"/>
                    <a:pt x="4694" y="2055"/>
                    <a:pt x="4954" y="2453"/>
                  </a:cubicBezTo>
                  <a:cubicBezTo>
                    <a:pt x="5214" y="2852"/>
                    <a:pt x="5297" y="3325"/>
                    <a:pt x="5195" y="3789"/>
                  </a:cubicBezTo>
                  <a:cubicBezTo>
                    <a:pt x="5093" y="4253"/>
                    <a:pt x="4815" y="4652"/>
                    <a:pt x="4416" y="4902"/>
                  </a:cubicBezTo>
                  <a:cubicBezTo>
                    <a:pt x="4117" y="5094"/>
                    <a:pt x="3782" y="5186"/>
                    <a:pt x="3450" y="5186"/>
                  </a:cubicBezTo>
                  <a:cubicBezTo>
                    <a:pt x="2866" y="5186"/>
                    <a:pt x="2295" y="4901"/>
                    <a:pt x="1957" y="4374"/>
                  </a:cubicBezTo>
                  <a:cubicBezTo>
                    <a:pt x="1429" y="3548"/>
                    <a:pt x="1670" y="2444"/>
                    <a:pt x="2495" y="1915"/>
                  </a:cubicBezTo>
                  <a:cubicBezTo>
                    <a:pt x="2784" y="1728"/>
                    <a:pt x="3116" y="1632"/>
                    <a:pt x="3453" y="1632"/>
                  </a:cubicBezTo>
                  <a:close/>
                  <a:moveTo>
                    <a:pt x="3449" y="1526"/>
                  </a:moveTo>
                  <a:cubicBezTo>
                    <a:pt x="3095" y="1526"/>
                    <a:pt x="2748" y="1628"/>
                    <a:pt x="2440" y="1823"/>
                  </a:cubicBezTo>
                  <a:cubicBezTo>
                    <a:pt x="1568" y="2389"/>
                    <a:pt x="1308" y="3557"/>
                    <a:pt x="1874" y="4429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03" y="5292"/>
                    <a:pt x="4156" y="5199"/>
                    <a:pt x="4471" y="4995"/>
                  </a:cubicBezTo>
                  <a:cubicBezTo>
                    <a:pt x="4898" y="4726"/>
                    <a:pt x="5186" y="4300"/>
                    <a:pt x="5297" y="3808"/>
                  </a:cubicBezTo>
                  <a:cubicBezTo>
                    <a:pt x="5399" y="3316"/>
                    <a:pt x="5316" y="2815"/>
                    <a:pt x="5037" y="2389"/>
                  </a:cubicBezTo>
                  <a:cubicBezTo>
                    <a:pt x="4768" y="1971"/>
                    <a:pt x="4351" y="1674"/>
                    <a:pt x="3859" y="1572"/>
                  </a:cubicBezTo>
                  <a:cubicBezTo>
                    <a:pt x="3722" y="1541"/>
                    <a:pt x="3585" y="1526"/>
                    <a:pt x="3449" y="1526"/>
                  </a:cubicBezTo>
                  <a:close/>
                  <a:moveTo>
                    <a:pt x="4080" y="103"/>
                  </a:moveTo>
                  <a:cubicBezTo>
                    <a:pt x="4111" y="103"/>
                    <a:pt x="4143" y="107"/>
                    <a:pt x="4175" y="116"/>
                  </a:cubicBezTo>
                  <a:cubicBezTo>
                    <a:pt x="4388" y="162"/>
                    <a:pt x="4527" y="375"/>
                    <a:pt x="4481" y="589"/>
                  </a:cubicBezTo>
                  <a:lnTo>
                    <a:pt x="4379" y="1062"/>
                  </a:lnTo>
                  <a:cubicBezTo>
                    <a:pt x="4369" y="1090"/>
                    <a:pt x="4388" y="1118"/>
                    <a:pt x="4406" y="1127"/>
                  </a:cubicBezTo>
                  <a:cubicBezTo>
                    <a:pt x="4740" y="1257"/>
                    <a:pt x="5028" y="1461"/>
                    <a:pt x="5269" y="1721"/>
                  </a:cubicBezTo>
                  <a:cubicBezTo>
                    <a:pt x="5281" y="1732"/>
                    <a:pt x="5296" y="1740"/>
                    <a:pt x="5310" y="1740"/>
                  </a:cubicBezTo>
                  <a:cubicBezTo>
                    <a:pt x="5319" y="1740"/>
                    <a:pt x="5327" y="1737"/>
                    <a:pt x="5334" y="1730"/>
                  </a:cubicBezTo>
                  <a:lnTo>
                    <a:pt x="5752" y="1470"/>
                  </a:lnTo>
                  <a:cubicBezTo>
                    <a:pt x="5818" y="1427"/>
                    <a:pt x="5892" y="1406"/>
                    <a:pt x="5965" y="1406"/>
                  </a:cubicBezTo>
                  <a:cubicBezTo>
                    <a:pt x="6095" y="1406"/>
                    <a:pt x="6222" y="1472"/>
                    <a:pt x="6299" y="1591"/>
                  </a:cubicBezTo>
                  <a:cubicBezTo>
                    <a:pt x="6419" y="1776"/>
                    <a:pt x="6364" y="2017"/>
                    <a:pt x="6178" y="2138"/>
                  </a:cubicBezTo>
                  <a:lnTo>
                    <a:pt x="5770" y="2398"/>
                  </a:lnTo>
                  <a:cubicBezTo>
                    <a:pt x="5742" y="2416"/>
                    <a:pt x="5742" y="2444"/>
                    <a:pt x="5752" y="2463"/>
                  </a:cubicBezTo>
                  <a:cubicBezTo>
                    <a:pt x="5881" y="2797"/>
                    <a:pt x="5946" y="3140"/>
                    <a:pt x="5937" y="3502"/>
                  </a:cubicBezTo>
                  <a:cubicBezTo>
                    <a:pt x="5928" y="3530"/>
                    <a:pt x="5946" y="3548"/>
                    <a:pt x="5974" y="3557"/>
                  </a:cubicBezTo>
                  <a:lnTo>
                    <a:pt x="6457" y="3659"/>
                  </a:lnTo>
                  <a:cubicBezTo>
                    <a:pt x="6559" y="3678"/>
                    <a:pt x="6642" y="3743"/>
                    <a:pt x="6698" y="3836"/>
                  </a:cubicBezTo>
                  <a:cubicBezTo>
                    <a:pt x="6763" y="3919"/>
                    <a:pt x="6781" y="4030"/>
                    <a:pt x="6753" y="4133"/>
                  </a:cubicBezTo>
                  <a:cubicBezTo>
                    <a:pt x="6713" y="4317"/>
                    <a:pt x="6549" y="4439"/>
                    <a:pt x="6367" y="4439"/>
                  </a:cubicBezTo>
                  <a:cubicBezTo>
                    <a:pt x="6339" y="4439"/>
                    <a:pt x="6309" y="4436"/>
                    <a:pt x="6280" y="4429"/>
                  </a:cubicBezTo>
                  <a:lnTo>
                    <a:pt x="5807" y="4327"/>
                  </a:lnTo>
                  <a:cubicBezTo>
                    <a:pt x="5779" y="4327"/>
                    <a:pt x="5752" y="4337"/>
                    <a:pt x="5742" y="4364"/>
                  </a:cubicBezTo>
                  <a:cubicBezTo>
                    <a:pt x="5603" y="4689"/>
                    <a:pt x="5408" y="4986"/>
                    <a:pt x="5139" y="5227"/>
                  </a:cubicBezTo>
                  <a:cubicBezTo>
                    <a:pt x="5121" y="5246"/>
                    <a:pt x="5121" y="5274"/>
                    <a:pt x="5139" y="5292"/>
                  </a:cubicBezTo>
                  <a:lnTo>
                    <a:pt x="5399" y="5700"/>
                  </a:lnTo>
                  <a:cubicBezTo>
                    <a:pt x="5455" y="5793"/>
                    <a:pt x="5473" y="5895"/>
                    <a:pt x="5455" y="6006"/>
                  </a:cubicBezTo>
                  <a:cubicBezTo>
                    <a:pt x="5427" y="6108"/>
                    <a:pt x="5371" y="6192"/>
                    <a:pt x="5278" y="6248"/>
                  </a:cubicBezTo>
                  <a:cubicBezTo>
                    <a:pt x="5211" y="6288"/>
                    <a:pt x="5138" y="6314"/>
                    <a:pt x="5063" y="6314"/>
                  </a:cubicBezTo>
                  <a:cubicBezTo>
                    <a:pt x="5036" y="6314"/>
                    <a:pt x="5009" y="6311"/>
                    <a:pt x="4982" y="6303"/>
                  </a:cubicBezTo>
                  <a:cubicBezTo>
                    <a:pt x="4880" y="6285"/>
                    <a:pt x="4787" y="6220"/>
                    <a:pt x="4731" y="6127"/>
                  </a:cubicBezTo>
                  <a:lnTo>
                    <a:pt x="4462" y="5719"/>
                  </a:lnTo>
                  <a:cubicBezTo>
                    <a:pt x="4455" y="5705"/>
                    <a:pt x="4439" y="5697"/>
                    <a:pt x="4423" y="5697"/>
                  </a:cubicBezTo>
                  <a:cubicBezTo>
                    <a:pt x="4417" y="5697"/>
                    <a:pt x="4411" y="5698"/>
                    <a:pt x="4406" y="5700"/>
                  </a:cubicBezTo>
                  <a:cubicBezTo>
                    <a:pt x="4096" y="5830"/>
                    <a:pt x="3770" y="5887"/>
                    <a:pt x="3442" y="5887"/>
                  </a:cubicBezTo>
                  <a:cubicBezTo>
                    <a:pt x="3417" y="5887"/>
                    <a:pt x="3392" y="5886"/>
                    <a:pt x="3367" y="5886"/>
                  </a:cubicBezTo>
                  <a:cubicBezTo>
                    <a:pt x="3340" y="5886"/>
                    <a:pt x="3321" y="5904"/>
                    <a:pt x="3312" y="5923"/>
                  </a:cubicBezTo>
                  <a:lnTo>
                    <a:pt x="3210" y="6405"/>
                  </a:lnTo>
                  <a:cubicBezTo>
                    <a:pt x="3182" y="6507"/>
                    <a:pt x="3126" y="6600"/>
                    <a:pt x="3033" y="6656"/>
                  </a:cubicBezTo>
                  <a:cubicBezTo>
                    <a:pt x="2971" y="6698"/>
                    <a:pt x="2893" y="6718"/>
                    <a:pt x="2814" y="6718"/>
                  </a:cubicBezTo>
                  <a:cubicBezTo>
                    <a:pt x="2788" y="6718"/>
                    <a:pt x="2762" y="6716"/>
                    <a:pt x="2737" y="6711"/>
                  </a:cubicBezTo>
                  <a:cubicBezTo>
                    <a:pt x="2635" y="6684"/>
                    <a:pt x="2542" y="6619"/>
                    <a:pt x="2486" y="6535"/>
                  </a:cubicBezTo>
                  <a:cubicBezTo>
                    <a:pt x="2431" y="6442"/>
                    <a:pt x="2412" y="6340"/>
                    <a:pt x="2431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700"/>
                  </a:cubicBezTo>
                  <a:cubicBezTo>
                    <a:pt x="2171" y="5561"/>
                    <a:pt x="1883" y="5357"/>
                    <a:pt x="1642" y="5097"/>
                  </a:cubicBezTo>
                  <a:cubicBezTo>
                    <a:pt x="1633" y="5088"/>
                    <a:pt x="1614" y="5079"/>
                    <a:pt x="1605" y="5079"/>
                  </a:cubicBezTo>
                  <a:cubicBezTo>
                    <a:pt x="1596" y="5079"/>
                    <a:pt x="1586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51"/>
                    <a:pt x="547" y="4800"/>
                    <a:pt x="733" y="4680"/>
                  </a:cubicBezTo>
                  <a:lnTo>
                    <a:pt x="1150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74" y="3678"/>
                    <a:pt x="983" y="3316"/>
                  </a:cubicBezTo>
                  <a:cubicBezTo>
                    <a:pt x="983" y="3298"/>
                    <a:pt x="965" y="3270"/>
                    <a:pt x="946" y="3270"/>
                  </a:cubicBezTo>
                  <a:lnTo>
                    <a:pt x="464" y="3158"/>
                  </a:lnTo>
                  <a:cubicBezTo>
                    <a:pt x="250" y="3112"/>
                    <a:pt x="111" y="2899"/>
                    <a:pt x="158" y="2685"/>
                  </a:cubicBezTo>
                  <a:cubicBezTo>
                    <a:pt x="198" y="2501"/>
                    <a:pt x="362" y="2379"/>
                    <a:pt x="544" y="2379"/>
                  </a:cubicBezTo>
                  <a:cubicBezTo>
                    <a:pt x="573" y="2379"/>
                    <a:pt x="602" y="2382"/>
                    <a:pt x="631" y="2389"/>
                  </a:cubicBezTo>
                  <a:lnTo>
                    <a:pt x="1113" y="2491"/>
                  </a:lnTo>
                  <a:cubicBezTo>
                    <a:pt x="1132" y="2491"/>
                    <a:pt x="1160" y="2481"/>
                    <a:pt x="1169" y="2463"/>
                  </a:cubicBezTo>
                  <a:cubicBezTo>
                    <a:pt x="1308" y="2129"/>
                    <a:pt x="1512" y="1841"/>
                    <a:pt x="1772" y="1591"/>
                  </a:cubicBezTo>
                  <a:cubicBezTo>
                    <a:pt x="1790" y="1581"/>
                    <a:pt x="1790" y="1554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70"/>
                  </a:cubicBezTo>
                  <a:cubicBezTo>
                    <a:pt x="1702" y="529"/>
                    <a:pt x="1777" y="508"/>
                    <a:pt x="1853" y="508"/>
                  </a:cubicBezTo>
                  <a:cubicBezTo>
                    <a:pt x="1879" y="508"/>
                    <a:pt x="1904" y="510"/>
                    <a:pt x="1930" y="515"/>
                  </a:cubicBezTo>
                  <a:cubicBezTo>
                    <a:pt x="2041" y="533"/>
                    <a:pt x="2124" y="598"/>
                    <a:pt x="2180" y="691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8" y="996"/>
                    <a:pt x="3147" y="931"/>
                    <a:pt x="3477" y="931"/>
                  </a:cubicBezTo>
                  <a:cubicBezTo>
                    <a:pt x="3499" y="931"/>
                    <a:pt x="3522" y="931"/>
                    <a:pt x="3544" y="932"/>
                  </a:cubicBezTo>
                  <a:cubicBezTo>
                    <a:pt x="3549" y="934"/>
                    <a:pt x="3553" y="934"/>
                    <a:pt x="3558" y="934"/>
                  </a:cubicBezTo>
                  <a:cubicBezTo>
                    <a:pt x="3578" y="934"/>
                    <a:pt x="3592" y="918"/>
                    <a:pt x="3599" y="895"/>
                  </a:cubicBezTo>
                  <a:lnTo>
                    <a:pt x="3701" y="413"/>
                  </a:lnTo>
                  <a:cubicBezTo>
                    <a:pt x="3729" y="311"/>
                    <a:pt x="3785" y="227"/>
                    <a:pt x="3878" y="162"/>
                  </a:cubicBezTo>
                  <a:cubicBezTo>
                    <a:pt x="3942" y="124"/>
                    <a:pt x="4010" y="103"/>
                    <a:pt x="4080" y="103"/>
                  </a:cubicBezTo>
                  <a:close/>
                  <a:moveTo>
                    <a:pt x="4086" y="0"/>
                  </a:moveTo>
                  <a:cubicBezTo>
                    <a:pt x="3855" y="0"/>
                    <a:pt x="3655" y="163"/>
                    <a:pt x="3599" y="394"/>
                  </a:cubicBezTo>
                  <a:lnTo>
                    <a:pt x="3507" y="830"/>
                  </a:lnTo>
                  <a:cubicBezTo>
                    <a:pt x="3485" y="829"/>
                    <a:pt x="3463" y="829"/>
                    <a:pt x="3442" y="829"/>
                  </a:cubicBezTo>
                  <a:cubicBezTo>
                    <a:pt x="3121" y="829"/>
                    <a:pt x="2810" y="893"/>
                    <a:pt x="2514" y="1006"/>
                  </a:cubicBezTo>
                  <a:lnTo>
                    <a:pt x="2273" y="635"/>
                  </a:lnTo>
                  <a:cubicBezTo>
                    <a:pt x="2199" y="524"/>
                    <a:pt x="2087" y="440"/>
                    <a:pt x="1957" y="413"/>
                  </a:cubicBezTo>
                  <a:cubicBezTo>
                    <a:pt x="1923" y="405"/>
                    <a:pt x="1889" y="402"/>
                    <a:pt x="1854" y="402"/>
                  </a:cubicBezTo>
                  <a:cubicBezTo>
                    <a:pt x="1757" y="402"/>
                    <a:pt x="1659" y="430"/>
                    <a:pt x="1577" y="478"/>
                  </a:cubicBezTo>
                  <a:cubicBezTo>
                    <a:pt x="1345" y="626"/>
                    <a:pt x="1280" y="941"/>
                    <a:pt x="1429" y="1173"/>
                  </a:cubicBezTo>
                  <a:lnTo>
                    <a:pt x="1670" y="1554"/>
                  </a:lnTo>
                  <a:cubicBezTo>
                    <a:pt x="1419" y="1786"/>
                    <a:pt x="1225" y="2064"/>
                    <a:pt x="1095" y="2379"/>
                  </a:cubicBezTo>
                  <a:lnTo>
                    <a:pt x="659" y="2286"/>
                  </a:lnTo>
                  <a:cubicBezTo>
                    <a:pt x="619" y="2277"/>
                    <a:pt x="581" y="2273"/>
                    <a:pt x="542" y="2273"/>
                  </a:cubicBezTo>
                  <a:cubicBezTo>
                    <a:pt x="309" y="2273"/>
                    <a:pt x="103" y="2436"/>
                    <a:pt x="56" y="2667"/>
                  </a:cubicBezTo>
                  <a:cubicBezTo>
                    <a:pt x="0" y="2936"/>
                    <a:pt x="167" y="3205"/>
                    <a:pt x="436" y="3261"/>
                  </a:cubicBezTo>
                  <a:lnTo>
                    <a:pt x="872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6"/>
                  </a:lnTo>
                  <a:cubicBezTo>
                    <a:pt x="445" y="4745"/>
                    <a:pt x="380" y="5051"/>
                    <a:pt x="529" y="5292"/>
                  </a:cubicBezTo>
                  <a:cubicBezTo>
                    <a:pt x="623" y="5440"/>
                    <a:pt x="782" y="5520"/>
                    <a:pt x="945" y="5520"/>
                  </a:cubicBezTo>
                  <a:cubicBezTo>
                    <a:pt x="1038" y="5520"/>
                    <a:pt x="1131" y="5494"/>
                    <a:pt x="1215" y="5441"/>
                  </a:cubicBezTo>
                  <a:lnTo>
                    <a:pt x="1596" y="5199"/>
                  </a:lnTo>
                  <a:cubicBezTo>
                    <a:pt x="1837" y="5441"/>
                    <a:pt x="2115" y="5635"/>
                    <a:pt x="2431" y="5774"/>
                  </a:cubicBezTo>
                  <a:lnTo>
                    <a:pt x="2328" y="6210"/>
                  </a:lnTo>
                  <a:cubicBezTo>
                    <a:pt x="2301" y="6340"/>
                    <a:pt x="2328" y="6480"/>
                    <a:pt x="2403" y="6591"/>
                  </a:cubicBezTo>
                  <a:cubicBezTo>
                    <a:pt x="2468" y="6702"/>
                    <a:pt x="2579" y="6776"/>
                    <a:pt x="2718" y="6804"/>
                  </a:cubicBezTo>
                  <a:cubicBezTo>
                    <a:pt x="2746" y="6813"/>
                    <a:pt x="2783" y="6823"/>
                    <a:pt x="2820" y="6823"/>
                  </a:cubicBezTo>
                  <a:cubicBezTo>
                    <a:pt x="3052" y="6823"/>
                    <a:pt x="3256" y="6656"/>
                    <a:pt x="3312" y="6424"/>
                  </a:cubicBezTo>
                  <a:lnTo>
                    <a:pt x="3405" y="5988"/>
                  </a:lnTo>
                  <a:cubicBezTo>
                    <a:pt x="3429" y="5989"/>
                    <a:pt x="3453" y="5989"/>
                    <a:pt x="3478" y="5989"/>
                  </a:cubicBezTo>
                  <a:cubicBezTo>
                    <a:pt x="3795" y="5989"/>
                    <a:pt x="4104" y="5932"/>
                    <a:pt x="4397" y="5812"/>
                  </a:cubicBezTo>
                  <a:lnTo>
                    <a:pt x="4638" y="6192"/>
                  </a:lnTo>
                  <a:cubicBezTo>
                    <a:pt x="4713" y="6303"/>
                    <a:pt x="4824" y="6377"/>
                    <a:pt x="4954" y="6405"/>
                  </a:cubicBezTo>
                  <a:cubicBezTo>
                    <a:pt x="4992" y="6413"/>
                    <a:pt x="5030" y="6418"/>
                    <a:pt x="5069" y="6418"/>
                  </a:cubicBezTo>
                  <a:cubicBezTo>
                    <a:pt x="5162" y="6418"/>
                    <a:pt x="5255" y="6393"/>
                    <a:pt x="5334" y="6340"/>
                  </a:cubicBezTo>
                  <a:cubicBezTo>
                    <a:pt x="5445" y="6266"/>
                    <a:pt x="5520" y="6155"/>
                    <a:pt x="5557" y="6025"/>
                  </a:cubicBezTo>
                  <a:cubicBezTo>
                    <a:pt x="5585" y="5895"/>
                    <a:pt x="5557" y="5756"/>
                    <a:pt x="5483" y="5645"/>
                  </a:cubicBezTo>
                  <a:lnTo>
                    <a:pt x="5241" y="5274"/>
                  </a:lnTo>
                  <a:cubicBezTo>
                    <a:pt x="5492" y="5032"/>
                    <a:pt x="5687" y="4754"/>
                    <a:pt x="5826" y="4439"/>
                  </a:cubicBezTo>
                  <a:lnTo>
                    <a:pt x="6262" y="4531"/>
                  </a:lnTo>
                  <a:cubicBezTo>
                    <a:pt x="6300" y="4541"/>
                    <a:pt x="6337" y="4545"/>
                    <a:pt x="6375" y="4545"/>
                  </a:cubicBezTo>
                  <a:cubicBezTo>
                    <a:pt x="6602" y="4545"/>
                    <a:pt x="6808" y="4382"/>
                    <a:pt x="6855" y="4151"/>
                  </a:cubicBezTo>
                  <a:cubicBezTo>
                    <a:pt x="6883" y="4021"/>
                    <a:pt x="6865" y="3891"/>
                    <a:pt x="6791" y="3771"/>
                  </a:cubicBezTo>
                  <a:cubicBezTo>
                    <a:pt x="6716" y="3659"/>
                    <a:pt x="6605" y="3585"/>
                    <a:pt x="6475" y="3557"/>
                  </a:cubicBezTo>
                  <a:lnTo>
                    <a:pt x="6039" y="3465"/>
                  </a:lnTo>
                  <a:cubicBezTo>
                    <a:pt x="6048" y="3121"/>
                    <a:pt x="5983" y="2787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31" y="1767"/>
                    <a:pt x="6382" y="1535"/>
                  </a:cubicBezTo>
                  <a:cubicBezTo>
                    <a:pt x="6286" y="1385"/>
                    <a:pt x="6123" y="1301"/>
                    <a:pt x="5958" y="1301"/>
                  </a:cubicBezTo>
                  <a:cubicBezTo>
                    <a:pt x="5868" y="1301"/>
                    <a:pt x="5777" y="1325"/>
                    <a:pt x="5696" y="1377"/>
                  </a:cubicBezTo>
                  <a:lnTo>
                    <a:pt x="5316" y="1619"/>
                  </a:lnTo>
                  <a:cubicBezTo>
                    <a:pt x="5084" y="1377"/>
                    <a:pt x="4805" y="1183"/>
                    <a:pt x="4490" y="1043"/>
                  </a:cubicBezTo>
                  <a:lnTo>
                    <a:pt x="4583" y="607"/>
                  </a:lnTo>
                  <a:cubicBezTo>
                    <a:pt x="4638" y="338"/>
                    <a:pt x="4471" y="69"/>
                    <a:pt x="4202" y="14"/>
                  </a:cubicBezTo>
                  <a:cubicBezTo>
                    <a:pt x="4163" y="5"/>
                    <a:pt x="4124" y="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7"/>
            <p:cNvSpPr/>
            <p:nvPr/>
          </p:nvSpPr>
          <p:spPr>
            <a:xfrm>
              <a:off x="6650396" y="2651907"/>
              <a:ext cx="191691" cy="189463"/>
            </a:xfrm>
            <a:custGeom>
              <a:rect b="b" l="l" r="r" t="t"/>
              <a:pathLst>
                <a:path extrusionOk="0" h="3741" w="3785">
                  <a:moveTo>
                    <a:pt x="1898" y="852"/>
                  </a:moveTo>
                  <a:cubicBezTo>
                    <a:pt x="2084" y="852"/>
                    <a:pt x="2272" y="902"/>
                    <a:pt x="2440" y="1008"/>
                  </a:cubicBezTo>
                  <a:cubicBezTo>
                    <a:pt x="2913" y="1314"/>
                    <a:pt x="3052" y="1945"/>
                    <a:pt x="2755" y="2418"/>
                  </a:cubicBezTo>
                  <a:cubicBezTo>
                    <a:pt x="2558" y="2723"/>
                    <a:pt x="2225" y="2889"/>
                    <a:pt x="1887" y="2889"/>
                  </a:cubicBezTo>
                  <a:cubicBezTo>
                    <a:pt x="1701" y="2889"/>
                    <a:pt x="1513" y="2839"/>
                    <a:pt x="1345" y="2733"/>
                  </a:cubicBezTo>
                  <a:cubicBezTo>
                    <a:pt x="872" y="2427"/>
                    <a:pt x="733" y="1796"/>
                    <a:pt x="1030" y="1323"/>
                  </a:cubicBezTo>
                  <a:cubicBezTo>
                    <a:pt x="1227" y="1018"/>
                    <a:pt x="1560" y="852"/>
                    <a:pt x="1898" y="852"/>
                  </a:cubicBezTo>
                  <a:close/>
                  <a:moveTo>
                    <a:pt x="1528" y="1"/>
                  </a:moveTo>
                  <a:cubicBezTo>
                    <a:pt x="1511" y="1"/>
                    <a:pt x="1493" y="2"/>
                    <a:pt x="1475" y="6"/>
                  </a:cubicBezTo>
                  <a:cubicBezTo>
                    <a:pt x="1345" y="34"/>
                    <a:pt x="1262" y="173"/>
                    <a:pt x="1289" y="303"/>
                  </a:cubicBezTo>
                  <a:lnTo>
                    <a:pt x="1345" y="572"/>
                  </a:lnTo>
                  <a:cubicBezTo>
                    <a:pt x="1169" y="646"/>
                    <a:pt x="993" y="767"/>
                    <a:pt x="853" y="915"/>
                  </a:cubicBezTo>
                  <a:lnTo>
                    <a:pt x="631" y="767"/>
                  </a:lnTo>
                  <a:cubicBezTo>
                    <a:pt x="588" y="740"/>
                    <a:pt x="541" y="728"/>
                    <a:pt x="494" y="728"/>
                  </a:cubicBezTo>
                  <a:cubicBezTo>
                    <a:pt x="409" y="728"/>
                    <a:pt x="326" y="769"/>
                    <a:pt x="278" y="841"/>
                  </a:cubicBezTo>
                  <a:cubicBezTo>
                    <a:pt x="204" y="961"/>
                    <a:pt x="241" y="1119"/>
                    <a:pt x="362" y="1193"/>
                  </a:cubicBezTo>
                  <a:lnTo>
                    <a:pt x="584" y="1332"/>
                  </a:lnTo>
                  <a:cubicBezTo>
                    <a:pt x="510" y="1527"/>
                    <a:pt x="473" y="1731"/>
                    <a:pt x="482" y="1926"/>
                  </a:cubicBezTo>
                  <a:lnTo>
                    <a:pt x="213" y="1982"/>
                  </a:lnTo>
                  <a:cubicBezTo>
                    <a:pt x="84" y="2019"/>
                    <a:pt x="0" y="2149"/>
                    <a:pt x="28" y="2288"/>
                  </a:cubicBezTo>
                  <a:cubicBezTo>
                    <a:pt x="52" y="2401"/>
                    <a:pt x="161" y="2479"/>
                    <a:pt x="274" y="2479"/>
                  </a:cubicBezTo>
                  <a:cubicBezTo>
                    <a:pt x="291" y="2479"/>
                    <a:pt x="308" y="2477"/>
                    <a:pt x="325" y="2473"/>
                  </a:cubicBezTo>
                  <a:lnTo>
                    <a:pt x="594" y="2418"/>
                  </a:lnTo>
                  <a:cubicBezTo>
                    <a:pt x="668" y="2594"/>
                    <a:pt x="779" y="2770"/>
                    <a:pt x="937" y="2909"/>
                  </a:cubicBezTo>
                  <a:lnTo>
                    <a:pt x="789" y="3132"/>
                  </a:lnTo>
                  <a:cubicBezTo>
                    <a:pt x="714" y="3253"/>
                    <a:pt x="751" y="3410"/>
                    <a:pt x="863" y="3485"/>
                  </a:cubicBezTo>
                  <a:cubicBezTo>
                    <a:pt x="905" y="3510"/>
                    <a:pt x="950" y="3523"/>
                    <a:pt x="995" y="3523"/>
                  </a:cubicBezTo>
                  <a:cubicBezTo>
                    <a:pt x="1078" y="3523"/>
                    <a:pt x="1158" y="3480"/>
                    <a:pt x="1206" y="3401"/>
                  </a:cubicBezTo>
                  <a:lnTo>
                    <a:pt x="1354" y="3179"/>
                  </a:lnTo>
                  <a:cubicBezTo>
                    <a:pt x="1530" y="3245"/>
                    <a:pt x="1712" y="3282"/>
                    <a:pt x="1889" y="3282"/>
                  </a:cubicBezTo>
                  <a:cubicBezTo>
                    <a:pt x="1909" y="3282"/>
                    <a:pt x="1928" y="3281"/>
                    <a:pt x="1948" y="3281"/>
                  </a:cubicBezTo>
                  <a:lnTo>
                    <a:pt x="2004" y="3550"/>
                  </a:lnTo>
                  <a:cubicBezTo>
                    <a:pt x="2036" y="3663"/>
                    <a:pt x="2139" y="3740"/>
                    <a:pt x="2250" y="3740"/>
                  </a:cubicBezTo>
                  <a:cubicBezTo>
                    <a:pt x="2267" y="3740"/>
                    <a:pt x="2284" y="3739"/>
                    <a:pt x="2301" y="3735"/>
                  </a:cubicBezTo>
                  <a:cubicBezTo>
                    <a:pt x="2440" y="3707"/>
                    <a:pt x="2523" y="3568"/>
                    <a:pt x="2495" y="3438"/>
                  </a:cubicBezTo>
                  <a:lnTo>
                    <a:pt x="2440" y="3169"/>
                  </a:lnTo>
                  <a:cubicBezTo>
                    <a:pt x="2616" y="3095"/>
                    <a:pt x="2783" y="2984"/>
                    <a:pt x="2922" y="2826"/>
                  </a:cubicBezTo>
                  <a:lnTo>
                    <a:pt x="3154" y="2974"/>
                  </a:lnTo>
                  <a:cubicBezTo>
                    <a:pt x="3197" y="3001"/>
                    <a:pt x="3243" y="3013"/>
                    <a:pt x="3288" y="3013"/>
                  </a:cubicBezTo>
                  <a:cubicBezTo>
                    <a:pt x="3371" y="3013"/>
                    <a:pt x="3449" y="2972"/>
                    <a:pt x="3497" y="2900"/>
                  </a:cubicBezTo>
                  <a:cubicBezTo>
                    <a:pt x="3572" y="2780"/>
                    <a:pt x="3544" y="2631"/>
                    <a:pt x="3423" y="2557"/>
                  </a:cubicBezTo>
                  <a:lnTo>
                    <a:pt x="3191" y="2409"/>
                  </a:lnTo>
                  <a:cubicBezTo>
                    <a:pt x="3275" y="2214"/>
                    <a:pt x="3312" y="2010"/>
                    <a:pt x="3303" y="1815"/>
                  </a:cubicBezTo>
                  <a:lnTo>
                    <a:pt x="3562" y="1759"/>
                  </a:lnTo>
                  <a:cubicBezTo>
                    <a:pt x="3701" y="1722"/>
                    <a:pt x="3785" y="1592"/>
                    <a:pt x="3757" y="1462"/>
                  </a:cubicBezTo>
                  <a:cubicBezTo>
                    <a:pt x="3733" y="1341"/>
                    <a:pt x="3624" y="1262"/>
                    <a:pt x="3511" y="1262"/>
                  </a:cubicBezTo>
                  <a:cubicBezTo>
                    <a:pt x="3494" y="1262"/>
                    <a:pt x="3477" y="1264"/>
                    <a:pt x="3460" y="1268"/>
                  </a:cubicBezTo>
                  <a:lnTo>
                    <a:pt x="3191" y="1323"/>
                  </a:lnTo>
                  <a:cubicBezTo>
                    <a:pt x="3117" y="1147"/>
                    <a:pt x="2996" y="980"/>
                    <a:pt x="2848" y="841"/>
                  </a:cubicBezTo>
                  <a:lnTo>
                    <a:pt x="2996" y="609"/>
                  </a:lnTo>
                  <a:cubicBezTo>
                    <a:pt x="3071" y="488"/>
                    <a:pt x="3034" y="340"/>
                    <a:pt x="2922" y="266"/>
                  </a:cubicBezTo>
                  <a:cubicBezTo>
                    <a:pt x="2878" y="238"/>
                    <a:pt x="2828" y="225"/>
                    <a:pt x="2779" y="225"/>
                  </a:cubicBezTo>
                  <a:cubicBezTo>
                    <a:pt x="2696" y="225"/>
                    <a:pt x="2616" y="264"/>
                    <a:pt x="2570" y="340"/>
                  </a:cubicBezTo>
                  <a:lnTo>
                    <a:pt x="2431" y="572"/>
                  </a:lnTo>
                  <a:cubicBezTo>
                    <a:pt x="2255" y="497"/>
                    <a:pt x="2072" y="459"/>
                    <a:pt x="1896" y="459"/>
                  </a:cubicBezTo>
                  <a:cubicBezTo>
                    <a:pt x="1876" y="459"/>
                    <a:pt x="1856" y="460"/>
                    <a:pt x="1837" y="460"/>
                  </a:cubicBezTo>
                  <a:lnTo>
                    <a:pt x="1781" y="201"/>
                  </a:lnTo>
                  <a:cubicBezTo>
                    <a:pt x="1749" y="80"/>
                    <a:pt x="1646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7"/>
            <p:cNvSpPr/>
            <p:nvPr/>
          </p:nvSpPr>
          <p:spPr>
            <a:xfrm>
              <a:off x="6647104" y="2648969"/>
              <a:ext cx="197364" cy="194933"/>
            </a:xfrm>
            <a:custGeom>
              <a:rect b="b" l="l" r="r" t="t"/>
              <a:pathLst>
                <a:path extrusionOk="0" h="3849" w="3897">
                  <a:moveTo>
                    <a:pt x="1957" y="964"/>
                  </a:moveTo>
                  <a:cubicBezTo>
                    <a:pt x="2143" y="964"/>
                    <a:pt x="2319" y="1010"/>
                    <a:pt x="2477" y="1112"/>
                  </a:cubicBezTo>
                  <a:cubicBezTo>
                    <a:pt x="2932" y="1400"/>
                    <a:pt x="3061" y="2003"/>
                    <a:pt x="2774" y="2448"/>
                  </a:cubicBezTo>
                  <a:cubicBezTo>
                    <a:pt x="2635" y="2671"/>
                    <a:pt x="2421" y="2819"/>
                    <a:pt x="2162" y="2875"/>
                  </a:cubicBezTo>
                  <a:cubicBezTo>
                    <a:pt x="2092" y="2890"/>
                    <a:pt x="2023" y="2898"/>
                    <a:pt x="1953" y="2898"/>
                  </a:cubicBezTo>
                  <a:cubicBezTo>
                    <a:pt x="1771" y="2898"/>
                    <a:pt x="1592" y="2846"/>
                    <a:pt x="1438" y="2745"/>
                  </a:cubicBezTo>
                  <a:cubicBezTo>
                    <a:pt x="1215" y="2606"/>
                    <a:pt x="1067" y="2392"/>
                    <a:pt x="1011" y="2133"/>
                  </a:cubicBezTo>
                  <a:cubicBezTo>
                    <a:pt x="956" y="1882"/>
                    <a:pt x="1002" y="1622"/>
                    <a:pt x="1141" y="1409"/>
                  </a:cubicBezTo>
                  <a:cubicBezTo>
                    <a:pt x="1280" y="1186"/>
                    <a:pt x="1494" y="1038"/>
                    <a:pt x="1744" y="982"/>
                  </a:cubicBezTo>
                  <a:cubicBezTo>
                    <a:pt x="1818" y="964"/>
                    <a:pt x="1893" y="964"/>
                    <a:pt x="1957" y="964"/>
                  </a:cubicBezTo>
                  <a:close/>
                  <a:moveTo>
                    <a:pt x="1959" y="853"/>
                  </a:moveTo>
                  <a:cubicBezTo>
                    <a:pt x="1881" y="853"/>
                    <a:pt x="1803" y="862"/>
                    <a:pt x="1726" y="880"/>
                  </a:cubicBezTo>
                  <a:cubicBezTo>
                    <a:pt x="1447" y="945"/>
                    <a:pt x="1206" y="1112"/>
                    <a:pt x="1058" y="1353"/>
                  </a:cubicBezTo>
                  <a:cubicBezTo>
                    <a:pt x="900" y="1595"/>
                    <a:pt x="844" y="1882"/>
                    <a:pt x="909" y="2160"/>
                  </a:cubicBezTo>
                  <a:cubicBezTo>
                    <a:pt x="974" y="2439"/>
                    <a:pt x="1141" y="2680"/>
                    <a:pt x="1382" y="2828"/>
                  </a:cubicBezTo>
                  <a:cubicBezTo>
                    <a:pt x="1549" y="2940"/>
                    <a:pt x="1753" y="3005"/>
                    <a:pt x="1957" y="3005"/>
                  </a:cubicBezTo>
                  <a:cubicBezTo>
                    <a:pt x="2032" y="3005"/>
                    <a:pt x="2106" y="2995"/>
                    <a:pt x="2189" y="2977"/>
                  </a:cubicBezTo>
                  <a:cubicBezTo>
                    <a:pt x="2468" y="2912"/>
                    <a:pt x="2709" y="2745"/>
                    <a:pt x="2857" y="2504"/>
                  </a:cubicBezTo>
                  <a:cubicBezTo>
                    <a:pt x="3182" y="2003"/>
                    <a:pt x="3034" y="1344"/>
                    <a:pt x="2533" y="1019"/>
                  </a:cubicBezTo>
                  <a:cubicBezTo>
                    <a:pt x="2359" y="912"/>
                    <a:pt x="2160" y="853"/>
                    <a:pt x="1959" y="853"/>
                  </a:cubicBezTo>
                  <a:close/>
                  <a:moveTo>
                    <a:pt x="1595" y="107"/>
                  </a:moveTo>
                  <a:cubicBezTo>
                    <a:pt x="1632" y="107"/>
                    <a:pt x="1672" y="117"/>
                    <a:pt x="1707" y="138"/>
                  </a:cubicBezTo>
                  <a:cubicBezTo>
                    <a:pt x="1753" y="166"/>
                    <a:pt x="1781" y="203"/>
                    <a:pt x="1791" y="259"/>
                  </a:cubicBezTo>
                  <a:lnTo>
                    <a:pt x="1855" y="565"/>
                  </a:lnTo>
                  <a:lnTo>
                    <a:pt x="1902" y="565"/>
                  </a:lnTo>
                  <a:cubicBezTo>
                    <a:pt x="2106" y="565"/>
                    <a:pt x="2291" y="593"/>
                    <a:pt x="2477" y="667"/>
                  </a:cubicBezTo>
                  <a:lnTo>
                    <a:pt x="2514" y="685"/>
                  </a:lnTo>
                  <a:lnTo>
                    <a:pt x="2681" y="416"/>
                  </a:lnTo>
                  <a:cubicBezTo>
                    <a:pt x="2709" y="370"/>
                    <a:pt x="2755" y="342"/>
                    <a:pt x="2811" y="333"/>
                  </a:cubicBezTo>
                  <a:cubicBezTo>
                    <a:pt x="2823" y="331"/>
                    <a:pt x="2835" y="329"/>
                    <a:pt x="2847" y="329"/>
                  </a:cubicBezTo>
                  <a:cubicBezTo>
                    <a:pt x="2885" y="329"/>
                    <a:pt x="2925" y="340"/>
                    <a:pt x="2959" y="361"/>
                  </a:cubicBezTo>
                  <a:cubicBezTo>
                    <a:pt x="3052" y="416"/>
                    <a:pt x="3080" y="537"/>
                    <a:pt x="3015" y="630"/>
                  </a:cubicBezTo>
                  <a:lnTo>
                    <a:pt x="2848" y="899"/>
                  </a:lnTo>
                  <a:lnTo>
                    <a:pt x="2876" y="927"/>
                  </a:lnTo>
                  <a:cubicBezTo>
                    <a:pt x="3024" y="1066"/>
                    <a:pt x="3136" y="1223"/>
                    <a:pt x="3210" y="1400"/>
                  </a:cubicBezTo>
                  <a:lnTo>
                    <a:pt x="3228" y="1446"/>
                  </a:lnTo>
                  <a:lnTo>
                    <a:pt x="3535" y="1372"/>
                  </a:lnTo>
                  <a:cubicBezTo>
                    <a:pt x="3548" y="1370"/>
                    <a:pt x="3562" y="1368"/>
                    <a:pt x="3575" y="1368"/>
                  </a:cubicBezTo>
                  <a:cubicBezTo>
                    <a:pt x="3613" y="1368"/>
                    <a:pt x="3648" y="1379"/>
                    <a:pt x="3683" y="1400"/>
                  </a:cubicBezTo>
                  <a:cubicBezTo>
                    <a:pt x="3729" y="1428"/>
                    <a:pt x="3757" y="1474"/>
                    <a:pt x="3776" y="1530"/>
                  </a:cubicBezTo>
                  <a:cubicBezTo>
                    <a:pt x="3785" y="1576"/>
                    <a:pt x="3776" y="1632"/>
                    <a:pt x="3748" y="1678"/>
                  </a:cubicBezTo>
                  <a:cubicBezTo>
                    <a:pt x="3720" y="1724"/>
                    <a:pt x="3674" y="1752"/>
                    <a:pt x="3618" y="1762"/>
                  </a:cubicBezTo>
                  <a:lnTo>
                    <a:pt x="3312" y="1826"/>
                  </a:lnTo>
                  <a:lnTo>
                    <a:pt x="3312" y="1873"/>
                  </a:lnTo>
                  <a:cubicBezTo>
                    <a:pt x="3321" y="2068"/>
                    <a:pt x="3284" y="2262"/>
                    <a:pt x="3210" y="2439"/>
                  </a:cubicBezTo>
                  <a:lnTo>
                    <a:pt x="3191" y="2485"/>
                  </a:lnTo>
                  <a:lnTo>
                    <a:pt x="3460" y="2652"/>
                  </a:lnTo>
                  <a:cubicBezTo>
                    <a:pt x="3507" y="2680"/>
                    <a:pt x="3535" y="2726"/>
                    <a:pt x="3553" y="2782"/>
                  </a:cubicBezTo>
                  <a:cubicBezTo>
                    <a:pt x="3562" y="2828"/>
                    <a:pt x="3553" y="2884"/>
                    <a:pt x="3525" y="2930"/>
                  </a:cubicBezTo>
                  <a:cubicBezTo>
                    <a:pt x="3484" y="2989"/>
                    <a:pt x="3421" y="3021"/>
                    <a:pt x="3357" y="3021"/>
                  </a:cubicBezTo>
                  <a:cubicBezTo>
                    <a:pt x="3320" y="3021"/>
                    <a:pt x="3281" y="3010"/>
                    <a:pt x="3247" y="2986"/>
                  </a:cubicBezTo>
                  <a:lnTo>
                    <a:pt x="2978" y="2819"/>
                  </a:lnTo>
                  <a:lnTo>
                    <a:pt x="2950" y="2847"/>
                  </a:lnTo>
                  <a:cubicBezTo>
                    <a:pt x="2820" y="2995"/>
                    <a:pt x="2663" y="3107"/>
                    <a:pt x="2477" y="3181"/>
                  </a:cubicBezTo>
                  <a:lnTo>
                    <a:pt x="2440" y="3199"/>
                  </a:lnTo>
                  <a:lnTo>
                    <a:pt x="2505" y="3506"/>
                  </a:lnTo>
                  <a:cubicBezTo>
                    <a:pt x="2514" y="3561"/>
                    <a:pt x="2514" y="3608"/>
                    <a:pt x="2477" y="3654"/>
                  </a:cubicBezTo>
                  <a:cubicBezTo>
                    <a:pt x="2449" y="3700"/>
                    <a:pt x="2412" y="3728"/>
                    <a:pt x="2356" y="3747"/>
                  </a:cubicBezTo>
                  <a:cubicBezTo>
                    <a:pt x="2342" y="3749"/>
                    <a:pt x="2329" y="3750"/>
                    <a:pt x="2316" y="3750"/>
                  </a:cubicBezTo>
                  <a:cubicBezTo>
                    <a:pt x="2278" y="3750"/>
                    <a:pt x="2243" y="3740"/>
                    <a:pt x="2208" y="3719"/>
                  </a:cubicBezTo>
                  <a:cubicBezTo>
                    <a:pt x="2162" y="3691"/>
                    <a:pt x="2134" y="3645"/>
                    <a:pt x="2124" y="3589"/>
                  </a:cubicBezTo>
                  <a:lnTo>
                    <a:pt x="2050" y="3283"/>
                  </a:lnTo>
                  <a:lnTo>
                    <a:pt x="2004" y="3283"/>
                  </a:lnTo>
                  <a:cubicBezTo>
                    <a:pt x="1984" y="3284"/>
                    <a:pt x="1965" y="3284"/>
                    <a:pt x="1945" y="3284"/>
                  </a:cubicBezTo>
                  <a:cubicBezTo>
                    <a:pt x="1772" y="3284"/>
                    <a:pt x="1605" y="3248"/>
                    <a:pt x="1438" y="3181"/>
                  </a:cubicBezTo>
                  <a:lnTo>
                    <a:pt x="1401" y="3162"/>
                  </a:lnTo>
                  <a:lnTo>
                    <a:pt x="1225" y="3431"/>
                  </a:lnTo>
                  <a:cubicBezTo>
                    <a:pt x="1188" y="3492"/>
                    <a:pt x="1124" y="3525"/>
                    <a:pt x="1058" y="3525"/>
                  </a:cubicBezTo>
                  <a:cubicBezTo>
                    <a:pt x="1023" y="3525"/>
                    <a:pt x="988" y="3516"/>
                    <a:pt x="956" y="3496"/>
                  </a:cubicBezTo>
                  <a:cubicBezTo>
                    <a:pt x="909" y="3468"/>
                    <a:pt x="881" y="3422"/>
                    <a:pt x="872" y="3366"/>
                  </a:cubicBezTo>
                  <a:cubicBezTo>
                    <a:pt x="854" y="3320"/>
                    <a:pt x="863" y="3264"/>
                    <a:pt x="891" y="3218"/>
                  </a:cubicBezTo>
                  <a:lnTo>
                    <a:pt x="1067" y="2949"/>
                  </a:lnTo>
                  <a:lnTo>
                    <a:pt x="1030" y="2921"/>
                  </a:lnTo>
                  <a:cubicBezTo>
                    <a:pt x="891" y="2791"/>
                    <a:pt x="779" y="2634"/>
                    <a:pt x="705" y="2448"/>
                  </a:cubicBezTo>
                  <a:lnTo>
                    <a:pt x="687" y="2411"/>
                  </a:lnTo>
                  <a:lnTo>
                    <a:pt x="380" y="2476"/>
                  </a:lnTo>
                  <a:cubicBezTo>
                    <a:pt x="364" y="2480"/>
                    <a:pt x="349" y="2482"/>
                    <a:pt x="333" y="2482"/>
                  </a:cubicBezTo>
                  <a:cubicBezTo>
                    <a:pt x="241" y="2482"/>
                    <a:pt x="163" y="2415"/>
                    <a:pt x="139" y="2327"/>
                  </a:cubicBezTo>
                  <a:cubicBezTo>
                    <a:pt x="121" y="2216"/>
                    <a:pt x="186" y="2114"/>
                    <a:pt x="288" y="2086"/>
                  </a:cubicBezTo>
                  <a:lnTo>
                    <a:pt x="603" y="2021"/>
                  </a:lnTo>
                  <a:lnTo>
                    <a:pt x="603" y="1975"/>
                  </a:lnTo>
                  <a:cubicBezTo>
                    <a:pt x="594" y="1780"/>
                    <a:pt x="622" y="1585"/>
                    <a:pt x="696" y="1409"/>
                  </a:cubicBezTo>
                  <a:lnTo>
                    <a:pt x="714" y="1372"/>
                  </a:lnTo>
                  <a:lnTo>
                    <a:pt x="445" y="1196"/>
                  </a:lnTo>
                  <a:cubicBezTo>
                    <a:pt x="408" y="1168"/>
                    <a:pt x="371" y="1121"/>
                    <a:pt x="362" y="1075"/>
                  </a:cubicBezTo>
                  <a:cubicBezTo>
                    <a:pt x="353" y="1019"/>
                    <a:pt x="362" y="964"/>
                    <a:pt x="390" y="927"/>
                  </a:cubicBezTo>
                  <a:cubicBezTo>
                    <a:pt x="426" y="866"/>
                    <a:pt x="494" y="833"/>
                    <a:pt x="560" y="833"/>
                  </a:cubicBezTo>
                  <a:cubicBezTo>
                    <a:pt x="595" y="833"/>
                    <a:pt x="630" y="842"/>
                    <a:pt x="659" y="862"/>
                  </a:cubicBezTo>
                  <a:lnTo>
                    <a:pt x="928" y="1038"/>
                  </a:lnTo>
                  <a:lnTo>
                    <a:pt x="956" y="1001"/>
                  </a:lnTo>
                  <a:cubicBezTo>
                    <a:pt x="1095" y="862"/>
                    <a:pt x="1252" y="750"/>
                    <a:pt x="1429" y="667"/>
                  </a:cubicBezTo>
                  <a:lnTo>
                    <a:pt x="1475" y="658"/>
                  </a:lnTo>
                  <a:lnTo>
                    <a:pt x="1401" y="342"/>
                  </a:lnTo>
                  <a:cubicBezTo>
                    <a:pt x="1392" y="296"/>
                    <a:pt x="1401" y="240"/>
                    <a:pt x="1429" y="194"/>
                  </a:cubicBezTo>
                  <a:cubicBezTo>
                    <a:pt x="1457" y="147"/>
                    <a:pt x="1503" y="120"/>
                    <a:pt x="1559" y="110"/>
                  </a:cubicBezTo>
                  <a:cubicBezTo>
                    <a:pt x="1570" y="108"/>
                    <a:pt x="1582" y="107"/>
                    <a:pt x="1595" y="107"/>
                  </a:cubicBezTo>
                  <a:close/>
                  <a:moveTo>
                    <a:pt x="1598" y="1"/>
                  </a:moveTo>
                  <a:cubicBezTo>
                    <a:pt x="1575" y="1"/>
                    <a:pt x="1553" y="3"/>
                    <a:pt x="1531" y="8"/>
                  </a:cubicBezTo>
                  <a:cubicBezTo>
                    <a:pt x="1457" y="27"/>
                    <a:pt x="1392" y="73"/>
                    <a:pt x="1345" y="138"/>
                  </a:cubicBezTo>
                  <a:cubicBezTo>
                    <a:pt x="1299" y="212"/>
                    <a:pt x="1290" y="287"/>
                    <a:pt x="1308" y="370"/>
                  </a:cubicBezTo>
                  <a:lnTo>
                    <a:pt x="1354" y="593"/>
                  </a:lnTo>
                  <a:cubicBezTo>
                    <a:pt x="1188" y="667"/>
                    <a:pt x="1039" y="769"/>
                    <a:pt x="918" y="899"/>
                  </a:cubicBezTo>
                  <a:lnTo>
                    <a:pt x="724" y="778"/>
                  </a:lnTo>
                  <a:cubicBezTo>
                    <a:pt x="673" y="744"/>
                    <a:pt x="614" y="728"/>
                    <a:pt x="556" y="728"/>
                  </a:cubicBezTo>
                  <a:cubicBezTo>
                    <a:pt x="457" y="728"/>
                    <a:pt x="359" y="777"/>
                    <a:pt x="306" y="871"/>
                  </a:cubicBezTo>
                  <a:cubicBezTo>
                    <a:pt x="213" y="1010"/>
                    <a:pt x="251" y="1196"/>
                    <a:pt x="399" y="1288"/>
                  </a:cubicBezTo>
                  <a:lnTo>
                    <a:pt x="585" y="1409"/>
                  </a:lnTo>
                  <a:cubicBezTo>
                    <a:pt x="529" y="1576"/>
                    <a:pt x="492" y="1752"/>
                    <a:pt x="492" y="1938"/>
                  </a:cubicBezTo>
                  <a:lnTo>
                    <a:pt x="269" y="1984"/>
                  </a:lnTo>
                  <a:cubicBezTo>
                    <a:pt x="102" y="2021"/>
                    <a:pt x="0" y="2188"/>
                    <a:pt x="37" y="2346"/>
                  </a:cubicBezTo>
                  <a:cubicBezTo>
                    <a:pt x="69" y="2490"/>
                    <a:pt x="198" y="2585"/>
                    <a:pt x="333" y="2585"/>
                  </a:cubicBezTo>
                  <a:cubicBezTo>
                    <a:pt x="355" y="2585"/>
                    <a:pt x="377" y="2583"/>
                    <a:pt x="399" y="2578"/>
                  </a:cubicBezTo>
                  <a:lnTo>
                    <a:pt x="622" y="2531"/>
                  </a:lnTo>
                  <a:cubicBezTo>
                    <a:pt x="696" y="2698"/>
                    <a:pt x="807" y="2838"/>
                    <a:pt x="928" y="2967"/>
                  </a:cubicBezTo>
                  <a:lnTo>
                    <a:pt x="807" y="3162"/>
                  </a:lnTo>
                  <a:cubicBezTo>
                    <a:pt x="761" y="3227"/>
                    <a:pt x="752" y="3311"/>
                    <a:pt x="770" y="3394"/>
                  </a:cubicBezTo>
                  <a:cubicBezTo>
                    <a:pt x="789" y="3468"/>
                    <a:pt x="835" y="3533"/>
                    <a:pt x="900" y="3580"/>
                  </a:cubicBezTo>
                  <a:cubicBezTo>
                    <a:pt x="949" y="3613"/>
                    <a:pt x="1004" y="3628"/>
                    <a:pt x="1059" y="3628"/>
                  </a:cubicBezTo>
                  <a:cubicBezTo>
                    <a:pt x="1159" y="3628"/>
                    <a:pt x="1257" y="3577"/>
                    <a:pt x="1317" y="3487"/>
                  </a:cubicBezTo>
                  <a:lnTo>
                    <a:pt x="1438" y="3292"/>
                  </a:lnTo>
                  <a:cubicBezTo>
                    <a:pt x="1596" y="3350"/>
                    <a:pt x="1755" y="3386"/>
                    <a:pt x="1913" y="3386"/>
                  </a:cubicBezTo>
                  <a:cubicBezTo>
                    <a:pt x="1931" y="3386"/>
                    <a:pt x="1949" y="3386"/>
                    <a:pt x="1967" y="3385"/>
                  </a:cubicBezTo>
                  <a:lnTo>
                    <a:pt x="2022" y="3617"/>
                  </a:lnTo>
                  <a:cubicBezTo>
                    <a:pt x="2032" y="3691"/>
                    <a:pt x="2078" y="3765"/>
                    <a:pt x="2152" y="3802"/>
                  </a:cubicBezTo>
                  <a:cubicBezTo>
                    <a:pt x="2199" y="3839"/>
                    <a:pt x="2254" y="3849"/>
                    <a:pt x="2310" y="3849"/>
                  </a:cubicBezTo>
                  <a:lnTo>
                    <a:pt x="2384" y="3849"/>
                  </a:lnTo>
                  <a:cubicBezTo>
                    <a:pt x="2458" y="3830"/>
                    <a:pt x="2523" y="3784"/>
                    <a:pt x="2570" y="3710"/>
                  </a:cubicBezTo>
                  <a:cubicBezTo>
                    <a:pt x="2616" y="3645"/>
                    <a:pt x="2625" y="3561"/>
                    <a:pt x="2607" y="3487"/>
                  </a:cubicBezTo>
                  <a:lnTo>
                    <a:pt x="2560" y="3255"/>
                  </a:lnTo>
                  <a:cubicBezTo>
                    <a:pt x="2727" y="3181"/>
                    <a:pt x="2876" y="3079"/>
                    <a:pt x="2996" y="2949"/>
                  </a:cubicBezTo>
                  <a:lnTo>
                    <a:pt x="3191" y="3079"/>
                  </a:lnTo>
                  <a:cubicBezTo>
                    <a:pt x="3241" y="3112"/>
                    <a:pt x="3297" y="3127"/>
                    <a:pt x="3353" y="3127"/>
                  </a:cubicBezTo>
                  <a:cubicBezTo>
                    <a:pt x="3454" y="3127"/>
                    <a:pt x="3555" y="3076"/>
                    <a:pt x="3609" y="2986"/>
                  </a:cubicBezTo>
                  <a:cubicBezTo>
                    <a:pt x="3655" y="2921"/>
                    <a:pt x="3674" y="2838"/>
                    <a:pt x="3655" y="2754"/>
                  </a:cubicBezTo>
                  <a:cubicBezTo>
                    <a:pt x="3637" y="2680"/>
                    <a:pt x="3590" y="2606"/>
                    <a:pt x="3516" y="2569"/>
                  </a:cubicBezTo>
                  <a:lnTo>
                    <a:pt x="3330" y="2439"/>
                  </a:lnTo>
                  <a:cubicBezTo>
                    <a:pt x="3386" y="2272"/>
                    <a:pt x="3423" y="2095"/>
                    <a:pt x="3423" y="1919"/>
                  </a:cubicBezTo>
                  <a:lnTo>
                    <a:pt x="3646" y="1864"/>
                  </a:lnTo>
                  <a:cubicBezTo>
                    <a:pt x="3720" y="1845"/>
                    <a:pt x="3794" y="1799"/>
                    <a:pt x="3831" y="1734"/>
                  </a:cubicBezTo>
                  <a:cubicBezTo>
                    <a:pt x="3878" y="1669"/>
                    <a:pt x="3896" y="1585"/>
                    <a:pt x="3878" y="1502"/>
                  </a:cubicBezTo>
                  <a:cubicBezTo>
                    <a:pt x="3859" y="1428"/>
                    <a:pt x="3813" y="1363"/>
                    <a:pt x="3748" y="1316"/>
                  </a:cubicBezTo>
                  <a:cubicBezTo>
                    <a:pt x="3690" y="1280"/>
                    <a:pt x="3627" y="1267"/>
                    <a:pt x="3567" y="1267"/>
                  </a:cubicBezTo>
                  <a:cubicBezTo>
                    <a:pt x="3550" y="1267"/>
                    <a:pt x="3533" y="1268"/>
                    <a:pt x="3516" y="1270"/>
                  </a:cubicBezTo>
                  <a:lnTo>
                    <a:pt x="3293" y="1326"/>
                  </a:lnTo>
                  <a:cubicBezTo>
                    <a:pt x="3219" y="1159"/>
                    <a:pt x="3108" y="1010"/>
                    <a:pt x="2987" y="880"/>
                  </a:cubicBezTo>
                  <a:lnTo>
                    <a:pt x="3108" y="685"/>
                  </a:lnTo>
                  <a:cubicBezTo>
                    <a:pt x="3201" y="546"/>
                    <a:pt x="3154" y="361"/>
                    <a:pt x="3015" y="268"/>
                  </a:cubicBezTo>
                  <a:cubicBezTo>
                    <a:pt x="2967" y="241"/>
                    <a:pt x="2910" y="224"/>
                    <a:pt x="2850" y="224"/>
                  </a:cubicBezTo>
                  <a:cubicBezTo>
                    <a:pt x="2828" y="224"/>
                    <a:pt x="2805" y="226"/>
                    <a:pt x="2783" y="231"/>
                  </a:cubicBezTo>
                  <a:cubicBezTo>
                    <a:pt x="2709" y="249"/>
                    <a:pt x="2644" y="296"/>
                    <a:pt x="2598" y="361"/>
                  </a:cubicBezTo>
                  <a:lnTo>
                    <a:pt x="2477" y="556"/>
                  </a:lnTo>
                  <a:cubicBezTo>
                    <a:pt x="2301" y="491"/>
                    <a:pt x="2124" y="463"/>
                    <a:pt x="1948" y="463"/>
                  </a:cubicBezTo>
                  <a:lnTo>
                    <a:pt x="1893" y="240"/>
                  </a:lnTo>
                  <a:cubicBezTo>
                    <a:pt x="1874" y="157"/>
                    <a:pt x="1828" y="92"/>
                    <a:pt x="1763" y="45"/>
                  </a:cubicBezTo>
                  <a:cubicBezTo>
                    <a:pt x="1715" y="18"/>
                    <a:pt x="1658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7"/>
            <p:cNvSpPr/>
            <p:nvPr/>
          </p:nvSpPr>
          <p:spPr>
            <a:xfrm>
              <a:off x="6548904" y="2480423"/>
              <a:ext cx="190780" cy="188501"/>
            </a:xfrm>
            <a:custGeom>
              <a:rect b="b" l="l" r="r" t="t"/>
              <a:pathLst>
                <a:path extrusionOk="0" h="3722" w="3767">
                  <a:moveTo>
                    <a:pt x="1881" y="849"/>
                  </a:moveTo>
                  <a:cubicBezTo>
                    <a:pt x="2069" y="849"/>
                    <a:pt x="2260" y="901"/>
                    <a:pt x="2431" y="1008"/>
                  </a:cubicBezTo>
                  <a:cubicBezTo>
                    <a:pt x="2895" y="1314"/>
                    <a:pt x="3034" y="1935"/>
                    <a:pt x="2737" y="2409"/>
                  </a:cubicBezTo>
                  <a:cubicBezTo>
                    <a:pt x="2547" y="2711"/>
                    <a:pt x="2220" y="2877"/>
                    <a:pt x="1885" y="2877"/>
                  </a:cubicBezTo>
                  <a:cubicBezTo>
                    <a:pt x="1697" y="2877"/>
                    <a:pt x="1506" y="2825"/>
                    <a:pt x="1336" y="2715"/>
                  </a:cubicBezTo>
                  <a:cubicBezTo>
                    <a:pt x="863" y="2418"/>
                    <a:pt x="724" y="1787"/>
                    <a:pt x="1030" y="1314"/>
                  </a:cubicBezTo>
                  <a:cubicBezTo>
                    <a:pt x="1220" y="1011"/>
                    <a:pt x="1546" y="849"/>
                    <a:pt x="1881" y="849"/>
                  </a:cubicBezTo>
                  <a:close/>
                  <a:moveTo>
                    <a:pt x="1526" y="1"/>
                  </a:moveTo>
                  <a:cubicBezTo>
                    <a:pt x="1509" y="1"/>
                    <a:pt x="1492" y="2"/>
                    <a:pt x="1475" y="6"/>
                  </a:cubicBezTo>
                  <a:cubicBezTo>
                    <a:pt x="1336" y="34"/>
                    <a:pt x="1253" y="173"/>
                    <a:pt x="1290" y="303"/>
                  </a:cubicBezTo>
                  <a:lnTo>
                    <a:pt x="1345" y="572"/>
                  </a:lnTo>
                  <a:cubicBezTo>
                    <a:pt x="1160" y="646"/>
                    <a:pt x="993" y="757"/>
                    <a:pt x="854" y="915"/>
                  </a:cubicBezTo>
                  <a:lnTo>
                    <a:pt x="631" y="767"/>
                  </a:lnTo>
                  <a:cubicBezTo>
                    <a:pt x="586" y="739"/>
                    <a:pt x="538" y="726"/>
                    <a:pt x="491" y="726"/>
                  </a:cubicBezTo>
                  <a:cubicBezTo>
                    <a:pt x="411" y="726"/>
                    <a:pt x="335" y="765"/>
                    <a:pt x="288" y="841"/>
                  </a:cubicBezTo>
                  <a:cubicBezTo>
                    <a:pt x="214" y="952"/>
                    <a:pt x="241" y="1110"/>
                    <a:pt x="362" y="1184"/>
                  </a:cubicBezTo>
                  <a:lnTo>
                    <a:pt x="585" y="1332"/>
                  </a:lnTo>
                  <a:cubicBezTo>
                    <a:pt x="510" y="1518"/>
                    <a:pt x="473" y="1722"/>
                    <a:pt x="483" y="1917"/>
                  </a:cubicBezTo>
                  <a:lnTo>
                    <a:pt x="223" y="1973"/>
                  </a:lnTo>
                  <a:cubicBezTo>
                    <a:pt x="84" y="2000"/>
                    <a:pt x="0" y="2140"/>
                    <a:pt x="28" y="2269"/>
                  </a:cubicBezTo>
                  <a:cubicBezTo>
                    <a:pt x="51" y="2386"/>
                    <a:pt x="153" y="2464"/>
                    <a:pt x="262" y="2464"/>
                  </a:cubicBezTo>
                  <a:cubicBezTo>
                    <a:pt x="283" y="2464"/>
                    <a:pt x="304" y="2461"/>
                    <a:pt x="325" y="2455"/>
                  </a:cubicBezTo>
                  <a:lnTo>
                    <a:pt x="594" y="2399"/>
                  </a:lnTo>
                  <a:cubicBezTo>
                    <a:pt x="668" y="2585"/>
                    <a:pt x="780" y="2752"/>
                    <a:pt x="928" y="2891"/>
                  </a:cubicBezTo>
                  <a:lnTo>
                    <a:pt x="789" y="3114"/>
                  </a:lnTo>
                  <a:cubicBezTo>
                    <a:pt x="715" y="3234"/>
                    <a:pt x="742" y="3383"/>
                    <a:pt x="863" y="3457"/>
                  </a:cubicBezTo>
                  <a:cubicBezTo>
                    <a:pt x="904" y="3484"/>
                    <a:pt x="952" y="3498"/>
                    <a:pt x="999" y="3498"/>
                  </a:cubicBezTo>
                  <a:cubicBezTo>
                    <a:pt x="1080" y="3498"/>
                    <a:pt x="1159" y="3459"/>
                    <a:pt x="1206" y="3383"/>
                  </a:cubicBezTo>
                  <a:lnTo>
                    <a:pt x="1355" y="3160"/>
                  </a:lnTo>
                  <a:cubicBezTo>
                    <a:pt x="1521" y="3227"/>
                    <a:pt x="1696" y="3263"/>
                    <a:pt x="1878" y="3263"/>
                  </a:cubicBezTo>
                  <a:cubicBezTo>
                    <a:pt x="1898" y="3263"/>
                    <a:pt x="1918" y="3263"/>
                    <a:pt x="1939" y="3262"/>
                  </a:cubicBezTo>
                  <a:lnTo>
                    <a:pt x="1995" y="3522"/>
                  </a:lnTo>
                  <a:cubicBezTo>
                    <a:pt x="2019" y="3643"/>
                    <a:pt x="2121" y="3722"/>
                    <a:pt x="2238" y="3722"/>
                  </a:cubicBezTo>
                  <a:cubicBezTo>
                    <a:pt x="2256" y="3722"/>
                    <a:pt x="2274" y="3720"/>
                    <a:pt x="2292" y="3717"/>
                  </a:cubicBezTo>
                  <a:cubicBezTo>
                    <a:pt x="2421" y="3679"/>
                    <a:pt x="2514" y="3550"/>
                    <a:pt x="2477" y="3420"/>
                  </a:cubicBezTo>
                  <a:lnTo>
                    <a:pt x="2421" y="3151"/>
                  </a:lnTo>
                  <a:cubicBezTo>
                    <a:pt x="2607" y="3076"/>
                    <a:pt x="2774" y="2965"/>
                    <a:pt x="2913" y="2807"/>
                  </a:cubicBezTo>
                  <a:lnTo>
                    <a:pt x="3136" y="2956"/>
                  </a:lnTo>
                  <a:cubicBezTo>
                    <a:pt x="3180" y="2983"/>
                    <a:pt x="3229" y="2997"/>
                    <a:pt x="3276" y="2997"/>
                  </a:cubicBezTo>
                  <a:cubicBezTo>
                    <a:pt x="3356" y="2997"/>
                    <a:pt x="3432" y="2958"/>
                    <a:pt x="3479" y="2882"/>
                  </a:cubicBezTo>
                  <a:cubicBezTo>
                    <a:pt x="3553" y="2770"/>
                    <a:pt x="3525" y="2613"/>
                    <a:pt x="3405" y="2538"/>
                  </a:cubicBezTo>
                  <a:lnTo>
                    <a:pt x="3182" y="2390"/>
                  </a:lnTo>
                  <a:cubicBezTo>
                    <a:pt x="3256" y="2204"/>
                    <a:pt x="3293" y="2000"/>
                    <a:pt x="3284" y="1806"/>
                  </a:cubicBezTo>
                  <a:lnTo>
                    <a:pt x="3544" y="1750"/>
                  </a:lnTo>
                  <a:cubicBezTo>
                    <a:pt x="3683" y="1722"/>
                    <a:pt x="3767" y="1583"/>
                    <a:pt x="3739" y="1453"/>
                  </a:cubicBezTo>
                  <a:cubicBezTo>
                    <a:pt x="3715" y="1336"/>
                    <a:pt x="3614" y="1259"/>
                    <a:pt x="3505" y="1259"/>
                  </a:cubicBezTo>
                  <a:cubicBezTo>
                    <a:pt x="3484" y="1259"/>
                    <a:pt x="3463" y="1262"/>
                    <a:pt x="3442" y="1268"/>
                  </a:cubicBezTo>
                  <a:lnTo>
                    <a:pt x="3173" y="1323"/>
                  </a:lnTo>
                  <a:cubicBezTo>
                    <a:pt x="3099" y="1138"/>
                    <a:pt x="2987" y="971"/>
                    <a:pt x="2830" y="832"/>
                  </a:cubicBezTo>
                  <a:lnTo>
                    <a:pt x="2978" y="609"/>
                  </a:lnTo>
                  <a:cubicBezTo>
                    <a:pt x="3052" y="488"/>
                    <a:pt x="3024" y="340"/>
                    <a:pt x="2904" y="266"/>
                  </a:cubicBezTo>
                  <a:cubicBezTo>
                    <a:pt x="2863" y="238"/>
                    <a:pt x="2815" y="225"/>
                    <a:pt x="2768" y="225"/>
                  </a:cubicBezTo>
                  <a:cubicBezTo>
                    <a:pt x="2687" y="225"/>
                    <a:pt x="2607" y="264"/>
                    <a:pt x="2561" y="340"/>
                  </a:cubicBezTo>
                  <a:lnTo>
                    <a:pt x="2412" y="563"/>
                  </a:lnTo>
                  <a:cubicBezTo>
                    <a:pt x="2245" y="496"/>
                    <a:pt x="2064" y="459"/>
                    <a:pt x="1887" y="459"/>
                  </a:cubicBezTo>
                  <a:cubicBezTo>
                    <a:pt x="1867" y="459"/>
                    <a:pt x="1847" y="460"/>
                    <a:pt x="1828" y="460"/>
                  </a:cubicBezTo>
                  <a:lnTo>
                    <a:pt x="1772" y="201"/>
                  </a:lnTo>
                  <a:cubicBezTo>
                    <a:pt x="1748" y="80"/>
                    <a:pt x="1639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7"/>
            <p:cNvSpPr/>
            <p:nvPr/>
          </p:nvSpPr>
          <p:spPr>
            <a:xfrm>
              <a:off x="6546068" y="2477941"/>
              <a:ext cx="196452" cy="193565"/>
            </a:xfrm>
            <a:custGeom>
              <a:rect b="b" l="l" r="r" t="t"/>
              <a:pathLst>
                <a:path extrusionOk="0" h="3822" w="3879">
                  <a:moveTo>
                    <a:pt x="1939" y="945"/>
                  </a:moveTo>
                  <a:cubicBezTo>
                    <a:pt x="2116" y="945"/>
                    <a:pt x="2301" y="1001"/>
                    <a:pt x="2459" y="1103"/>
                  </a:cubicBezTo>
                  <a:cubicBezTo>
                    <a:pt x="2904" y="1381"/>
                    <a:pt x="3034" y="1984"/>
                    <a:pt x="2747" y="2430"/>
                  </a:cubicBezTo>
                  <a:cubicBezTo>
                    <a:pt x="2563" y="2715"/>
                    <a:pt x="2253" y="2870"/>
                    <a:pt x="1938" y="2870"/>
                  </a:cubicBezTo>
                  <a:cubicBezTo>
                    <a:pt x="1760" y="2870"/>
                    <a:pt x="1580" y="2821"/>
                    <a:pt x="1420" y="2717"/>
                  </a:cubicBezTo>
                  <a:cubicBezTo>
                    <a:pt x="975" y="2430"/>
                    <a:pt x="845" y="1836"/>
                    <a:pt x="1132" y="1391"/>
                  </a:cubicBezTo>
                  <a:cubicBezTo>
                    <a:pt x="1309" y="1103"/>
                    <a:pt x="1624" y="945"/>
                    <a:pt x="1939" y="945"/>
                  </a:cubicBezTo>
                  <a:close/>
                  <a:moveTo>
                    <a:pt x="1941" y="844"/>
                  </a:moveTo>
                  <a:cubicBezTo>
                    <a:pt x="1863" y="844"/>
                    <a:pt x="1785" y="853"/>
                    <a:pt x="1708" y="871"/>
                  </a:cubicBezTo>
                  <a:cubicBezTo>
                    <a:pt x="1429" y="927"/>
                    <a:pt x="1197" y="1094"/>
                    <a:pt x="1040" y="1335"/>
                  </a:cubicBezTo>
                  <a:cubicBezTo>
                    <a:pt x="891" y="1576"/>
                    <a:pt x="836" y="1864"/>
                    <a:pt x="900" y="2142"/>
                  </a:cubicBezTo>
                  <a:cubicBezTo>
                    <a:pt x="956" y="2420"/>
                    <a:pt x="1123" y="2652"/>
                    <a:pt x="1364" y="2810"/>
                  </a:cubicBezTo>
                  <a:cubicBezTo>
                    <a:pt x="1541" y="2921"/>
                    <a:pt x="1735" y="2977"/>
                    <a:pt x="1939" y="2977"/>
                  </a:cubicBezTo>
                  <a:cubicBezTo>
                    <a:pt x="2014" y="2977"/>
                    <a:pt x="2088" y="2968"/>
                    <a:pt x="2171" y="2949"/>
                  </a:cubicBezTo>
                  <a:cubicBezTo>
                    <a:pt x="2440" y="2894"/>
                    <a:pt x="2682" y="2727"/>
                    <a:pt x="2839" y="2485"/>
                  </a:cubicBezTo>
                  <a:cubicBezTo>
                    <a:pt x="3155" y="1994"/>
                    <a:pt x="3006" y="1326"/>
                    <a:pt x="2515" y="1010"/>
                  </a:cubicBezTo>
                  <a:cubicBezTo>
                    <a:pt x="2340" y="903"/>
                    <a:pt x="2142" y="844"/>
                    <a:pt x="1941" y="844"/>
                  </a:cubicBezTo>
                  <a:close/>
                  <a:moveTo>
                    <a:pt x="1592" y="104"/>
                  </a:moveTo>
                  <a:cubicBezTo>
                    <a:pt x="1682" y="104"/>
                    <a:pt x="1758" y="165"/>
                    <a:pt x="1782" y="259"/>
                  </a:cubicBezTo>
                  <a:lnTo>
                    <a:pt x="1847" y="565"/>
                  </a:lnTo>
                  <a:lnTo>
                    <a:pt x="1893" y="565"/>
                  </a:lnTo>
                  <a:cubicBezTo>
                    <a:pt x="1916" y="564"/>
                    <a:pt x="1939" y="563"/>
                    <a:pt x="1962" y="563"/>
                  </a:cubicBezTo>
                  <a:cubicBezTo>
                    <a:pt x="2126" y="563"/>
                    <a:pt x="2295" y="593"/>
                    <a:pt x="2450" y="658"/>
                  </a:cubicBezTo>
                  <a:lnTo>
                    <a:pt x="2496" y="676"/>
                  </a:lnTo>
                  <a:lnTo>
                    <a:pt x="2663" y="417"/>
                  </a:lnTo>
                  <a:cubicBezTo>
                    <a:pt x="2691" y="370"/>
                    <a:pt x="2737" y="342"/>
                    <a:pt x="2784" y="324"/>
                  </a:cubicBezTo>
                  <a:cubicBezTo>
                    <a:pt x="2798" y="322"/>
                    <a:pt x="2811" y="320"/>
                    <a:pt x="2824" y="320"/>
                  </a:cubicBezTo>
                  <a:cubicBezTo>
                    <a:pt x="2862" y="320"/>
                    <a:pt x="2897" y="331"/>
                    <a:pt x="2932" y="352"/>
                  </a:cubicBezTo>
                  <a:cubicBezTo>
                    <a:pt x="2978" y="380"/>
                    <a:pt x="3006" y="426"/>
                    <a:pt x="3016" y="472"/>
                  </a:cubicBezTo>
                  <a:cubicBezTo>
                    <a:pt x="3025" y="528"/>
                    <a:pt x="3016" y="584"/>
                    <a:pt x="2988" y="621"/>
                  </a:cubicBezTo>
                  <a:lnTo>
                    <a:pt x="2821" y="890"/>
                  </a:lnTo>
                  <a:lnTo>
                    <a:pt x="2858" y="918"/>
                  </a:lnTo>
                  <a:cubicBezTo>
                    <a:pt x="2997" y="1057"/>
                    <a:pt x="3108" y="1214"/>
                    <a:pt x="3183" y="1391"/>
                  </a:cubicBezTo>
                  <a:lnTo>
                    <a:pt x="3201" y="1428"/>
                  </a:lnTo>
                  <a:lnTo>
                    <a:pt x="3507" y="1363"/>
                  </a:lnTo>
                  <a:cubicBezTo>
                    <a:pt x="3519" y="1361"/>
                    <a:pt x="3531" y="1360"/>
                    <a:pt x="3543" y="1360"/>
                  </a:cubicBezTo>
                  <a:cubicBezTo>
                    <a:pt x="3634" y="1360"/>
                    <a:pt x="3723" y="1421"/>
                    <a:pt x="3739" y="1511"/>
                  </a:cubicBezTo>
                  <a:cubicBezTo>
                    <a:pt x="3767" y="1623"/>
                    <a:pt x="3693" y="1725"/>
                    <a:pt x="3591" y="1743"/>
                  </a:cubicBezTo>
                  <a:lnTo>
                    <a:pt x="3285" y="1817"/>
                  </a:lnTo>
                  <a:lnTo>
                    <a:pt x="3285" y="1855"/>
                  </a:lnTo>
                  <a:cubicBezTo>
                    <a:pt x="3294" y="2049"/>
                    <a:pt x="3257" y="2244"/>
                    <a:pt x="3183" y="2420"/>
                  </a:cubicBezTo>
                  <a:lnTo>
                    <a:pt x="3173" y="2467"/>
                  </a:lnTo>
                  <a:lnTo>
                    <a:pt x="3433" y="2634"/>
                  </a:lnTo>
                  <a:cubicBezTo>
                    <a:pt x="3479" y="2662"/>
                    <a:pt x="3507" y="2708"/>
                    <a:pt x="3516" y="2754"/>
                  </a:cubicBezTo>
                  <a:cubicBezTo>
                    <a:pt x="3535" y="2810"/>
                    <a:pt x="3526" y="2856"/>
                    <a:pt x="3498" y="2903"/>
                  </a:cubicBezTo>
                  <a:cubicBezTo>
                    <a:pt x="3470" y="2949"/>
                    <a:pt x="3424" y="2977"/>
                    <a:pt x="3368" y="2986"/>
                  </a:cubicBezTo>
                  <a:cubicBezTo>
                    <a:pt x="3356" y="2989"/>
                    <a:pt x="3344" y="2990"/>
                    <a:pt x="3332" y="2990"/>
                  </a:cubicBezTo>
                  <a:cubicBezTo>
                    <a:pt x="3294" y="2990"/>
                    <a:pt x="3254" y="2979"/>
                    <a:pt x="3220" y="2959"/>
                  </a:cubicBezTo>
                  <a:lnTo>
                    <a:pt x="2960" y="2792"/>
                  </a:lnTo>
                  <a:lnTo>
                    <a:pt x="2923" y="2829"/>
                  </a:lnTo>
                  <a:cubicBezTo>
                    <a:pt x="2793" y="2968"/>
                    <a:pt x="2635" y="3079"/>
                    <a:pt x="2459" y="3153"/>
                  </a:cubicBezTo>
                  <a:lnTo>
                    <a:pt x="2422" y="3172"/>
                  </a:lnTo>
                  <a:lnTo>
                    <a:pt x="2487" y="3478"/>
                  </a:lnTo>
                  <a:cubicBezTo>
                    <a:pt x="2505" y="3580"/>
                    <a:pt x="2440" y="3691"/>
                    <a:pt x="2338" y="3710"/>
                  </a:cubicBezTo>
                  <a:cubicBezTo>
                    <a:pt x="2322" y="3714"/>
                    <a:pt x="2306" y="3716"/>
                    <a:pt x="2291" y="3716"/>
                  </a:cubicBezTo>
                  <a:cubicBezTo>
                    <a:pt x="2199" y="3716"/>
                    <a:pt x="2121" y="3649"/>
                    <a:pt x="2097" y="3561"/>
                  </a:cubicBezTo>
                  <a:lnTo>
                    <a:pt x="2032" y="3255"/>
                  </a:lnTo>
                  <a:lnTo>
                    <a:pt x="1995" y="3255"/>
                  </a:lnTo>
                  <a:cubicBezTo>
                    <a:pt x="1975" y="3256"/>
                    <a:pt x="1956" y="3257"/>
                    <a:pt x="1936" y="3257"/>
                  </a:cubicBezTo>
                  <a:cubicBezTo>
                    <a:pt x="1761" y="3257"/>
                    <a:pt x="1588" y="3220"/>
                    <a:pt x="1429" y="3153"/>
                  </a:cubicBezTo>
                  <a:lnTo>
                    <a:pt x="1392" y="3144"/>
                  </a:lnTo>
                  <a:lnTo>
                    <a:pt x="1216" y="3404"/>
                  </a:lnTo>
                  <a:cubicBezTo>
                    <a:pt x="1179" y="3464"/>
                    <a:pt x="1115" y="3497"/>
                    <a:pt x="1049" y="3497"/>
                  </a:cubicBezTo>
                  <a:cubicBezTo>
                    <a:pt x="1015" y="3497"/>
                    <a:pt x="979" y="3488"/>
                    <a:pt x="947" y="3469"/>
                  </a:cubicBezTo>
                  <a:cubicBezTo>
                    <a:pt x="900" y="3441"/>
                    <a:pt x="873" y="3395"/>
                    <a:pt x="863" y="3339"/>
                  </a:cubicBezTo>
                  <a:cubicBezTo>
                    <a:pt x="854" y="3292"/>
                    <a:pt x="863" y="3237"/>
                    <a:pt x="891" y="3190"/>
                  </a:cubicBezTo>
                  <a:lnTo>
                    <a:pt x="1058" y="2931"/>
                  </a:lnTo>
                  <a:lnTo>
                    <a:pt x="1021" y="2903"/>
                  </a:lnTo>
                  <a:cubicBezTo>
                    <a:pt x="882" y="2764"/>
                    <a:pt x="771" y="2606"/>
                    <a:pt x="696" y="2430"/>
                  </a:cubicBezTo>
                  <a:lnTo>
                    <a:pt x="678" y="2393"/>
                  </a:lnTo>
                  <a:lnTo>
                    <a:pt x="372" y="2458"/>
                  </a:lnTo>
                  <a:cubicBezTo>
                    <a:pt x="360" y="2460"/>
                    <a:pt x="348" y="2461"/>
                    <a:pt x="336" y="2461"/>
                  </a:cubicBezTo>
                  <a:cubicBezTo>
                    <a:pt x="245" y="2461"/>
                    <a:pt x="156" y="2399"/>
                    <a:pt x="140" y="2309"/>
                  </a:cubicBezTo>
                  <a:cubicBezTo>
                    <a:pt x="112" y="2198"/>
                    <a:pt x="186" y="2096"/>
                    <a:pt x="288" y="2068"/>
                  </a:cubicBezTo>
                  <a:lnTo>
                    <a:pt x="594" y="2003"/>
                  </a:lnTo>
                  <a:lnTo>
                    <a:pt x="594" y="1957"/>
                  </a:lnTo>
                  <a:cubicBezTo>
                    <a:pt x="585" y="1771"/>
                    <a:pt x="622" y="1576"/>
                    <a:pt x="696" y="1400"/>
                  </a:cubicBezTo>
                  <a:lnTo>
                    <a:pt x="706" y="1354"/>
                  </a:lnTo>
                  <a:lnTo>
                    <a:pt x="446" y="1187"/>
                  </a:lnTo>
                  <a:cubicBezTo>
                    <a:pt x="353" y="1131"/>
                    <a:pt x="325" y="1010"/>
                    <a:pt x="381" y="918"/>
                  </a:cubicBezTo>
                  <a:cubicBezTo>
                    <a:pt x="409" y="871"/>
                    <a:pt x="455" y="843"/>
                    <a:pt x="511" y="834"/>
                  </a:cubicBezTo>
                  <a:cubicBezTo>
                    <a:pt x="527" y="828"/>
                    <a:pt x="545" y="825"/>
                    <a:pt x="563" y="825"/>
                  </a:cubicBezTo>
                  <a:cubicBezTo>
                    <a:pt x="595" y="825"/>
                    <a:pt x="629" y="835"/>
                    <a:pt x="659" y="853"/>
                  </a:cubicBezTo>
                  <a:lnTo>
                    <a:pt x="919" y="1029"/>
                  </a:lnTo>
                  <a:lnTo>
                    <a:pt x="947" y="992"/>
                  </a:lnTo>
                  <a:cubicBezTo>
                    <a:pt x="1086" y="853"/>
                    <a:pt x="1244" y="741"/>
                    <a:pt x="1420" y="667"/>
                  </a:cubicBezTo>
                  <a:lnTo>
                    <a:pt x="1457" y="649"/>
                  </a:lnTo>
                  <a:lnTo>
                    <a:pt x="1392" y="342"/>
                  </a:lnTo>
                  <a:cubicBezTo>
                    <a:pt x="1374" y="240"/>
                    <a:pt x="1439" y="129"/>
                    <a:pt x="1541" y="111"/>
                  </a:cubicBezTo>
                  <a:cubicBezTo>
                    <a:pt x="1558" y="106"/>
                    <a:pt x="1575" y="104"/>
                    <a:pt x="1592" y="104"/>
                  </a:cubicBezTo>
                  <a:close/>
                  <a:moveTo>
                    <a:pt x="1588" y="1"/>
                  </a:moveTo>
                  <a:cubicBezTo>
                    <a:pt x="1566" y="1"/>
                    <a:pt x="1544" y="3"/>
                    <a:pt x="1522" y="9"/>
                  </a:cubicBezTo>
                  <a:cubicBezTo>
                    <a:pt x="1364" y="46"/>
                    <a:pt x="1253" y="203"/>
                    <a:pt x="1290" y="361"/>
                  </a:cubicBezTo>
                  <a:lnTo>
                    <a:pt x="1346" y="584"/>
                  </a:lnTo>
                  <a:cubicBezTo>
                    <a:pt x="1179" y="658"/>
                    <a:pt x="1030" y="760"/>
                    <a:pt x="910" y="890"/>
                  </a:cubicBezTo>
                  <a:lnTo>
                    <a:pt x="715" y="769"/>
                  </a:lnTo>
                  <a:cubicBezTo>
                    <a:pt x="671" y="738"/>
                    <a:pt x="618" y="723"/>
                    <a:pt x="562" y="723"/>
                  </a:cubicBezTo>
                  <a:cubicBezTo>
                    <a:pt x="536" y="723"/>
                    <a:pt x="509" y="726"/>
                    <a:pt x="483" y="732"/>
                  </a:cubicBezTo>
                  <a:cubicBezTo>
                    <a:pt x="409" y="741"/>
                    <a:pt x="344" y="797"/>
                    <a:pt x="297" y="862"/>
                  </a:cubicBezTo>
                  <a:cubicBezTo>
                    <a:pt x="205" y="1001"/>
                    <a:pt x="251" y="1187"/>
                    <a:pt x="390" y="1279"/>
                  </a:cubicBezTo>
                  <a:lnTo>
                    <a:pt x="585" y="1400"/>
                  </a:lnTo>
                  <a:cubicBezTo>
                    <a:pt x="520" y="1567"/>
                    <a:pt x="483" y="1743"/>
                    <a:pt x="492" y="1920"/>
                  </a:cubicBezTo>
                  <a:lnTo>
                    <a:pt x="270" y="1966"/>
                  </a:lnTo>
                  <a:cubicBezTo>
                    <a:pt x="103" y="2003"/>
                    <a:pt x="1" y="2170"/>
                    <a:pt x="38" y="2328"/>
                  </a:cubicBezTo>
                  <a:cubicBezTo>
                    <a:pt x="70" y="2472"/>
                    <a:pt x="191" y="2567"/>
                    <a:pt x="325" y="2567"/>
                  </a:cubicBezTo>
                  <a:cubicBezTo>
                    <a:pt x="347" y="2567"/>
                    <a:pt x="368" y="2565"/>
                    <a:pt x="390" y="2560"/>
                  </a:cubicBezTo>
                  <a:lnTo>
                    <a:pt x="622" y="2513"/>
                  </a:lnTo>
                  <a:cubicBezTo>
                    <a:pt x="687" y="2671"/>
                    <a:pt x="789" y="2819"/>
                    <a:pt x="919" y="2949"/>
                  </a:cubicBezTo>
                  <a:lnTo>
                    <a:pt x="798" y="3135"/>
                  </a:lnTo>
                  <a:cubicBezTo>
                    <a:pt x="752" y="3209"/>
                    <a:pt x="743" y="3283"/>
                    <a:pt x="761" y="3367"/>
                  </a:cubicBezTo>
                  <a:cubicBezTo>
                    <a:pt x="780" y="3441"/>
                    <a:pt x="826" y="3506"/>
                    <a:pt x="891" y="3552"/>
                  </a:cubicBezTo>
                  <a:cubicBezTo>
                    <a:pt x="940" y="3585"/>
                    <a:pt x="996" y="3600"/>
                    <a:pt x="1050" y="3600"/>
                  </a:cubicBezTo>
                  <a:cubicBezTo>
                    <a:pt x="1150" y="3600"/>
                    <a:pt x="1249" y="3549"/>
                    <a:pt x="1309" y="3459"/>
                  </a:cubicBezTo>
                  <a:lnTo>
                    <a:pt x="1429" y="3265"/>
                  </a:lnTo>
                  <a:cubicBezTo>
                    <a:pt x="1596" y="3330"/>
                    <a:pt x="1772" y="3357"/>
                    <a:pt x="1949" y="3357"/>
                  </a:cubicBezTo>
                  <a:lnTo>
                    <a:pt x="2004" y="3580"/>
                  </a:lnTo>
                  <a:cubicBezTo>
                    <a:pt x="2032" y="3728"/>
                    <a:pt x="2153" y="3821"/>
                    <a:pt x="2292" y="3821"/>
                  </a:cubicBezTo>
                  <a:cubicBezTo>
                    <a:pt x="2320" y="3821"/>
                    <a:pt x="2338" y="3821"/>
                    <a:pt x="2357" y="3812"/>
                  </a:cubicBezTo>
                  <a:cubicBezTo>
                    <a:pt x="2524" y="3775"/>
                    <a:pt x="2626" y="3617"/>
                    <a:pt x="2589" y="3459"/>
                  </a:cubicBezTo>
                  <a:lnTo>
                    <a:pt x="2542" y="3237"/>
                  </a:lnTo>
                  <a:cubicBezTo>
                    <a:pt x="2700" y="3163"/>
                    <a:pt x="2849" y="3061"/>
                    <a:pt x="2978" y="2931"/>
                  </a:cubicBezTo>
                  <a:lnTo>
                    <a:pt x="3164" y="3051"/>
                  </a:lnTo>
                  <a:cubicBezTo>
                    <a:pt x="3215" y="3083"/>
                    <a:pt x="3265" y="3097"/>
                    <a:pt x="3319" y="3097"/>
                  </a:cubicBezTo>
                  <a:cubicBezTo>
                    <a:pt x="3344" y="3097"/>
                    <a:pt x="3369" y="3094"/>
                    <a:pt x="3396" y="3088"/>
                  </a:cubicBezTo>
                  <a:cubicBezTo>
                    <a:pt x="3470" y="3079"/>
                    <a:pt x="3544" y="3023"/>
                    <a:pt x="3581" y="2959"/>
                  </a:cubicBezTo>
                  <a:cubicBezTo>
                    <a:pt x="3674" y="2819"/>
                    <a:pt x="3628" y="2634"/>
                    <a:pt x="3489" y="2541"/>
                  </a:cubicBezTo>
                  <a:lnTo>
                    <a:pt x="3303" y="2420"/>
                  </a:lnTo>
                  <a:cubicBezTo>
                    <a:pt x="3359" y="2253"/>
                    <a:pt x="3396" y="2077"/>
                    <a:pt x="3396" y="1901"/>
                  </a:cubicBezTo>
                  <a:lnTo>
                    <a:pt x="3619" y="1855"/>
                  </a:lnTo>
                  <a:cubicBezTo>
                    <a:pt x="3776" y="1817"/>
                    <a:pt x="3878" y="1650"/>
                    <a:pt x="3841" y="1493"/>
                  </a:cubicBezTo>
                  <a:cubicBezTo>
                    <a:pt x="3809" y="1349"/>
                    <a:pt x="3688" y="1253"/>
                    <a:pt x="3554" y="1253"/>
                  </a:cubicBezTo>
                  <a:cubicBezTo>
                    <a:pt x="3532" y="1253"/>
                    <a:pt x="3510" y="1256"/>
                    <a:pt x="3489" y="1261"/>
                  </a:cubicBezTo>
                  <a:lnTo>
                    <a:pt x="3266" y="1307"/>
                  </a:lnTo>
                  <a:cubicBezTo>
                    <a:pt x="3192" y="1150"/>
                    <a:pt x="3090" y="1001"/>
                    <a:pt x="2960" y="871"/>
                  </a:cubicBezTo>
                  <a:lnTo>
                    <a:pt x="3080" y="686"/>
                  </a:lnTo>
                  <a:cubicBezTo>
                    <a:pt x="3127" y="612"/>
                    <a:pt x="3136" y="537"/>
                    <a:pt x="3127" y="454"/>
                  </a:cubicBezTo>
                  <a:cubicBezTo>
                    <a:pt x="3108" y="380"/>
                    <a:pt x="3062" y="315"/>
                    <a:pt x="2988" y="268"/>
                  </a:cubicBezTo>
                  <a:cubicBezTo>
                    <a:pt x="2943" y="237"/>
                    <a:pt x="2890" y="222"/>
                    <a:pt x="2837" y="222"/>
                  </a:cubicBezTo>
                  <a:cubicBezTo>
                    <a:pt x="2813" y="222"/>
                    <a:pt x="2789" y="225"/>
                    <a:pt x="2765" y="231"/>
                  </a:cubicBezTo>
                  <a:cubicBezTo>
                    <a:pt x="2682" y="240"/>
                    <a:pt x="2617" y="296"/>
                    <a:pt x="2580" y="361"/>
                  </a:cubicBezTo>
                  <a:lnTo>
                    <a:pt x="2450" y="556"/>
                  </a:lnTo>
                  <a:cubicBezTo>
                    <a:pt x="2300" y="498"/>
                    <a:pt x="2142" y="462"/>
                    <a:pt x="1984" y="462"/>
                  </a:cubicBezTo>
                  <a:cubicBezTo>
                    <a:pt x="1966" y="462"/>
                    <a:pt x="1948" y="462"/>
                    <a:pt x="1930" y="463"/>
                  </a:cubicBezTo>
                  <a:lnTo>
                    <a:pt x="1884" y="240"/>
                  </a:lnTo>
                  <a:cubicBezTo>
                    <a:pt x="1852" y="97"/>
                    <a:pt x="1723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39c7cf595af_0_0"/>
          <p:cNvSpPr txBox="1"/>
          <p:nvPr>
            <p:ph type="title"/>
          </p:nvPr>
        </p:nvSpPr>
        <p:spPr>
          <a:xfrm>
            <a:off x="716550" y="40115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 hace y que no hace</a:t>
            </a:r>
            <a:endParaRPr/>
          </a:p>
        </p:txBody>
      </p:sp>
      <p:graphicFrame>
        <p:nvGraphicFramePr>
          <p:cNvPr id="1467" name="Google Shape;1467;g39c7cf595af_0_0"/>
          <p:cNvGraphicFramePr/>
          <p:nvPr/>
        </p:nvGraphicFramePr>
        <p:xfrm>
          <a:off x="716550" y="97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{5E5C458D-68F1-40DF-99D8-03E040943D1A}</a:tableStyleId>
              </a:tblPr>
              <a:tblGrid>
                <a:gridCol w="3855450"/>
                <a:gridCol w="3855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✅ Digitaliza el proceso de generación de informes técnicos y guías de servicio.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❌ No reemplaza sistemas ERP ni plataformas contables.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✅ Permite crear, personalizar e importar plantillas según el rubro de la empresa.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❌ No gestiona facturación ni pagos de servicios.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✅ Envía automáticamente los informes por correo electrónico a clientes y supervisores.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❌ No sustituye la comunicación directa con el cliente.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✅ Centraliza toda la información en una base de datos, facilitando la trazabilidad.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❌ No almacena datos fuera del alcance de la empresa o sin su autorización.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✅ Genera reportes descargables en formato PDF y Excel.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❌ No realiza análisis financieros ni cálculos de costos.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✅ Ofrece dashboards con métricas de desempeño y registros históricos.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❌ No ofrece soporte técnico remoto ni chat en línea.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8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700"/>
              <a:t>Metodología</a:t>
            </a:r>
            <a:endParaRPr sz="2700"/>
          </a:p>
        </p:txBody>
      </p:sp>
      <p:sp>
        <p:nvSpPr>
          <p:cNvPr id="1473" name="Google Shape;1473;p8"/>
          <p:cNvSpPr txBox="1"/>
          <p:nvPr>
            <p:ph idx="1" type="subTitle"/>
          </p:nvPr>
        </p:nvSpPr>
        <p:spPr>
          <a:xfrm>
            <a:off x="2026450" y="1114375"/>
            <a:ext cx="3112200" cy="20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Enfoque: SCRUM (Metodología Ágil)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Sprints de 2 semanas.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Entregas incrementales y revisiones constantes.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Adaptación a cambios de requerimientos.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300"/>
          </a:p>
        </p:txBody>
      </p:sp>
      <p:grpSp>
        <p:nvGrpSpPr>
          <p:cNvPr id="1474" name="Google Shape;1474;p8"/>
          <p:cNvGrpSpPr/>
          <p:nvPr/>
        </p:nvGrpSpPr>
        <p:grpSpPr>
          <a:xfrm>
            <a:off x="860522" y="2105971"/>
            <a:ext cx="1225000" cy="576722"/>
            <a:chOff x="835132" y="1750471"/>
            <a:chExt cx="1225000" cy="576722"/>
          </a:xfrm>
        </p:grpSpPr>
        <p:sp>
          <p:nvSpPr>
            <p:cNvPr id="1475" name="Google Shape;1475;p8"/>
            <p:cNvSpPr/>
            <p:nvPr/>
          </p:nvSpPr>
          <p:spPr>
            <a:xfrm>
              <a:off x="840244" y="1926561"/>
              <a:ext cx="300669" cy="37987"/>
            </a:xfrm>
            <a:custGeom>
              <a:rect b="b" l="l" r="r" t="t"/>
              <a:pathLst>
                <a:path extrusionOk="0" h="483" w="3823">
                  <a:moveTo>
                    <a:pt x="0" y="0"/>
                  </a:moveTo>
                  <a:lnTo>
                    <a:pt x="0" y="483"/>
                  </a:lnTo>
                  <a:lnTo>
                    <a:pt x="3822" y="483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8"/>
            <p:cNvSpPr/>
            <p:nvPr/>
          </p:nvSpPr>
          <p:spPr>
            <a:xfrm>
              <a:off x="835132" y="1921449"/>
              <a:ext cx="310107" cy="48211"/>
            </a:xfrm>
            <a:custGeom>
              <a:rect b="b" l="l" r="r" t="t"/>
              <a:pathLst>
                <a:path extrusionOk="0" h="613" w="3943">
                  <a:moveTo>
                    <a:pt x="3822" y="121"/>
                  </a:moveTo>
                  <a:lnTo>
                    <a:pt x="3822" y="492"/>
                  </a:lnTo>
                  <a:lnTo>
                    <a:pt x="121" y="49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48"/>
                  </a:lnTo>
                  <a:cubicBezTo>
                    <a:pt x="0" y="566"/>
                    <a:pt x="9" y="585"/>
                    <a:pt x="19" y="594"/>
                  </a:cubicBezTo>
                  <a:cubicBezTo>
                    <a:pt x="28" y="603"/>
                    <a:pt x="47" y="613"/>
                    <a:pt x="65" y="613"/>
                  </a:cubicBezTo>
                  <a:lnTo>
                    <a:pt x="3887" y="613"/>
                  </a:lnTo>
                  <a:cubicBezTo>
                    <a:pt x="3896" y="613"/>
                    <a:pt x="3915" y="603"/>
                    <a:pt x="3924" y="594"/>
                  </a:cubicBezTo>
                  <a:cubicBezTo>
                    <a:pt x="3933" y="585"/>
                    <a:pt x="3943" y="566"/>
                    <a:pt x="3943" y="548"/>
                  </a:cubicBezTo>
                  <a:lnTo>
                    <a:pt x="3943" y="65"/>
                  </a:lnTo>
                  <a:cubicBezTo>
                    <a:pt x="3943" y="28"/>
                    <a:pt x="3915" y="0"/>
                    <a:pt x="3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8"/>
            <p:cNvSpPr/>
            <p:nvPr/>
          </p:nvSpPr>
          <p:spPr>
            <a:xfrm>
              <a:off x="967887" y="2011892"/>
              <a:ext cx="172238" cy="24931"/>
            </a:xfrm>
            <a:custGeom>
              <a:rect b="b" l="l" r="r" t="t"/>
              <a:pathLst>
                <a:path extrusionOk="0" h="317" w="2190">
                  <a:moveTo>
                    <a:pt x="1" y="1"/>
                  </a:moveTo>
                  <a:lnTo>
                    <a:pt x="1" y="316"/>
                  </a:lnTo>
                  <a:lnTo>
                    <a:pt x="2190" y="316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8"/>
            <p:cNvSpPr/>
            <p:nvPr/>
          </p:nvSpPr>
          <p:spPr>
            <a:xfrm>
              <a:off x="963483" y="2006780"/>
              <a:ext cx="181754" cy="34369"/>
            </a:xfrm>
            <a:custGeom>
              <a:rect b="b" l="l" r="r" t="t"/>
              <a:pathLst>
                <a:path extrusionOk="0" h="437" w="2311">
                  <a:moveTo>
                    <a:pt x="2190" y="121"/>
                  </a:moveTo>
                  <a:lnTo>
                    <a:pt x="2190" y="325"/>
                  </a:lnTo>
                  <a:lnTo>
                    <a:pt x="112" y="325"/>
                  </a:lnTo>
                  <a:lnTo>
                    <a:pt x="112" y="121"/>
                  </a:lnTo>
                  <a:close/>
                  <a:moveTo>
                    <a:pt x="57" y="1"/>
                  </a:moveTo>
                  <a:cubicBezTo>
                    <a:pt x="38" y="1"/>
                    <a:pt x="29" y="10"/>
                    <a:pt x="19" y="19"/>
                  </a:cubicBezTo>
                  <a:cubicBezTo>
                    <a:pt x="1" y="28"/>
                    <a:pt x="1" y="47"/>
                    <a:pt x="1" y="66"/>
                  </a:cubicBezTo>
                  <a:lnTo>
                    <a:pt x="1" y="381"/>
                  </a:lnTo>
                  <a:cubicBezTo>
                    <a:pt x="1" y="409"/>
                    <a:pt x="29" y="437"/>
                    <a:pt x="57" y="437"/>
                  </a:cubicBezTo>
                  <a:lnTo>
                    <a:pt x="2255" y="437"/>
                  </a:lnTo>
                  <a:cubicBezTo>
                    <a:pt x="2264" y="437"/>
                    <a:pt x="2283" y="427"/>
                    <a:pt x="2292" y="418"/>
                  </a:cubicBezTo>
                  <a:cubicBezTo>
                    <a:pt x="2301" y="409"/>
                    <a:pt x="2311" y="390"/>
                    <a:pt x="2311" y="381"/>
                  </a:cubicBezTo>
                  <a:lnTo>
                    <a:pt x="2311" y="66"/>
                  </a:lnTo>
                  <a:cubicBezTo>
                    <a:pt x="2311" y="28"/>
                    <a:pt x="2283" y="1"/>
                    <a:pt x="2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8"/>
            <p:cNvSpPr/>
            <p:nvPr/>
          </p:nvSpPr>
          <p:spPr>
            <a:xfrm>
              <a:off x="967887" y="2083382"/>
              <a:ext cx="172238" cy="24931"/>
            </a:xfrm>
            <a:custGeom>
              <a:rect b="b" l="l" r="r" t="t"/>
              <a:pathLst>
                <a:path extrusionOk="0" h="317" w="2190">
                  <a:moveTo>
                    <a:pt x="1" y="1"/>
                  </a:moveTo>
                  <a:lnTo>
                    <a:pt x="1" y="316"/>
                  </a:lnTo>
                  <a:lnTo>
                    <a:pt x="2190" y="316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0" name="Google Shape;1480;p8"/>
            <p:cNvSpPr/>
            <p:nvPr/>
          </p:nvSpPr>
          <p:spPr>
            <a:xfrm>
              <a:off x="963483" y="2079057"/>
              <a:ext cx="181754" cy="34369"/>
            </a:xfrm>
            <a:custGeom>
              <a:rect b="b" l="l" r="r" t="t"/>
              <a:pathLst>
                <a:path extrusionOk="0" h="437" w="2311">
                  <a:moveTo>
                    <a:pt x="2190" y="111"/>
                  </a:moveTo>
                  <a:lnTo>
                    <a:pt x="2190" y="315"/>
                  </a:lnTo>
                  <a:lnTo>
                    <a:pt x="112" y="315"/>
                  </a:lnTo>
                  <a:lnTo>
                    <a:pt x="112" y="111"/>
                  </a:lnTo>
                  <a:close/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371"/>
                  </a:lnTo>
                  <a:cubicBezTo>
                    <a:pt x="1" y="390"/>
                    <a:pt x="10" y="408"/>
                    <a:pt x="19" y="418"/>
                  </a:cubicBezTo>
                  <a:cubicBezTo>
                    <a:pt x="29" y="427"/>
                    <a:pt x="38" y="436"/>
                    <a:pt x="57" y="436"/>
                  </a:cubicBezTo>
                  <a:lnTo>
                    <a:pt x="2255" y="436"/>
                  </a:lnTo>
                  <a:cubicBezTo>
                    <a:pt x="2283" y="436"/>
                    <a:pt x="2311" y="408"/>
                    <a:pt x="2311" y="371"/>
                  </a:cubicBezTo>
                  <a:lnTo>
                    <a:pt x="2311" y="56"/>
                  </a:lnTo>
                  <a:cubicBezTo>
                    <a:pt x="2311" y="37"/>
                    <a:pt x="2301" y="28"/>
                    <a:pt x="2292" y="19"/>
                  </a:cubicBezTo>
                  <a:cubicBezTo>
                    <a:pt x="2283" y="0"/>
                    <a:pt x="2264" y="0"/>
                    <a:pt x="2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8"/>
            <p:cNvSpPr/>
            <p:nvPr/>
          </p:nvSpPr>
          <p:spPr>
            <a:xfrm>
              <a:off x="1724468" y="2138277"/>
              <a:ext cx="302164" cy="134880"/>
            </a:xfrm>
            <a:custGeom>
              <a:rect b="b" l="l" r="r" t="t"/>
              <a:pathLst>
                <a:path extrusionOk="0" h="1715" w="3842">
                  <a:moveTo>
                    <a:pt x="69" y="0"/>
                  </a:moveTo>
                  <a:cubicBezTo>
                    <a:pt x="47" y="0"/>
                    <a:pt x="26" y="16"/>
                    <a:pt x="19" y="36"/>
                  </a:cubicBezTo>
                  <a:cubicBezTo>
                    <a:pt x="0" y="63"/>
                    <a:pt x="19" y="101"/>
                    <a:pt x="47" y="110"/>
                  </a:cubicBezTo>
                  <a:lnTo>
                    <a:pt x="3758" y="1705"/>
                  </a:lnTo>
                  <a:cubicBezTo>
                    <a:pt x="3758" y="1715"/>
                    <a:pt x="3767" y="1715"/>
                    <a:pt x="3776" y="1715"/>
                  </a:cubicBezTo>
                  <a:cubicBezTo>
                    <a:pt x="3804" y="1715"/>
                    <a:pt x="3822" y="1696"/>
                    <a:pt x="3832" y="1678"/>
                  </a:cubicBezTo>
                  <a:cubicBezTo>
                    <a:pt x="3841" y="1650"/>
                    <a:pt x="3832" y="1613"/>
                    <a:pt x="3804" y="1603"/>
                  </a:cubicBezTo>
                  <a:lnTo>
                    <a:pt x="93" y="8"/>
                  </a:lnTo>
                  <a:cubicBezTo>
                    <a:pt x="85" y="3"/>
                    <a:pt x="77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8"/>
            <p:cNvSpPr/>
            <p:nvPr/>
          </p:nvSpPr>
          <p:spPr>
            <a:xfrm>
              <a:off x="2007517" y="2249012"/>
              <a:ext cx="47503" cy="47503"/>
            </a:xfrm>
            <a:custGeom>
              <a:rect b="b" l="l" r="r" t="t"/>
              <a:pathLst>
                <a:path extrusionOk="0" h="604" w="604">
                  <a:moveTo>
                    <a:pt x="437" y="1"/>
                  </a:moveTo>
                  <a:lnTo>
                    <a:pt x="1" y="158"/>
                  </a:lnTo>
                  <a:lnTo>
                    <a:pt x="159" y="603"/>
                  </a:lnTo>
                  <a:lnTo>
                    <a:pt x="604" y="446"/>
                  </a:lnTo>
                  <a:lnTo>
                    <a:pt x="4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8"/>
            <p:cNvSpPr/>
            <p:nvPr/>
          </p:nvSpPr>
          <p:spPr>
            <a:xfrm>
              <a:off x="2002405" y="2244844"/>
              <a:ext cx="57727" cy="56783"/>
            </a:xfrm>
            <a:custGeom>
              <a:rect b="b" l="l" r="r" t="t"/>
              <a:pathLst>
                <a:path extrusionOk="0" h="722" w="734">
                  <a:moveTo>
                    <a:pt x="474" y="137"/>
                  </a:moveTo>
                  <a:lnTo>
                    <a:pt x="595" y="471"/>
                  </a:lnTo>
                  <a:lnTo>
                    <a:pt x="261" y="592"/>
                  </a:lnTo>
                  <a:lnTo>
                    <a:pt x="140" y="258"/>
                  </a:lnTo>
                  <a:lnTo>
                    <a:pt x="474" y="137"/>
                  </a:lnTo>
                  <a:close/>
                  <a:moveTo>
                    <a:pt x="510" y="0"/>
                  </a:moveTo>
                  <a:cubicBezTo>
                    <a:pt x="502" y="0"/>
                    <a:pt x="493" y="2"/>
                    <a:pt x="483" y="7"/>
                  </a:cubicBezTo>
                  <a:lnTo>
                    <a:pt x="47" y="165"/>
                  </a:lnTo>
                  <a:cubicBezTo>
                    <a:pt x="29" y="174"/>
                    <a:pt x="19" y="183"/>
                    <a:pt x="10" y="193"/>
                  </a:cubicBezTo>
                  <a:cubicBezTo>
                    <a:pt x="1" y="211"/>
                    <a:pt x="1" y="230"/>
                    <a:pt x="10" y="239"/>
                  </a:cubicBezTo>
                  <a:lnTo>
                    <a:pt x="168" y="684"/>
                  </a:lnTo>
                  <a:cubicBezTo>
                    <a:pt x="177" y="703"/>
                    <a:pt x="205" y="721"/>
                    <a:pt x="224" y="721"/>
                  </a:cubicBezTo>
                  <a:lnTo>
                    <a:pt x="242" y="721"/>
                  </a:lnTo>
                  <a:lnTo>
                    <a:pt x="687" y="554"/>
                  </a:lnTo>
                  <a:cubicBezTo>
                    <a:pt x="715" y="545"/>
                    <a:pt x="734" y="508"/>
                    <a:pt x="724" y="480"/>
                  </a:cubicBezTo>
                  <a:lnTo>
                    <a:pt x="567" y="35"/>
                  </a:lnTo>
                  <a:cubicBezTo>
                    <a:pt x="557" y="26"/>
                    <a:pt x="548" y="16"/>
                    <a:pt x="530" y="7"/>
                  </a:cubicBezTo>
                  <a:cubicBezTo>
                    <a:pt x="525" y="2"/>
                    <a:pt x="518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4" name="Google Shape;1484;p8"/>
            <p:cNvSpPr/>
            <p:nvPr/>
          </p:nvSpPr>
          <p:spPr>
            <a:xfrm>
              <a:off x="1161987" y="1777525"/>
              <a:ext cx="583722" cy="544791"/>
            </a:xfrm>
            <a:custGeom>
              <a:rect b="b" l="l" r="r" t="t"/>
              <a:pathLst>
                <a:path extrusionOk="0" h="6927" w="7422">
                  <a:moveTo>
                    <a:pt x="3708" y="0"/>
                  </a:moveTo>
                  <a:cubicBezTo>
                    <a:pt x="3534" y="0"/>
                    <a:pt x="3359" y="13"/>
                    <a:pt x="3182" y="40"/>
                  </a:cubicBezTo>
                  <a:cubicBezTo>
                    <a:pt x="1290" y="327"/>
                    <a:pt x="0" y="2099"/>
                    <a:pt x="288" y="3992"/>
                  </a:cubicBezTo>
                  <a:cubicBezTo>
                    <a:pt x="548" y="5706"/>
                    <a:pt x="2027" y="6926"/>
                    <a:pt x="3704" y="6926"/>
                  </a:cubicBezTo>
                  <a:cubicBezTo>
                    <a:pt x="3878" y="6926"/>
                    <a:pt x="4053" y="6913"/>
                    <a:pt x="4230" y="6886"/>
                  </a:cubicBezTo>
                  <a:cubicBezTo>
                    <a:pt x="6123" y="6598"/>
                    <a:pt x="7421" y="4827"/>
                    <a:pt x="7134" y="2943"/>
                  </a:cubicBezTo>
                  <a:cubicBezTo>
                    <a:pt x="6873" y="1228"/>
                    <a:pt x="5392" y="0"/>
                    <a:pt x="3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8"/>
            <p:cNvSpPr/>
            <p:nvPr/>
          </p:nvSpPr>
          <p:spPr>
            <a:xfrm>
              <a:off x="1168515" y="1772964"/>
              <a:ext cx="582306" cy="554229"/>
            </a:xfrm>
            <a:custGeom>
              <a:rect b="b" l="l" r="r" t="t"/>
              <a:pathLst>
                <a:path extrusionOk="0" h="7047" w="7404">
                  <a:moveTo>
                    <a:pt x="3628" y="116"/>
                  </a:moveTo>
                  <a:cubicBezTo>
                    <a:pt x="5279" y="116"/>
                    <a:pt x="6736" y="1322"/>
                    <a:pt x="6995" y="3001"/>
                  </a:cubicBezTo>
                  <a:cubicBezTo>
                    <a:pt x="7274" y="4857"/>
                    <a:pt x="6003" y="6601"/>
                    <a:pt x="4147" y="6888"/>
                  </a:cubicBezTo>
                  <a:cubicBezTo>
                    <a:pt x="3971" y="6916"/>
                    <a:pt x="3796" y="6929"/>
                    <a:pt x="3623" y="6929"/>
                  </a:cubicBezTo>
                  <a:cubicBezTo>
                    <a:pt x="1968" y="6929"/>
                    <a:pt x="521" y="5720"/>
                    <a:pt x="260" y="4040"/>
                  </a:cubicBezTo>
                  <a:cubicBezTo>
                    <a:pt x="121" y="3141"/>
                    <a:pt x="344" y="2241"/>
                    <a:pt x="882" y="1508"/>
                  </a:cubicBezTo>
                  <a:cubicBezTo>
                    <a:pt x="1420" y="775"/>
                    <a:pt x="2208" y="293"/>
                    <a:pt x="3108" y="154"/>
                  </a:cubicBezTo>
                  <a:cubicBezTo>
                    <a:pt x="3285" y="126"/>
                    <a:pt x="3461" y="116"/>
                    <a:pt x="3628" y="116"/>
                  </a:cubicBezTo>
                  <a:close/>
                  <a:moveTo>
                    <a:pt x="3628" y="1"/>
                  </a:moveTo>
                  <a:cubicBezTo>
                    <a:pt x="3451" y="1"/>
                    <a:pt x="3271" y="14"/>
                    <a:pt x="3090" y="42"/>
                  </a:cubicBezTo>
                  <a:cubicBezTo>
                    <a:pt x="2162" y="181"/>
                    <a:pt x="1346" y="682"/>
                    <a:pt x="789" y="1443"/>
                  </a:cubicBezTo>
                  <a:cubicBezTo>
                    <a:pt x="233" y="2194"/>
                    <a:pt x="1" y="3131"/>
                    <a:pt x="149" y="4059"/>
                  </a:cubicBezTo>
                  <a:cubicBezTo>
                    <a:pt x="409" y="5794"/>
                    <a:pt x="1912" y="7046"/>
                    <a:pt x="3628" y="7046"/>
                  </a:cubicBezTo>
                  <a:cubicBezTo>
                    <a:pt x="3804" y="7046"/>
                    <a:pt x="3980" y="7028"/>
                    <a:pt x="4157" y="7000"/>
                  </a:cubicBezTo>
                  <a:cubicBezTo>
                    <a:pt x="6077" y="6712"/>
                    <a:pt x="7403" y="4912"/>
                    <a:pt x="7107" y="2992"/>
                  </a:cubicBezTo>
                  <a:cubicBezTo>
                    <a:pt x="6838" y="1253"/>
                    <a:pt x="5336" y="1"/>
                    <a:pt x="3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8"/>
            <p:cNvSpPr/>
            <p:nvPr/>
          </p:nvSpPr>
          <p:spPr>
            <a:xfrm>
              <a:off x="1170717" y="1754875"/>
              <a:ext cx="620214" cy="545027"/>
            </a:xfrm>
            <a:custGeom>
              <a:rect b="b" l="l" r="r" t="t"/>
              <a:pathLst>
                <a:path extrusionOk="0" h="6930" w="7886">
                  <a:moveTo>
                    <a:pt x="3951" y="0"/>
                  </a:moveTo>
                  <a:cubicBezTo>
                    <a:pt x="2835" y="0"/>
                    <a:pt x="1737" y="541"/>
                    <a:pt x="1067" y="1543"/>
                  </a:cubicBezTo>
                  <a:cubicBezTo>
                    <a:pt x="0" y="3129"/>
                    <a:pt x="427" y="5282"/>
                    <a:pt x="2014" y="6348"/>
                  </a:cubicBezTo>
                  <a:cubicBezTo>
                    <a:pt x="2606" y="6741"/>
                    <a:pt x="3275" y="6929"/>
                    <a:pt x="3937" y="6929"/>
                  </a:cubicBezTo>
                  <a:cubicBezTo>
                    <a:pt x="5057" y="6929"/>
                    <a:pt x="6154" y="6390"/>
                    <a:pt x="6819" y="5393"/>
                  </a:cubicBezTo>
                  <a:cubicBezTo>
                    <a:pt x="7886" y="3807"/>
                    <a:pt x="7459" y="1654"/>
                    <a:pt x="5873" y="588"/>
                  </a:cubicBezTo>
                  <a:cubicBezTo>
                    <a:pt x="5282" y="191"/>
                    <a:pt x="4613" y="0"/>
                    <a:pt x="3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8"/>
            <p:cNvSpPr/>
            <p:nvPr/>
          </p:nvSpPr>
          <p:spPr>
            <a:xfrm>
              <a:off x="1184559" y="1750471"/>
              <a:ext cx="593238" cy="554072"/>
            </a:xfrm>
            <a:custGeom>
              <a:rect b="b" l="l" r="r" t="t"/>
              <a:pathLst>
                <a:path extrusionOk="0" h="7045" w="7543">
                  <a:moveTo>
                    <a:pt x="3776" y="115"/>
                  </a:moveTo>
                  <a:cubicBezTo>
                    <a:pt x="4500" y="115"/>
                    <a:pt x="5196" y="347"/>
                    <a:pt x="5789" y="774"/>
                  </a:cubicBezTo>
                  <a:cubicBezTo>
                    <a:pt x="6522" y="1312"/>
                    <a:pt x="6995" y="2109"/>
                    <a:pt x="7134" y="3009"/>
                  </a:cubicBezTo>
                  <a:cubicBezTo>
                    <a:pt x="7422" y="4865"/>
                    <a:pt x="6142" y="6599"/>
                    <a:pt x="4287" y="6887"/>
                  </a:cubicBezTo>
                  <a:cubicBezTo>
                    <a:pt x="4111" y="6914"/>
                    <a:pt x="3936" y="6927"/>
                    <a:pt x="3762" y="6927"/>
                  </a:cubicBezTo>
                  <a:cubicBezTo>
                    <a:pt x="3043" y="6927"/>
                    <a:pt x="2344" y="6699"/>
                    <a:pt x="1754" y="6265"/>
                  </a:cubicBezTo>
                  <a:cubicBezTo>
                    <a:pt x="1021" y="5727"/>
                    <a:pt x="548" y="4939"/>
                    <a:pt x="409" y="4039"/>
                  </a:cubicBezTo>
                  <a:cubicBezTo>
                    <a:pt x="121" y="2184"/>
                    <a:pt x="1401" y="440"/>
                    <a:pt x="3257" y="161"/>
                  </a:cubicBezTo>
                  <a:cubicBezTo>
                    <a:pt x="3433" y="133"/>
                    <a:pt x="3609" y="115"/>
                    <a:pt x="3776" y="115"/>
                  </a:cubicBezTo>
                  <a:close/>
                  <a:moveTo>
                    <a:pt x="3776" y="0"/>
                  </a:moveTo>
                  <a:cubicBezTo>
                    <a:pt x="3598" y="0"/>
                    <a:pt x="3418" y="14"/>
                    <a:pt x="3238" y="41"/>
                  </a:cubicBezTo>
                  <a:cubicBezTo>
                    <a:pt x="1318" y="338"/>
                    <a:pt x="1" y="2137"/>
                    <a:pt x="288" y="4057"/>
                  </a:cubicBezTo>
                  <a:cubicBezTo>
                    <a:pt x="437" y="4985"/>
                    <a:pt x="928" y="5801"/>
                    <a:pt x="1689" y="6358"/>
                  </a:cubicBezTo>
                  <a:cubicBezTo>
                    <a:pt x="2301" y="6813"/>
                    <a:pt x="3025" y="7045"/>
                    <a:pt x="3767" y="7045"/>
                  </a:cubicBezTo>
                  <a:cubicBezTo>
                    <a:pt x="3943" y="7045"/>
                    <a:pt x="4129" y="7035"/>
                    <a:pt x="4305" y="6998"/>
                  </a:cubicBezTo>
                  <a:cubicBezTo>
                    <a:pt x="6225" y="6711"/>
                    <a:pt x="7543" y="4911"/>
                    <a:pt x="7255" y="2991"/>
                  </a:cubicBezTo>
                  <a:cubicBezTo>
                    <a:pt x="7107" y="2054"/>
                    <a:pt x="6615" y="1237"/>
                    <a:pt x="5854" y="681"/>
                  </a:cubicBezTo>
                  <a:cubicBezTo>
                    <a:pt x="5241" y="232"/>
                    <a:pt x="4519" y="0"/>
                    <a:pt x="3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8"/>
            <p:cNvSpPr/>
            <p:nvPr/>
          </p:nvSpPr>
          <p:spPr>
            <a:xfrm>
              <a:off x="1571972" y="1801985"/>
              <a:ext cx="132836" cy="133386"/>
            </a:xfrm>
            <a:custGeom>
              <a:rect b="b" l="l" r="r" t="t"/>
              <a:pathLst>
                <a:path extrusionOk="0" h="1696" w="1689">
                  <a:moveTo>
                    <a:pt x="99" y="0"/>
                  </a:moveTo>
                  <a:cubicBezTo>
                    <a:pt x="67" y="0"/>
                    <a:pt x="33" y="19"/>
                    <a:pt x="19" y="54"/>
                  </a:cubicBezTo>
                  <a:cubicBezTo>
                    <a:pt x="1" y="91"/>
                    <a:pt x="19" y="146"/>
                    <a:pt x="56" y="165"/>
                  </a:cubicBezTo>
                  <a:cubicBezTo>
                    <a:pt x="706" y="462"/>
                    <a:pt x="1216" y="991"/>
                    <a:pt x="1503" y="1640"/>
                  </a:cubicBezTo>
                  <a:cubicBezTo>
                    <a:pt x="1522" y="1677"/>
                    <a:pt x="1550" y="1696"/>
                    <a:pt x="1587" y="1696"/>
                  </a:cubicBezTo>
                  <a:cubicBezTo>
                    <a:pt x="1596" y="1696"/>
                    <a:pt x="1615" y="1696"/>
                    <a:pt x="1624" y="1686"/>
                  </a:cubicBezTo>
                  <a:cubicBezTo>
                    <a:pt x="1670" y="1668"/>
                    <a:pt x="1689" y="1612"/>
                    <a:pt x="1670" y="1575"/>
                  </a:cubicBezTo>
                  <a:cubicBezTo>
                    <a:pt x="1364" y="879"/>
                    <a:pt x="817" y="323"/>
                    <a:pt x="131" y="7"/>
                  </a:cubicBezTo>
                  <a:cubicBezTo>
                    <a:pt x="121" y="2"/>
                    <a:pt x="110" y="0"/>
                    <a:pt x="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8"/>
            <p:cNvSpPr/>
            <p:nvPr/>
          </p:nvSpPr>
          <p:spPr>
            <a:xfrm>
              <a:off x="1333437" y="1933088"/>
              <a:ext cx="144475" cy="248133"/>
            </a:xfrm>
            <a:custGeom>
              <a:rect b="b" l="l" r="r" t="t"/>
              <a:pathLst>
                <a:path extrusionOk="0" h="3155" w="1837">
                  <a:moveTo>
                    <a:pt x="0" y="1"/>
                  </a:moveTo>
                  <a:lnTo>
                    <a:pt x="0" y="2440"/>
                  </a:lnTo>
                  <a:lnTo>
                    <a:pt x="1837" y="3155"/>
                  </a:lnTo>
                  <a:lnTo>
                    <a:pt x="1837" y="7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8"/>
            <p:cNvSpPr/>
            <p:nvPr/>
          </p:nvSpPr>
          <p:spPr>
            <a:xfrm>
              <a:off x="1329033" y="1928763"/>
              <a:ext cx="153992" cy="256863"/>
            </a:xfrm>
            <a:custGeom>
              <a:rect b="b" l="l" r="r" t="t"/>
              <a:pathLst>
                <a:path extrusionOk="0" h="3266" w="1958">
                  <a:moveTo>
                    <a:pt x="112" y="139"/>
                  </a:moveTo>
                  <a:lnTo>
                    <a:pt x="1837" y="844"/>
                  </a:lnTo>
                  <a:lnTo>
                    <a:pt x="1837" y="3117"/>
                  </a:lnTo>
                  <a:lnTo>
                    <a:pt x="112" y="2458"/>
                  </a:lnTo>
                  <a:lnTo>
                    <a:pt x="112" y="139"/>
                  </a:lnTo>
                  <a:close/>
                  <a:moveTo>
                    <a:pt x="75" y="0"/>
                  </a:moveTo>
                  <a:cubicBezTo>
                    <a:pt x="56" y="0"/>
                    <a:pt x="38" y="0"/>
                    <a:pt x="28" y="9"/>
                  </a:cubicBezTo>
                  <a:cubicBezTo>
                    <a:pt x="10" y="19"/>
                    <a:pt x="1" y="37"/>
                    <a:pt x="1" y="56"/>
                  </a:cubicBezTo>
                  <a:lnTo>
                    <a:pt x="1" y="2495"/>
                  </a:lnTo>
                  <a:cubicBezTo>
                    <a:pt x="1" y="2523"/>
                    <a:pt x="10" y="2551"/>
                    <a:pt x="38" y="2551"/>
                  </a:cubicBezTo>
                  <a:lnTo>
                    <a:pt x="1874" y="3256"/>
                  </a:lnTo>
                  <a:cubicBezTo>
                    <a:pt x="1884" y="3265"/>
                    <a:pt x="1893" y="3265"/>
                    <a:pt x="1902" y="3265"/>
                  </a:cubicBezTo>
                  <a:cubicBezTo>
                    <a:pt x="1912" y="3265"/>
                    <a:pt x="1921" y="3256"/>
                    <a:pt x="1930" y="3256"/>
                  </a:cubicBezTo>
                  <a:cubicBezTo>
                    <a:pt x="1949" y="3247"/>
                    <a:pt x="1958" y="3228"/>
                    <a:pt x="1958" y="3210"/>
                  </a:cubicBezTo>
                  <a:lnTo>
                    <a:pt x="1958" y="807"/>
                  </a:lnTo>
                  <a:cubicBezTo>
                    <a:pt x="1958" y="779"/>
                    <a:pt x="1939" y="761"/>
                    <a:pt x="1921" y="751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8"/>
            <p:cNvSpPr/>
            <p:nvPr/>
          </p:nvSpPr>
          <p:spPr>
            <a:xfrm>
              <a:off x="1477832" y="1933088"/>
              <a:ext cx="145262" cy="248133"/>
            </a:xfrm>
            <a:custGeom>
              <a:rect b="b" l="l" r="r" t="t"/>
              <a:pathLst>
                <a:path extrusionOk="0" h="3155" w="1847">
                  <a:moveTo>
                    <a:pt x="1847" y="1"/>
                  </a:moveTo>
                  <a:lnTo>
                    <a:pt x="1" y="752"/>
                  </a:lnTo>
                  <a:lnTo>
                    <a:pt x="1" y="3155"/>
                  </a:lnTo>
                  <a:lnTo>
                    <a:pt x="1847" y="2440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8"/>
            <p:cNvSpPr/>
            <p:nvPr/>
          </p:nvSpPr>
          <p:spPr>
            <a:xfrm>
              <a:off x="1473507" y="1928763"/>
              <a:ext cx="153992" cy="256863"/>
            </a:xfrm>
            <a:custGeom>
              <a:rect b="b" l="l" r="r" t="t"/>
              <a:pathLst>
                <a:path extrusionOk="0" h="3266" w="1958">
                  <a:moveTo>
                    <a:pt x="1846" y="139"/>
                  </a:moveTo>
                  <a:lnTo>
                    <a:pt x="1846" y="2458"/>
                  </a:lnTo>
                  <a:lnTo>
                    <a:pt x="121" y="3117"/>
                  </a:lnTo>
                  <a:lnTo>
                    <a:pt x="121" y="844"/>
                  </a:lnTo>
                  <a:lnTo>
                    <a:pt x="1846" y="139"/>
                  </a:lnTo>
                  <a:close/>
                  <a:moveTo>
                    <a:pt x="1883" y="0"/>
                  </a:moveTo>
                  <a:lnTo>
                    <a:pt x="37" y="751"/>
                  </a:lnTo>
                  <a:cubicBezTo>
                    <a:pt x="19" y="761"/>
                    <a:pt x="0" y="779"/>
                    <a:pt x="0" y="807"/>
                  </a:cubicBezTo>
                  <a:lnTo>
                    <a:pt x="0" y="3210"/>
                  </a:lnTo>
                  <a:cubicBezTo>
                    <a:pt x="0" y="3228"/>
                    <a:pt x="10" y="3247"/>
                    <a:pt x="28" y="3256"/>
                  </a:cubicBezTo>
                  <a:cubicBezTo>
                    <a:pt x="37" y="3256"/>
                    <a:pt x="47" y="3265"/>
                    <a:pt x="65" y="3265"/>
                  </a:cubicBezTo>
                  <a:cubicBezTo>
                    <a:pt x="65" y="3265"/>
                    <a:pt x="75" y="3265"/>
                    <a:pt x="84" y="3256"/>
                  </a:cubicBezTo>
                  <a:lnTo>
                    <a:pt x="1921" y="2551"/>
                  </a:lnTo>
                  <a:cubicBezTo>
                    <a:pt x="1948" y="2542"/>
                    <a:pt x="1958" y="2523"/>
                    <a:pt x="1958" y="2495"/>
                  </a:cubicBezTo>
                  <a:lnTo>
                    <a:pt x="1958" y="56"/>
                  </a:lnTo>
                  <a:cubicBezTo>
                    <a:pt x="1958" y="37"/>
                    <a:pt x="1948" y="19"/>
                    <a:pt x="1939" y="9"/>
                  </a:cubicBezTo>
                  <a:cubicBezTo>
                    <a:pt x="1921" y="0"/>
                    <a:pt x="1902" y="0"/>
                    <a:pt x="1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8"/>
            <p:cNvSpPr/>
            <p:nvPr/>
          </p:nvSpPr>
          <p:spPr>
            <a:xfrm>
              <a:off x="1534772" y="1955739"/>
              <a:ext cx="32167" cy="54817"/>
            </a:xfrm>
            <a:custGeom>
              <a:rect b="b" l="l" r="r" t="t"/>
              <a:pathLst>
                <a:path extrusionOk="0" h="697" w="409">
                  <a:moveTo>
                    <a:pt x="409" y="0"/>
                  </a:moveTo>
                  <a:lnTo>
                    <a:pt x="1" y="167"/>
                  </a:lnTo>
                  <a:lnTo>
                    <a:pt x="1" y="696"/>
                  </a:lnTo>
                  <a:lnTo>
                    <a:pt x="409" y="538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8"/>
            <p:cNvSpPr/>
            <p:nvPr/>
          </p:nvSpPr>
          <p:spPr>
            <a:xfrm>
              <a:off x="1530368" y="1951020"/>
              <a:ext cx="40975" cy="63862"/>
            </a:xfrm>
            <a:custGeom>
              <a:rect b="b" l="l" r="r" t="t"/>
              <a:pathLst>
                <a:path extrusionOk="0" h="812" w="521">
                  <a:moveTo>
                    <a:pt x="409" y="144"/>
                  </a:moveTo>
                  <a:lnTo>
                    <a:pt x="409" y="561"/>
                  </a:lnTo>
                  <a:lnTo>
                    <a:pt x="112" y="673"/>
                  </a:lnTo>
                  <a:lnTo>
                    <a:pt x="112" y="264"/>
                  </a:lnTo>
                  <a:lnTo>
                    <a:pt x="409" y="144"/>
                  </a:lnTo>
                  <a:close/>
                  <a:moveTo>
                    <a:pt x="455" y="1"/>
                  </a:moveTo>
                  <a:cubicBezTo>
                    <a:pt x="449" y="1"/>
                    <a:pt x="442" y="2"/>
                    <a:pt x="437" y="5"/>
                  </a:cubicBezTo>
                  <a:lnTo>
                    <a:pt x="29" y="172"/>
                  </a:lnTo>
                  <a:cubicBezTo>
                    <a:pt x="10" y="181"/>
                    <a:pt x="1" y="199"/>
                    <a:pt x="1" y="227"/>
                  </a:cubicBezTo>
                  <a:lnTo>
                    <a:pt x="1" y="756"/>
                  </a:lnTo>
                  <a:cubicBezTo>
                    <a:pt x="1" y="775"/>
                    <a:pt x="10" y="793"/>
                    <a:pt x="19" y="802"/>
                  </a:cubicBezTo>
                  <a:cubicBezTo>
                    <a:pt x="29" y="812"/>
                    <a:pt x="47" y="812"/>
                    <a:pt x="57" y="812"/>
                  </a:cubicBezTo>
                  <a:lnTo>
                    <a:pt x="75" y="812"/>
                  </a:lnTo>
                  <a:lnTo>
                    <a:pt x="483" y="654"/>
                  </a:lnTo>
                  <a:cubicBezTo>
                    <a:pt x="502" y="645"/>
                    <a:pt x="520" y="626"/>
                    <a:pt x="520" y="598"/>
                  </a:cubicBezTo>
                  <a:lnTo>
                    <a:pt x="520" y="60"/>
                  </a:lnTo>
                  <a:cubicBezTo>
                    <a:pt x="520" y="42"/>
                    <a:pt x="511" y="23"/>
                    <a:pt x="493" y="14"/>
                  </a:cubicBezTo>
                  <a:cubicBezTo>
                    <a:pt x="486" y="7"/>
                    <a:pt x="470" y="1"/>
                    <a:pt x="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8"/>
            <p:cNvSpPr/>
            <p:nvPr/>
          </p:nvSpPr>
          <p:spPr>
            <a:xfrm>
              <a:off x="1333437" y="1874733"/>
              <a:ext cx="289659" cy="117578"/>
            </a:xfrm>
            <a:custGeom>
              <a:rect b="b" l="l" r="r" t="t"/>
              <a:pathLst>
                <a:path extrusionOk="0" h="1495" w="3683">
                  <a:moveTo>
                    <a:pt x="1837" y="1"/>
                  </a:moveTo>
                  <a:lnTo>
                    <a:pt x="0" y="743"/>
                  </a:lnTo>
                  <a:lnTo>
                    <a:pt x="1837" y="1494"/>
                  </a:lnTo>
                  <a:lnTo>
                    <a:pt x="3683" y="743"/>
                  </a:lnTo>
                  <a:lnTo>
                    <a:pt x="18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8"/>
            <p:cNvSpPr/>
            <p:nvPr/>
          </p:nvSpPr>
          <p:spPr>
            <a:xfrm>
              <a:off x="1329033" y="1870328"/>
              <a:ext cx="298467" cy="126308"/>
            </a:xfrm>
            <a:custGeom>
              <a:rect b="b" l="l" r="r" t="t"/>
              <a:pathLst>
                <a:path extrusionOk="0" h="1606" w="3795">
                  <a:moveTo>
                    <a:pt x="1902" y="122"/>
                  </a:moveTo>
                  <a:lnTo>
                    <a:pt x="3581" y="799"/>
                  </a:lnTo>
                  <a:lnTo>
                    <a:pt x="1902" y="1485"/>
                  </a:lnTo>
                  <a:lnTo>
                    <a:pt x="214" y="799"/>
                  </a:lnTo>
                  <a:lnTo>
                    <a:pt x="1902" y="122"/>
                  </a:lnTo>
                  <a:close/>
                  <a:moveTo>
                    <a:pt x="1874" y="1"/>
                  </a:moveTo>
                  <a:lnTo>
                    <a:pt x="38" y="743"/>
                  </a:lnTo>
                  <a:cubicBezTo>
                    <a:pt x="10" y="752"/>
                    <a:pt x="1" y="780"/>
                    <a:pt x="1" y="799"/>
                  </a:cubicBezTo>
                  <a:cubicBezTo>
                    <a:pt x="1" y="827"/>
                    <a:pt x="10" y="845"/>
                    <a:pt x="38" y="854"/>
                  </a:cubicBezTo>
                  <a:lnTo>
                    <a:pt x="1874" y="1597"/>
                  </a:lnTo>
                  <a:cubicBezTo>
                    <a:pt x="1884" y="1606"/>
                    <a:pt x="1893" y="1606"/>
                    <a:pt x="1902" y="1606"/>
                  </a:cubicBezTo>
                  <a:cubicBezTo>
                    <a:pt x="1902" y="1606"/>
                    <a:pt x="1912" y="1606"/>
                    <a:pt x="1921" y="1597"/>
                  </a:cubicBezTo>
                  <a:lnTo>
                    <a:pt x="3758" y="854"/>
                  </a:lnTo>
                  <a:cubicBezTo>
                    <a:pt x="3785" y="845"/>
                    <a:pt x="3795" y="827"/>
                    <a:pt x="3795" y="799"/>
                  </a:cubicBezTo>
                  <a:cubicBezTo>
                    <a:pt x="3795" y="780"/>
                    <a:pt x="3785" y="752"/>
                    <a:pt x="3758" y="743"/>
                  </a:cubicBezTo>
                  <a:lnTo>
                    <a:pt x="19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8"/>
            <p:cNvSpPr/>
            <p:nvPr/>
          </p:nvSpPr>
          <p:spPr>
            <a:xfrm>
              <a:off x="1407129" y="1891484"/>
              <a:ext cx="159812" cy="75973"/>
            </a:xfrm>
            <a:custGeom>
              <a:rect b="b" l="l" r="r" t="t"/>
              <a:pathLst>
                <a:path extrusionOk="0" h="966" w="2032">
                  <a:moveTo>
                    <a:pt x="371" y="1"/>
                  </a:moveTo>
                  <a:lnTo>
                    <a:pt x="0" y="168"/>
                  </a:lnTo>
                  <a:lnTo>
                    <a:pt x="1624" y="966"/>
                  </a:lnTo>
                  <a:lnTo>
                    <a:pt x="2032" y="817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8"/>
            <p:cNvSpPr/>
            <p:nvPr/>
          </p:nvSpPr>
          <p:spPr>
            <a:xfrm>
              <a:off x="1402017" y="1887159"/>
              <a:ext cx="169328" cy="85411"/>
            </a:xfrm>
            <a:custGeom>
              <a:rect b="b" l="l" r="r" t="t"/>
              <a:pathLst>
                <a:path extrusionOk="0" h="1086" w="2153">
                  <a:moveTo>
                    <a:pt x="436" y="121"/>
                  </a:moveTo>
                  <a:lnTo>
                    <a:pt x="1948" y="863"/>
                  </a:lnTo>
                  <a:lnTo>
                    <a:pt x="1689" y="965"/>
                  </a:lnTo>
                  <a:lnTo>
                    <a:pt x="204" y="223"/>
                  </a:lnTo>
                  <a:lnTo>
                    <a:pt x="436" y="121"/>
                  </a:lnTo>
                  <a:close/>
                  <a:moveTo>
                    <a:pt x="418" y="0"/>
                  </a:moveTo>
                  <a:lnTo>
                    <a:pt x="37" y="167"/>
                  </a:lnTo>
                  <a:cubicBezTo>
                    <a:pt x="19" y="177"/>
                    <a:pt x="9" y="195"/>
                    <a:pt x="0" y="223"/>
                  </a:cubicBezTo>
                  <a:cubicBezTo>
                    <a:pt x="0" y="241"/>
                    <a:pt x="19" y="260"/>
                    <a:pt x="37" y="269"/>
                  </a:cubicBezTo>
                  <a:lnTo>
                    <a:pt x="1661" y="1076"/>
                  </a:lnTo>
                  <a:cubicBezTo>
                    <a:pt x="1670" y="1076"/>
                    <a:pt x="1679" y="1086"/>
                    <a:pt x="1689" y="1086"/>
                  </a:cubicBezTo>
                  <a:cubicBezTo>
                    <a:pt x="1698" y="1086"/>
                    <a:pt x="1698" y="1086"/>
                    <a:pt x="1707" y="1076"/>
                  </a:cubicBezTo>
                  <a:lnTo>
                    <a:pt x="2115" y="928"/>
                  </a:lnTo>
                  <a:cubicBezTo>
                    <a:pt x="2134" y="919"/>
                    <a:pt x="2152" y="900"/>
                    <a:pt x="2152" y="872"/>
                  </a:cubicBezTo>
                  <a:cubicBezTo>
                    <a:pt x="2152" y="854"/>
                    <a:pt x="2143" y="826"/>
                    <a:pt x="2125" y="817"/>
                  </a:cubicBezTo>
                  <a:lnTo>
                    <a:pt x="464" y="10"/>
                  </a:lnTo>
                  <a:cubicBezTo>
                    <a:pt x="445" y="0"/>
                    <a:pt x="427" y="0"/>
                    <a:pt x="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9" name="Google Shape;1499;p8"/>
          <p:cNvGrpSpPr/>
          <p:nvPr/>
        </p:nvGrpSpPr>
        <p:grpSpPr>
          <a:xfrm>
            <a:off x="756080" y="2788886"/>
            <a:ext cx="1329442" cy="916475"/>
            <a:chOff x="713230" y="2963286"/>
            <a:chExt cx="1329442" cy="916475"/>
          </a:xfrm>
        </p:grpSpPr>
        <p:sp>
          <p:nvSpPr>
            <p:cNvPr id="1500" name="Google Shape;1500;p8"/>
            <p:cNvSpPr/>
            <p:nvPr/>
          </p:nvSpPr>
          <p:spPr>
            <a:xfrm>
              <a:off x="803044" y="2963286"/>
              <a:ext cx="9516" cy="59929"/>
            </a:xfrm>
            <a:custGeom>
              <a:rect b="b" l="l" r="r" t="t"/>
              <a:pathLst>
                <a:path extrusionOk="0" h="762" w="121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696"/>
                  </a:lnTo>
                  <a:cubicBezTo>
                    <a:pt x="0" y="734"/>
                    <a:pt x="28" y="761"/>
                    <a:pt x="56" y="761"/>
                  </a:cubicBezTo>
                  <a:cubicBezTo>
                    <a:pt x="93" y="761"/>
                    <a:pt x="121" y="734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8"/>
            <p:cNvSpPr/>
            <p:nvPr/>
          </p:nvSpPr>
          <p:spPr>
            <a:xfrm>
              <a:off x="803044" y="3093131"/>
              <a:ext cx="9516" cy="59222"/>
            </a:xfrm>
            <a:custGeom>
              <a:rect b="b" l="l" r="r" t="t"/>
              <a:pathLst>
                <a:path extrusionOk="0" h="753" w="121">
                  <a:moveTo>
                    <a:pt x="56" y="1"/>
                  </a:moveTo>
                  <a:cubicBezTo>
                    <a:pt x="28" y="1"/>
                    <a:pt x="0" y="19"/>
                    <a:pt x="0" y="57"/>
                  </a:cubicBezTo>
                  <a:lnTo>
                    <a:pt x="0" y="697"/>
                  </a:lnTo>
                  <a:cubicBezTo>
                    <a:pt x="0" y="724"/>
                    <a:pt x="28" y="752"/>
                    <a:pt x="56" y="752"/>
                  </a:cubicBezTo>
                  <a:cubicBezTo>
                    <a:pt x="93" y="752"/>
                    <a:pt x="121" y="724"/>
                    <a:pt x="121" y="697"/>
                  </a:cubicBezTo>
                  <a:lnTo>
                    <a:pt x="121" y="57"/>
                  </a:lnTo>
                  <a:cubicBezTo>
                    <a:pt x="121" y="19"/>
                    <a:pt x="93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8"/>
            <p:cNvSpPr/>
            <p:nvPr/>
          </p:nvSpPr>
          <p:spPr>
            <a:xfrm>
              <a:off x="842367" y="3053021"/>
              <a:ext cx="59929" cy="9595"/>
            </a:xfrm>
            <a:custGeom>
              <a:rect b="b" l="l" r="r" t="t"/>
              <a:pathLst>
                <a:path extrusionOk="0" h="122" w="762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706" y="121"/>
                  </a:lnTo>
                  <a:cubicBezTo>
                    <a:pt x="734" y="121"/>
                    <a:pt x="762" y="93"/>
                    <a:pt x="762" y="66"/>
                  </a:cubicBezTo>
                  <a:cubicBezTo>
                    <a:pt x="762" y="29"/>
                    <a:pt x="734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8"/>
            <p:cNvSpPr/>
            <p:nvPr/>
          </p:nvSpPr>
          <p:spPr>
            <a:xfrm>
              <a:off x="713230" y="3053021"/>
              <a:ext cx="59222" cy="9595"/>
            </a:xfrm>
            <a:custGeom>
              <a:rect b="b" l="l" r="r" t="t"/>
              <a:pathLst>
                <a:path extrusionOk="0" h="122" w="753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697" y="121"/>
                  </a:lnTo>
                  <a:cubicBezTo>
                    <a:pt x="734" y="121"/>
                    <a:pt x="752" y="93"/>
                    <a:pt x="752" y="66"/>
                  </a:cubicBezTo>
                  <a:cubicBezTo>
                    <a:pt x="752" y="29"/>
                    <a:pt x="734" y="1"/>
                    <a:pt x="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8"/>
            <p:cNvSpPr/>
            <p:nvPr/>
          </p:nvSpPr>
          <p:spPr>
            <a:xfrm>
              <a:off x="743902" y="3085896"/>
              <a:ext cx="35863" cy="35785"/>
            </a:xfrm>
            <a:custGeom>
              <a:rect b="b" l="l" r="r" t="t"/>
              <a:pathLst>
                <a:path extrusionOk="0" h="455" w="456">
                  <a:moveTo>
                    <a:pt x="1" y="455"/>
                  </a:moveTo>
                  <a:lnTo>
                    <a:pt x="45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8"/>
            <p:cNvSpPr/>
            <p:nvPr/>
          </p:nvSpPr>
          <p:spPr>
            <a:xfrm>
              <a:off x="738790" y="3081098"/>
              <a:ext cx="46087" cy="44986"/>
            </a:xfrm>
            <a:custGeom>
              <a:rect b="b" l="l" r="r" t="t"/>
              <a:pathLst>
                <a:path extrusionOk="0" h="572" w="586">
                  <a:moveTo>
                    <a:pt x="521" y="1"/>
                  </a:moveTo>
                  <a:cubicBezTo>
                    <a:pt x="506" y="1"/>
                    <a:pt x="492" y="5"/>
                    <a:pt x="483" y="15"/>
                  </a:cubicBezTo>
                  <a:lnTo>
                    <a:pt x="28" y="469"/>
                  </a:lnTo>
                  <a:cubicBezTo>
                    <a:pt x="1" y="497"/>
                    <a:pt x="1" y="534"/>
                    <a:pt x="28" y="553"/>
                  </a:cubicBezTo>
                  <a:cubicBezTo>
                    <a:pt x="38" y="562"/>
                    <a:pt x="47" y="571"/>
                    <a:pt x="66" y="571"/>
                  </a:cubicBezTo>
                  <a:cubicBezTo>
                    <a:pt x="84" y="571"/>
                    <a:pt x="93" y="562"/>
                    <a:pt x="112" y="553"/>
                  </a:cubicBezTo>
                  <a:lnTo>
                    <a:pt x="567" y="98"/>
                  </a:lnTo>
                  <a:cubicBezTo>
                    <a:pt x="585" y="80"/>
                    <a:pt x="585" y="43"/>
                    <a:pt x="567" y="15"/>
                  </a:cubicBezTo>
                  <a:cubicBezTo>
                    <a:pt x="553" y="5"/>
                    <a:pt x="536" y="1"/>
                    <a:pt x="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8"/>
            <p:cNvSpPr/>
            <p:nvPr/>
          </p:nvSpPr>
          <p:spPr>
            <a:xfrm>
              <a:off x="835840" y="2993958"/>
              <a:ext cx="35785" cy="35785"/>
            </a:xfrm>
            <a:custGeom>
              <a:rect b="b" l="l" r="r" t="t"/>
              <a:pathLst>
                <a:path extrusionOk="0" h="455" w="455">
                  <a:moveTo>
                    <a:pt x="0" y="455"/>
                  </a:moveTo>
                  <a:lnTo>
                    <a:pt x="45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8"/>
            <p:cNvSpPr/>
            <p:nvPr/>
          </p:nvSpPr>
          <p:spPr>
            <a:xfrm>
              <a:off x="830728" y="2989396"/>
              <a:ext cx="46009" cy="45458"/>
            </a:xfrm>
            <a:custGeom>
              <a:rect b="b" l="l" r="r" t="t"/>
              <a:pathLst>
                <a:path extrusionOk="0" h="578" w="585">
                  <a:moveTo>
                    <a:pt x="519" y="0"/>
                  </a:moveTo>
                  <a:cubicBezTo>
                    <a:pt x="504" y="0"/>
                    <a:pt x="488" y="7"/>
                    <a:pt x="474" y="21"/>
                  </a:cubicBezTo>
                  <a:lnTo>
                    <a:pt x="19" y="476"/>
                  </a:lnTo>
                  <a:cubicBezTo>
                    <a:pt x="1" y="494"/>
                    <a:pt x="1" y="531"/>
                    <a:pt x="19" y="559"/>
                  </a:cubicBezTo>
                  <a:cubicBezTo>
                    <a:pt x="28" y="568"/>
                    <a:pt x="47" y="578"/>
                    <a:pt x="65" y="578"/>
                  </a:cubicBezTo>
                  <a:cubicBezTo>
                    <a:pt x="75" y="578"/>
                    <a:pt x="93" y="568"/>
                    <a:pt x="103" y="559"/>
                  </a:cubicBezTo>
                  <a:lnTo>
                    <a:pt x="557" y="105"/>
                  </a:lnTo>
                  <a:cubicBezTo>
                    <a:pt x="585" y="77"/>
                    <a:pt x="585" y="40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8"/>
            <p:cNvSpPr/>
            <p:nvPr/>
          </p:nvSpPr>
          <p:spPr>
            <a:xfrm>
              <a:off x="743902" y="2993958"/>
              <a:ext cx="35863" cy="35785"/>
            </a:xfrm>
            <a:custGeom>
              <a:rect b="b" l="l" r="r" t="t"/>
              <a:pathLst>
                <a:path extrusionOk="0" h="455" w="456">
                  <a:moveTo>
                    <a:pt x="1" y="0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8"/>
            <p:cNvSpPr/>
            <p:nvPr/>
          </p:nvSpPr>
          <p:spPr>
            <a:xfrm>
              <a:off x="738790" y="2989396"/>
              <a:ext cx="46087" cy="45458"/>
            </a:xfrm>
            <a:custGeom>
              <a:rect b="b" l="l" r="r" t="t"/>
              <a:pathLst>
                <a:path extrusionOk="0" h="578" w="586">
                  <a:moveTo>
                    <a:pt x="67" y="0"/>
                  </a:moveTo>
                  <a:cubicBezTo>
                    <a:pt x="52" y="0"/>
                    <a:pt x="38" y="7"/>
                    <a:pt x="28" y="21"/>
                  </a:cubicBezTo>
                  <a:cubicBezTo>
                    <a:pt x="1" y="40"/>
                    <a:pt x="1" y="77"/>
                    <a:pt x="28" y="105"/>
                  </a:cubicBezTo>
                  <a:lnTo>
                    <a:pt x="483" y="559"/>
                  </a:lnTo>
                  <a:cubicBezTo>
                    <a:pt x="492" y="568"/>
                    <a:pt x="502" y="578"/>
                    <a:pt x="520" y="578"/>
                  </a:cubicBezTo>
                  <a:cubicBezTo>
                    <a:pt x="539" y="578"/>
                    <a:pt x="548" y="568"/>
                    <a:pt x="567" y="559"/>
                  </a:cubicBezTo>
                  <a:cubicBezTo>
                    <a:pt x="585" y="531"/>
                    <a:pt x="585" y="494"/>
                    <a:pt x="567" y="476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8"/>
            <p:cNvSpPr/>
            <p:nvPr/>
          </p:nvSpPr>
          <p:spPr>
            <a:xfrm>
              <a:off x="835840" y="3085896"/>
              <a:ext cx="35785" cy="35785"/>
            </a:xfrm>
            <a:custGeom>
              <a:rect b="b" l="l" r="r" t="t"/>
              <a:pathLst>
                <a:path extrusionOk="0" h="455" w="455">
                  <a:moveTo>
                    <a:pt x="0" y="0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8"/>
            <p:cNvSpPr/>
            <p:nvPr/>
          </p:nvSpPr>
          <p:spPr>
            <a:xfrm>
              <a:off x="830728" y="3081098"/>
              <a:ext cx="46009" cy="44986"/>
            </a:xfrm>
            <a:custGeom>
              <a:rect b="b" l="l" r="r" t="t"/>
              <a:pathLst>
                <a:path extrusionOk="0" h="572" w="585">
                  <a:moveTo>
                    <a:pt x="64" y="1"/>
                  </a:moveTo>
                  <a:cubicBezTo>
                    <a:pt x="49" y="1"/>
                    <a:pt x="33" y="5"/>
                    <a:pt x="19" y="15"/>
                  </a:cubicBezTo>
                  <a:cubicBezTo>
                    <a:pt x="1" y="43"/>
                    <a:pt x="1" y="80"/>
                    <a:pt x="19" y="98"/>
                  </a:cubicBezTo>
                  <a:lnTo>
                    <a:pt x="474" y="553"/>
                  </a:lnTo>
                  <a:cubicBezTo>
                    <a:pt x="483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34"/>
                    <a:pt x="585" y="497"/>
                    <a:pt x="557" y="469"/>
                  </a:cubicBezTo>
                  <a:lnTo>
                    <a:pt x="103" y="15"/>
                  </a:lnTo>
                  <a:cubicBezTo>
                    <a:pt x="93" y="5"/>
                    <a:pt x="79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8"/>
            <p:cNvSpPr/>
            <p:nvPr/>
          </p:nvSpPr>
          <p:spPr>
            <a:xfrm>
              <a:off x="1099227" y="3149281"/>
              <a:ext cx="70861" cy="71569"/>
            </a:xfrm>
            <a:custGeom>
              <a:rect b="b" l="l" r="r" t="t"/>
              <a:pathLst>
                <a:path extrusionOk="0" h="910" w="901">
                  <a:moveTo>
                    <a:pt x="446" y="121"/>
                  </a:moveTo>
                  <a:cubicBezTo>
                    <a:pt x="631" y="121"/>
                    <a:pt x="789" y="270"/>
                    <a:pt x="789" y="455"/>
                  </a:cubicBezTo>
                  <a:cubicBezTo>
                    <a:pt x="789" y="641"/>
                    <a:pt x="631" y="789"/>
                    <a:pt x="446" y="789"/>
                  </a:cubicBezTo>
                  <a:cubicBezTo>
                    <a:pt x="269" y="789"/>
                    <a:pt x="112" y="641"/>
                    <a:pt x="112" y="455"/>
                  </a:cubicBezTo>
                  <a:cubicBezTo>
                    <a:pt x="112" y="270"/>
                    <a:pt x="269" y="121"/>
                    <a:pt x="446" y="121"/>
                  </a:cubicBezTo>
                  <a:close/>
                  <a:moveTo>
                    <a:pt x="446" y="1"/>
                  </a:moveTo>
                  <a:cubicBezTo>
                    <a:pt x="204" y="1"/>
                    <a:pt x="0" y="205"/>
                    <a:pt x="0" y="455"/>
                  </a:cubicBezTo>
                  <a:cubicBezTo>
                    <a:pt x="0" y="706"/>
                    <a:pt x="204" y="910"/>
                    <a:pt x="446" y="910"/>
                  </a:cubicBezTo>
                  <a:cubicBezTo>
                    <a:pt x="696" y="910"/>
                    <a:pt x="900" y="706"/>
                    <a:pt x="900" y="455"/>
                  </a:cubicBezTo>
                  <a:cubicBezTo>
                    <a:pt x="900" y="205"/>
                    <a:pt x="696" y="1"/>
                    <a:pt x="4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8"/>
            <p:cNvSpPr/>
            <p:nvPr/>
          </p:nvSpPr>
          <p:spPr>
            <a:xfrm>
              <a:off x="822706" y="3648376"/>
              <a:ext cx="300669" cy="38773"/>
            </a:xfrm>
            <a:custGeom>
              <a:rect b="b" l="l" r="r" t="t"/>
              <a:pathLst>
                <a:path extrusionOk="0" h="493" w="3823">
                  <a:moveTo>
                    <a:pt x="0" y="0"/>
                  </a:moveTo>
                  <a:lnTo>
                    <a:pt x="0" y="492"/>
                  </a:lnTo>
                  <a:lnTo>
                    <a:pt x="3822" y="492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8"/>
            <p:cNvSpPr/>
            <p:nvPr/>
          </p:nvSpPr>
          <p:spPr>
            <a:xfrm>
              <a:off x="818302" y="3643972"/>
              <a:ext cx="309478" cy="47503"/>
            </a:xfrm>
            <a:custGeom>
              <a:rect b="b" l="l" r="r" t="t"/>
              <a:pathLst>
                <a:path extrusionOk="0" h="604" w="3935">
                  <a:moveTo>
                    <a:pt x="3823" y="121"/>
                  </a:moveTo>
                  <a:lnTo>
                    <a:pt x="3823" y="492"/>
                  </a:lnTo>
                  <a:lnTo>
                    <a:pt x="112" y="492"/>
                  </a:lnTo>
                  <a:lnTo>
                    <a:pt x="112" y="121"/>
                  </a:lnTo>
                  <a:close/>
                  <a:moveTo>
                    <a:pt x="56" y="1"/>
                  </a:moveTo>
                  <a:cubicBezTo>
                    <a:pt x="38" y="1"/>
                    <a:pt x="29" y="10"/>
                    <a:pt x="10" y="19"/>
                  </a:cubicBezTo>
                  <a:cubicBezTo>
                    <a:pt x="1" y="29"/>
                    <a:pt x="1" y="47"/>
                    <a:pt x="1" y="56"/>
                  </a:cubicBezTo>
                  <a:lnTo>
                    <a:pt x="1" y="548"/>
                  </a:lnTo>
                  <a:cubicBezTo>
                    <a:pt x="1" y="585"/>
                    <a:pt x="19" y="604"/>
                    <a:pt x="56" y="604"/>
                  </a:cubicBezTo>
                  <a:lnTo>
                    <a:pt x="3878" y="604"/>
                  </a:lnTo>
                  <a:cubicBezTo>
                    <a:pt x="3906" y="604"/>
                    <a:pt x="3934" y="585"/>
                    <a:pt x="3934" y="548"/>
                  </a:cubicBezTo>
                  <a:lnTo>
                    <a:pt x="3934" y="56"/>
                  </a:lnTo>
                  <a:cubicBezTo>
                    <a:pt x="3934" y="47"/>
                    <a:pt x="3925" y="29"/>
                    <a:pt x="3916" y="19"/>
                  </a:cubicBezTo>
                  <a:cubicBezTo>
                    <a:pt x="3906" y="10"/>
                    <a:pt x="3888" y="1"/>
                    <a:pt x="38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8"/>
            <p:cNvSpPr/>
            <p:nvPr/>
          </p:nvSpPr>
          <p:spPr>
            <a:xfrm>
              <a:off x="950349" y="3576887"/>
              <a:ext cx="173025" cy="24853"/>
            </a:xfrm>
            <a:custGeom>
              <a:rect b="b" l="l" r="r" t="t"/>
              <a:pathLst>
                <a:path extrusionOk="0" h="316" w="2200">
                  <a:moveTo>
                    <a:pt x="1" y="0"/>
                  </a:moveTo>
                  <a:lnTo>
                    <a:pt x="1" y="316"/>
                  </a:lnTo>
                  <a:lnTo>
                    <a:pt x="2199" y="316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8"/>
            <p:cNvSpPr/>
            <p:nvPr/>
          </p:nvSpPr>
          <p:spPr>
            <a:xfrm>
              <a:off x="946024" y="3572482"/>
              <a:ext cx="181754" cy="33661"/>
            </a:xfrm>
            <a:custGeom>
              <a:rect b="b" l="l" r="r" t="t"/>
              <a:pathLst>
                <a:path extrusionOk="0" h="428" w="2311">
                  <a:moveTo>
                    <a:pt x="2199" y="112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lnTo>
                    <a:pt x="0" y="372"/>
                  </a:lnTo>
                  <a:cubicBezTo>
                    <a:pt x="0" y="390"/>
                    <a:pt x="10" y="400"/>
                    <a:pt x="19" y="418"/>
                  </a:cubicBezTo>
                  <a:cubicBezTo>
                    <a:pt x="28" y="427"/>
                    <a:pt x="47" y="427"/>
                    <a:pt x="56" y="427"/>
                  </a:cubicBezTo>
                  <a:lnTo>
                    <a:pt x="2254" y="427"/>
                  </a:lnTo>
                  <a:cubicBezTo>
                    <a:pt x="2282" y="427"/>
                    <a:pt x="2310" y="409"/>
                    <a:pt x="2310" y="372"/>
                  </a:cubicBezTo>
                  <a:lnTo>
                    <a:pt x="2310" y="56"/>
                  </a:lnTo>
                  <a:cubicBezTo>
                    <a:pt x="2310" y="38"/>
                    <a:pt x="2301" y="28"/>
                    <a:pt x="2292" y="10"/>
                  </a:cubicBezTo>
                  <a:cubicBezTo>
                    <a:pt x="2282" y="1"/>
                    <a:pt x="2264" y="1"/>
                    <a:pt x="2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8"/>
            <p:cNvSpPr/>
            <p:nvPr/>
          </p:nvSpPr>
          <p:spPr>
            <a:xfrm>
              <a:off x="950349" y="3505397"/>
              <a:ext cx="173025" cy="24853"/>
            </a:xfrm>
            <a:custGeom>
              <a:rect b="b" l="l" r="r" t="t"/>
              <a:pathLst>
                <a:path extrusionOk="0" h="316" w="2200">
                  <a:moveTo>
                    <a:pt x="1" y="0"/>
                  </a:moveTo>
                  <a:lnTo>
                    <a:pt x="1" y="316"/>
                  </a:lnTo>
                  <a:lnTo>
                    <a:pt x="2199" y="316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8"/>
            <p:cNvSpPr/>
            <p:nvPr/>
          </p:nvSpPr>
          <p:spPr>
            <a:xfrm>
              <a:off x="946024" y="3500285"/>
              <a:ext cx="181754" cy="34369"/>
            </a:xfrm>
            <a:custGeom>
              <a:rect b="b" l="l" r="r" t="t"/>
              <a:pathLst>
                <a:path extrusionOk="0" h="437" w="2311">
                  <a:moveTo>
                    <a:pt x="2199" y="121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21"/>
                  </a:lnTo>
                  <a:close/>
                  <a:moveTo>
                    <a:pt x="56" y="0"/>
                  </a:moveTo>
                  <a:cubicBezTo>
                    <a:pt x="47" y="0"/>
                    <a:pt x="28" y="10"/>
                    <a:pt x="19" y="19"/>
                  </a:cubicBezTo>
                  <a:cubicBezTo>
                    <a:pt x="10" y="28"/>
                    <a:pt x="0" y="47"/>
                    <a:pt x="0" y="65"/>
                  </a:cubicBezTo>
                  <a:lnTo>
                    <a:pt x="0" y="381"/>
                  </a:lnTo>
                  <a:cubicBezTo>
                    <a:pt x="0" y="408"/>
                    <a:pt x="28" y="436"/>
                    <a:pt x="56" y="436"/>
                  </a:cubicBezTo>
                  <a:lnTo>
                    <a:pt x="2254" y="436"/>
                  </a:lnTo>
                  <a:cubicBezTo>
                    <a:pt x="2282" y="436"/>
                    <a:pt x="2310" y="408"/>
                    <a:pt x="2310" y="381"/>
                  </a:cubicBezTo>
                  <a:lnTo>
                    <a:pt x="2310" y="65"/>
                  </a:lnTo>
                  <a:cubicBezTo>
                    <a:pt x="2310" y="47"/>
                    <a:pt x="2301" y="28"/>
                    <a:pt x="2292" y="19"/>
                  </a:cubicBezTo>
                  <a:cubicBezTo>
                    <a:pt x="2282" y="10"/>
                    <a:pt x="2264" y="0"/>
                    <a:pt x="2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8"/>
            <p:cNvSpPr/>
            <p:nvPr/>
          </p:nvSpPr>
          <p:spPr>
            <a:xfrm>
              <a:off x="1144449" y="3330093"/>
              <a:ext cx="583722" cy="544713"/>
            </a:xfrm>
            <a:custGeom>
              <a:rect b="b" l="l" r="r" t="t"/>
              <a:pathLst>
                <a:path extrusionOk="0" h="6926" w="7422">
                  <a:moveTo>
                    <a:pt x="3714" y="0"/>
                  </a:moveTo>
                  <a:cubicBezTo>
                    <a:pt x="2029" y="0"/>
                    <a:pt x="549" y="1227"/>
                    <a:pt x="288" y="2934"/>
                  </a:cubicBezTo>
                  <a:cubicBezTo>
                    <a:pt x="0" y="4827"/>
                    <a:pt x="1299" y="6599"/>
                    <a:pt x="3182" y="6886"/>
                  </a:cubicBezTo>
                  <a:cubicBezTo>
                    <a:pt x="3359" y="6913"/>
                    <a:pt x="3535" y="6926"/>
                    <a:pt x="3708" y="6926"/>
                  </a:cubicBezTo>
                  <a:cubicBezTo>
                    <a:pt x="5393" y="6926"/>
                    <a:pt x="6874" y="5699"/>
                    <a:pt x="7134" y="3992"/>
                  </a:cubicBezTo>
                  <a:cubicBezTo>
                    <a:pt x="7422" y="2099"/>
                    <a:pt x="6123" y="327"/>
                    <a:pt x="4240" y="40"/>
                  </a:cubicBezTo>
                  <a:cubicBezTo>
                    <a:pt x="4063" y="13"/>
                    <a:pt x="3887" y="0"/>
                    <a:pt x="3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8"/>
            <p:cNvSpPr/>
            <p:nvPr/>
          </p:nvSpPr>
          <p:spPr>
            <a:xfrm>
              <a:off x="1151763" y="3325532"/>
              <a:ext cx="569880" cy="554229"/>
            </a:xfrm>
            <a:custGeom>
              <a:rect b="b" l="l" r="r" t="t"/>
              <a:pathLst>
                <a:path extrusionOk="0" h="7047" w="7246">
                  <a:moveTo>
                    <a:pt x="3618" y="116"/>
                  </a:moveTo>
                  <a:cubicBezTo>
                    <a:pt x="3785" y="116"/>
                    <a:pt x="3961" y="126"/>
                    <a:pt x="4138" y="154"/>
                  </a:cubicBezTo>
                  <a:cubicBezTo>
                    <a:pt x="5038" y="293"/>
                    <a:pt x="5826" y="775"/>
                    <a:pt x="6364" y="1508"/>
                  </a:cubicBezTo>
                  <a:cubicBezTo>
                    <a:pt x="6902" y="2241"/>
                    <a:pt x="7125" y="3141"/>
                    <a:pt x="6986" y="4040"/>
                  </a:cubicBezTo>
                  <a:cubicBezTo>
                    <a:pt x="6725" y="5720"/>
                    <a:pt x="5271" y="6929"/>
                    <a:pt x="3621" y="6929"/>
                  </a:cubicBezTo>
                  <a:cubicBezTo>
                    <a:pt x="3449" y="6929"/>
                    <a:pt x="3274" y="6916"/>
                    <a:pt x="3099" y="6888"/>
                  </a:cubicBezTo>
                  <a:cubicBezTo>
                    <a:pt x="2199" y="6749"/>
                    <a:pt x="1410" y="6267"/>
                    <a:pt x="872" y="5534"/>
                  </a:cubicBezTo>
                  <a:cubicBezTo>
                    <a:pt x="334" y="4801"/>
                    <a:pt x="112" y="3901"/>
                    <a:pt x="251" y="3002"/>
                  </a:cubicBezTo>
                  <a:cubicBezTo>
                    <a:pt x="510" y="1322"/>
                    <a:pt x="1967" y="116"/>
                    <a:pt x="3618" y="116"/>
                  </a:cubicBezTo>
                  <a:close/>
                  <a:moveTo>
                    <a:pt x="3618" y="1"/>
                  </a:moveTo>
                  <a:cubicBezTo>
                    <a:pt x="1910" y="1"/>
                    <a:pt x="408" y="1252"/>
                    <a:pt x="139" y="2983"/>
                  </a:cubicBezTo>
                  <a:cubicBezTo>
                    <a:pt x="0" y="3920"/>
                    <a:pt x="223" y="4848"/>
                    <a:pt x="780" y="5608"/>
                  </a:cubicBezTo>
                  <a:cubicBezTo>
                    <a:pt x="1336" y="6360"/>
                    <a:pt x="2152" y="6861"/>
                    <a:pt x="3089" y="7000"/>
                  </a:cubicBezTo>
                  <a:cubicBezTo>
                    <a:pt x="3266" y="7028"/>
                    <a:pt x="3442" y="7046"/>
                    <a:pt x="3618" y="7046"/>
                  </a:cubicBezTo>
                  <a:cubicBezTo>
                    <a:pt x="5325" y="7046"/>
                    <a:pt x="6837" y="5794"/>
                    <a:pt x="7097" y="4059"/>
                  </a:cubicBezTo>
                  <a:cubicBezTo>
                    <a:pt x="7245" y="3122"/>
                    <a:pt x="7013" y="2194"/>
                    <a:pt x="6457" y="1434"/>
                  </a:cubicBezTo>
                  <a:cubicBezTo>
                    <a:pt x="5900" y="682"/>
                    <a:pt x="5084" y="181"/>
                    <a:pt x="4156" y="42"/>
                  </a:cubicBezTo>
                  <a:cubicBezTo>
                    <a:pt x="3975" y="14"/>
                    <a:pt x="3795" y="1"/>
                    <a:pt x="36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8"/>
            <p:cNvSpPr/>
            <p:nvPr/>
          </p:nvSpPr>
          <p:spPr>
            <a:xfrm>
              <a:off x="1152471" y="3313892"/>
              <a:ext cx="621708" cy="544949"/>
            </a:xfrm>
            <a:custGeom>
              <a:rect b="b" l="l" r="r" t="t"/>
              <a:pathLst>
                <a:path extrusionOk="0" h="6929" w="7905">
                  <a:moveTo>
                    <a:pt x="3948" y="1"/>
                  </a:moveTo>
                  <a:cubicBezTo>
                    <a:pt x="3318" y="1"/>
                    <a:pt x="2680" y="173"/>
                    <a:pt x="2106" y="533"/>
                  </a:cubicBezTo>
                  <a:cubicBezTo>
                    <a:pt x="492" y="1554"/>
                    <a:pt x="1" y="3688"/>
                    <a:pt x="1021" y="5311"/>
                  </a:cubicBezTo>
                  <a:cubicBezTo>
                    <a:pt x="1675" y="6354"/>
                    <a:pt x="2801" y="6929"/>
                    <a:pt x="3955" y="6929"/>
                  </a:cubicBezTo>
                  <a:cubicBezTo>
                    <a:pt x="4586" y="6929"/>
                    <a:pt x="5225" y="6757"/>
                    <a:pt x="5798" y="6396"/>
                  </a:cubicBezTo>
                  <a:cubicBezTo>
                    <a:pt x="7413" y="5376"/>
                    <a:pt x="7904" y="3242"/>
                    <a:pt x="6884" y="1619"/>
                  </a:cubicBezTo>
                  <a:cubicBezTo>
                    <a:pt x="6224" y="575"/>
                    <a:pt x="5099" y="1"/>
                    <a:pt x="39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8"/>
            <p:cNvSpPr/>
            <p:nvPr/>
          </p:nvSpPr>
          <p:spPr>
            <a:xfrm>
              <a:off x="1178739" y="3308938"/>
              <a:ext cx="582306" cy="553993"/>
            </a:xfrm>
            <a:custGeom>
              <a:rect b="b" l="l" r="r" t="t"/>
              <a:pathLst>
                <a:path extrusionOk="0" h="7044" w="7404">
                  <a:moveTo>
                    <a:pt x="3628" y="114"/>
                  </a:moveTo>
                  <a:cubicBezTo>
                    <a:pt x="3795" y="114"/>
                    <a:pt x="3971" y="133"/>
                    <a:pt x="4138" y="160"/>
                  </a:cubicBezTo>
                  <a:cubicBezTo>
                    <a:pt x="5993" y="439"/>
                    <a:pt x="7273" y="2183"/>
                    <a:pt x="6995" y="4038"/>
                  </a:cubicBezTo>
                  <a:cubicBezTo>
                    <a:pt x="6735" y="5718"/>
                    <a:pt x="5280" y="6926"/>
                    <a:pt x="3630" y="6926"/>
                  </a:cubicBezTo>
                  <a:cubicBezTo>
                    <a:pt x="3458" y="6926"/>
                    <a:pt x="3284" y="6913"/>
                    <a:pt x="3108" y="6886"/>
                  </a:cubicBezTo>
                  <a:cubicBezTo>
                    <a:pt x="2208" y="6747"/>
                    <a:pt x="1420" y="6274"/>
                    <a:pt x="882" y="5541"/>
                  </a:cubicBezTo>
                  <a:cubicBezTo>
                    <a:pt x="344" y="4808"/>
                    <a:pt x="121" y="3908"/>
                    <a:pt x="260" y="3008"/>
                  </a:cubicBezTo>
                  <a:cubicBezTo>
                    <a:pt x="520" y="1320"/>
                    <a:pt x="1976" y="114"/>
                    <a:pt x="3628" y="114"/>
                  </a:cubicBezTo>
                  <a:close/>
                  <a:moveTo>
                    <a:pt x="3629" y="0"/>
                  </a:moveTo>
                  <a:cubicBezTo>
                    <a:pt x="1917" y="0"/>
                    <a:pt x="410" y="1247"/>
                    <a:pt x="149" y="2990"/>
                  </a:cubicBezTo>
                  <a:cubicBezTo>
                    <a:pt x="1" y="3918"/>
                    <a:pt x="232" y="4845"/>
                    <a:pt x="789" y="5606"/>
                  </a:cubicBezTo>
                  <a:cubicBezTo>
                    <a:pt x="1346" y="6367"/>
                    <a:pt x="2162" y="6858"/>
                    <a:pt x="3090" y="7007"/>
                  </a:cubicBezTo>
                  <a:cubicBezTo>
                    <a:pt x="3275" y="7034"/>
                    <a:pt x="3451" y="7044"/>
                    <a:pt x="3628" y="7044"/>
                  </a:cubicBezTo>
                  <a:cubicBezTo>
                    <a:pt x="5335" y="7044"/>
                    <a:pt x="6837" y="5791"/>
                    <a:pt x="7106" y="4057"/>
                  </a:cubicBezTo>
                  <a:cubicBezTo>
                    <a:pt x="7403" y="2136"/>
                    <a:pt x="6077" y="337"/>
                    <a:pt x="4156" y="40"/>
                  </a:cubicBezTo>
                  <a:cubicBezTo>
                    <a:pt x="3979" y="13"/>
                    <a:pt x="3803" y="0"/>
                    <a:pt x="3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8"/>
            <p:cNvSpPr/>
            <p:nvPr/>
          </p:nvSpPr>
          <p:spPr>
            <a:xfrm>
              <a:off x="1563950" y="3370439"/>
              <a:ext cx="117578" cy="119701"/>
            </a:xfrm>
            <a:custGeom>
              <a:rect b="b" l="l" r="r" t="t"/>
              <a:pathLst>
                <a:path extrusionOk="0" h="1522" w="1495">
                  <a:moveTo>
                    <a:pt x="1" y="0"/>
                  </a:moveTo>
                  <a:lnTo>
                    <a:pt x="1494" y="1521"/>
                  </a:lnTo>
                  <a:cubicBezTo>
                    <a:pt x="1197" y="863"/>
                    <a:pt x="678" y="31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8"/>
            <p:cNvSpPr/>
            <p:nvPr/>
          </p:nvSpPr>
          <p:spPr>
            <a:xfrm>
              <a:off x="1555928" y="3363282"/>
              <a:ext cx="132836" cy="133386"/>
            </a:xfrm>
            <a:custGeom>
              <a:rect b="b" l="l" r="r" t="t"/>
              <a:pathLst>
                <a:path extrusionOk="0" h="1696" w="1689">
                  <a:moveTo>
                    <a:pt x="104" y="0"/>
                  </a:moveTo>
                  <a:cubicBezTo>
                    <a:pt x="71" y="0"/>
                    <a:pt x="42" y="20"/>
                    <a:pt x="28" y="54"/>
                  </a:cubicBezTo>
                  <a:cubicBezTo>
                    <a:pt x="1" y="100"/>
                    <a:pt x="19" y="147"/>
                    <a:pt x="65" y="175"/>
                  </a:cubicBezTo>
                  <a:cubicBezTo>
                    <a:pt x="715" y="471"/>
                    <a:pt x="1225" y="991"/>
                    <a:pt x="1513" y="1650"/>
                  </a:cubicBezTo>
                  <a:cubicBezTo>
                    <a:pt x="1531" y="1677"/>
                    <a:pt x="1559" y="1696"/>
                    <a:pt x="1596" y="1696"/>
                  </a:cubicBezTo>
                  <a:lnTo>
                    <a:pt x="1633" y="1696"/>
                  </a:lnTo>
                  <a:cubicBezTo>
                    <a:pt x="1670" y="1668"/>
                    <a:pt x="1689" y="1622"/>
                    <a:pt x="1670" y="1575"/>
                  </a:cubicBezTo>
                  <a:cubicBezTo>
                    <a:pt x="1364" y="889"/>
                    <a:pt x="826" y="332"/>
                    <a:pt x="140" y="8"/>
                  </a:cubicBezTo>
                  <a:cubicBezTo>
                    <a:pt x="128" y="3"/>
                    <a:pt x="116" y="0"/>
                    <a:pt x="1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8"/>
            <p:cNvSpPr/>
            <p:nvPr/>
          </p:nvSpPr>
          <p:spPr>
            <a:xfrm>
              <a:off x="1990058" y="3317117"/>
              <a:ext cx="47503" cy="47503"/>
            </a:xfrm>
            <a:custGeom>
              <a:rect b="b" l="l" r="r" t="t"/>
              <a:pathLst>
                <a:path extrusionOk="0" h="604" w="604">
                  <a:moveTo>
                    <a:pt x="158" y="1"/>
                  </a:moveTo>
                  <a:lnTo>
                    <a:pt x="0" y="437"/>
                  </a:lnTo>
                  <a:lnTo>
                    <a:pt x="436" y="604"/>
                  </a:lnTo>
                  <a:lnTo>
                    <a:pt x="603" y="159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8"/>
            <p:cNvSpPr/>
            <p:nvPr/>
          </p:nvSpPr>
          <p:spPr>
            <a:xfrm>
              <a:off x="1277991" y="3581212"/>
              <a:ext cx="151790" cy="76524"/>
            </a:xfrm>
            <a:custGeom>
              <a:rect b="b" l="l" r="r" t="t"/>
              <a:pathLst>
                <a:path extrusionOk="0" h="973" w="1930">
                  <a:moveTo>
                    <a:pt x="965" y="1"/>
                  </a:moveTo>
                  <a:cubicBezTo>
                    <a:pt x="427" y="1"/>
                    <a:pt x="0" y="437"/>
                    <a:pt x="0" y="966"/>
                  </a:cubicBezTo>
                  <a:cubicBezTo>
                    <a:pt x="0" y="970"/>
                    <a:pt x="483" y="973"/>
                    <a:pt x="965" y="973"/>
                  </a:cubicBezTo>
                  <a:cubicBezTo>
                    <a:pt x="1447" y="973"/>
                    <a:pt x="1930" y="970"/>
                    <a:pt x="1930" y="966"/>
                  </a:cubicBezTo>
                  <a:cubicBezTo>
                    <a:pt x="1930" y="437"/>
                    <a:pt x="1494" y="1"/>
                    <a:pt x="9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8"/>
            <p:cNvSpPr/>
            <p:nvPr/>
          </p:nvSpPr>
          <p:spPr>
            <a:xfrm>
              <a:off x="1272879" y="3576887"/>
              <a:ext cx="161306" cy="85411"/>
            </a:xfrm>
            <a:custGeom>
              <a:rect b="b" l="l" r="r" t="t"/>
              <a:pathLst>
                <a:path extrusionOk="0" h="1086" w="2051">
                  <a:moveTo>
                    <a:pt x="1030" y="112"/>
                  </a:moveTo>
                  <a:cubicBezTo>
                    <a:pt x="1512" y="112"/>
                    <a:pt x="1902" y="492"/>
                    <a:pt x="1930" y="965"/>
                  </a:cubicBezTo>
                  <a:lnTo>
                    <a:pt x="121" y="965"/>
                  </a:lnTo>
                  <a:cubicBezTo>
                    <a:pt x="149" y="492"/>
                    <a:pt x="548" y="112"/>
                    <a:pt x="1030" y="112"/>
                  </a:cubicBezTo>
                  <a:close/>
                  <a:moveTo>
                    <a:pt x="1030" y="0"/>
                  </a:moveTo>
                  <a:cubicBezTo>
                    <a:pt x="464" y="0"/>
                    <a:pt x="0" y="455"/>
                    <a:pt x="0" y="1021"/>
                  </a:cubicBezTo>
                  <a:cubicBezTo>
                    <a:pt x="0" y="1076"/>
                    <a:pt x="0" y="1076"/>
                    <a:pt x="408" y="1086"/>
                  </a:cubicBezTo>
                  <a:lnTo>
                    <a:pt x="1132" y="1086"/>
                  </a:lnTo>
                  <a:cubicBezTo>
                    <a:pt x="2050" y="1086"/>
                    <a:pt x="2050" y="1086"/>
                    <a:pt x="2050" y="1021"/>
                  </a:cubicBezTo>
                  <a:cubicBezTo>
                    <a:pt x="2050" y="455"/>
                    <a:pt x="1587" y="0"/>
                    <a:pt x="1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8"/>
            <p:cNvSpPr/>
            <p:nvPr/>
          </p:nvSpPr>
          <p:spPr>
            <a:xfrm>
              <a:off x="1310787" y="3484241"/>
              <a:ext cx="86198" cy="86905"/>
            </a:xfrm>
            <a:custGeom>
              <a:rect b="b" l="l" r="r" t="t"/>
              <a:pathLst>
                <a:path extrusionOk="0" h="1105" w="1096">
                  <a:moveTo>
                    <a:pt x="548" y="0"/>
                  </a:moveTo>
                  <a:cubicBezTo>
                    <a:pt x="251" y="0"/>
                    <a:pt x="1" y="251"/>
                    <a:pt x="1" y="548"/>
                  </a:cubicBezTo>
                  <a:cubicBezTo>
                    <a:pt x="1" y="854"/>
                    <a:pt x="251" y="1104"/>
                    <a:pt x="548" y="1104"/>
                  </a:cubicBezTo>
                  <a:cubicBezTo>
                    <a:pt x="854" y="1104"/>
                    <a:pt x="1095" y="854"/>
                    <a:pt x="1095" y="548"/>
                  </a:cubicBezTo>
                  <a:cubicBezTo>
                    <a:pt x="1095" y="251"/>
                    <a:pt x="854" y="0"/>
                    <a:pt x="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8"/>
            <p:cNvSpPr/>
            <p:nvPr/>
          </p:nvSpPr>
          <p:spPr>
            <a:xfrm>
              <a:off x="1306383" y="3479837"/>
              <a:ext cx="95714" cy="95635"/>
            </a:xfrm>
            <a:custGeom>
              <a:rect b="b" l="l" r="r" t="t"/>
              <a:pathLst>
                <a:path extrusionOk="0" h="1216" w="1217">
                  <a:moveTo>
                    <a:pt x="604" y="121"/>
                  </a:moveTo>
                  <a:cubicBezTo>
                    <a:pt x="882" y="121"/>
                    <a:pt x="1096" y="334"/>
                    <a:pt x="1096" y="604"/>
                  </a:cubicBezTo>
                  <a:cubicBezTo>
                    <a:pt x="1096" y="882"/>
                    <a:pt x="882" y="1095"/>
                    <a:pt x="604" y="1095"/>
                  </a:cubicBezTo>
                  <a:cubicBezTo>
                    <a:pt x="335" y="1095"/>
                    <a:pt x="122" y="882"/>
                    <a:pt x="122" y="604"/>
                  </a:cubicBezTo>
                  <a:cubicBezTo>
                    <a:pt x="122" y="334"/>
                    <a:pt x="335" y="121"/>
                    <a:pt x="604" y="121"/>
                  </a:cubicBezTo>
                  <a:close/>
                  <a:moveTo>
                    <a:pt x="604" y="1"/>
                  </a:moveTo>
                  <a:cubicBezTo>
                    <a:pt x="270" y="1"/>
                    <a:pt x="1" y="279"/>
                    <a:pt x="1" y="613"/>
                  </a:cubicBezTo>
                  <a:cubicBezTo>
                    <a:pt x="1" y="947"/>
                    <a:pt x="270" y="1216"/>
                    <a:pt x="604" y="1216"/>
                  </a:cubicBezTo>
                  <a:cubicBezTo>
                    <a:pt x="938" y="1216"/>
                    <a:pt x="1216" y="947"/>
                    <a:pt x="1216" y="613"/>
                  </a:cubicBezTo>
                  <a:cubicBezTo>
                    <a:pt x="1216" y="279"/>
                    <a:pt x="938" y="1"/>
                    <a:pt x="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8"/>
            <p:cNvSpPr/>
            <p:nvPr/>
          </p:nvSpPr>
          <p:spPr>
            <a:xfrm>
              <a:off x="1499775" y="3581212"/>
              <a:ext cx="152576" cy="76524"/>
            </a:xfrm>
            <a:custGeom>
              <a:rect b="b" l="l" r="r" t="t"/>
              <a:pathLst>
                <a:path extrusionOk="0" h="973" w="1940">
                  <a:moveTo>
                    <a:pt x="965" y="1"/>
                  </a:moveTo>
                  <a:cubicBezTo>
                    <a:pt x="436" y="1"/>
                    <a:pt x="0" y="437"/>
                    <a:pt x="0" y="966"/>
                  </a:cubicBezTo>
                  <a:cubicBezTo>
                    <a:pt x="0" y="970"/>
                    <a:pt x="485" y="973"/>
                    <a:pt x="970" y="973"/>
                  </a:cubicBezTo>
                  <a:cubicBezTo>
                    <a:pt x="1454" y="973"/>
                    <a:pt x="1939" y="970"/>
                    <a:pt x="1939" y="966"/>
                  </a:cubicBezTo>
                  <a:cubicBezTo>
                    <a:pt x="1939" y="437"/>
                    <a:pt x="1503" y="1"/>
                    <a:pt x="9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8"/>
            <p:cNvSpPr/>
            <p:nvPr/>
          </p:nvSpPr>
          <p:spPr>
            <a:xfrm>
              <a:off x="1495370" y="3576887"/>
              <a:ext cx="161306" cy="85411"/>
            </a:xfrm>
            <a:custGeom>
              <a:rect b="b" l="l" r="r" t="t"/>
              <a:pathLst>
                <a:path extrusionOk="0" h="1086" w="2051">
                  <a:moveTo>
                    <a:pt x="1030" y="112"/>
                  </a:moveTo>
                  <a:cubicBezTo>
                    <a:pt x="1503" y="112"/>
                    <a:pt x="1902" y="492"/>
                    <a:pt x="1930" y="965"/>
                  </a:cubicBezTo>
                  <a:lnTo>
                    <a:pt x="121" y="965"/>
                  </a:lnTo>
                  <a:cubicBezTo>
                    <a:pt x="149" y="492"/>
                    <a:pt x="548" y="112"/>
                    <a:pt x="1030" y="112"/>
                  </a:cubicBezTo>
                  <a:close/>
                  <a:moveTo>
                    <a:pt x="1021" y="0"/>
                  </a:moveTo>
                  <a:cubicBezTo>
                    <a:pt x="464" y="0"/>
                    <a:pt x="1" y="455"/>
                    <a:pt x="1" y="1021"/>
                  </a:cubicBezTo>
                  <a:cubicBezTo>
                    <a:pt x="1" y="1076"/>
                    <a:pt x="1" y="1076"/>
                    <a:pt x="399" y="1086"/>
                  </a:cubicBezTo>
                  <a:lnTo>
                    <a:pt x="1132" y="1086"/>
                  </a:lnTo>
                  <a:cubicBezTo>
                    <a:pt x="2051" y="1086"/>
                    <a:pt x="2051" y="1086"/>
                    <a:pt x="2051" y="1021"/>
                  </a:cubicBezTo>
                  <a:cubicBezTo>
                    <a:pt x="2051" y="455"/>
                    <a:pt x="1587" y="0"/>
                    <a:pt x="10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8"/>
            <p:cNvSpPr/>
            <p:nvPr/>
          </p:nvSpPr>
          <p:spPr>
            <a:xfrm>
              <a:off x="1533278" y="3484241"/>
              <a:ext cx="86198" cy="86905"/>
            </a:xfrm>
            <a:custGeom>
              <a:rect b="b" l="l" r="r" t="t"/>
              <a:pathLst>
                <a:path extrusionOk="0" h="1105" w="1096">
                  <a:moveTo>
                    <a:pt x="548" y="0"/>
                  </a:moveTo>
                  <a:cubicBezTo>
                    <a:pt x="251" y="0"/>
                    <a:pt x="1" y="251"/>
                    <a:pt x="1" y="557"/>
                  </a:cubicBezTo>
                  <a:cubicBezTo>
                    <a:pt x="1" y="854"/>
                    <a:pt x="242" y="1104"/>
                    <a:pt x="548" y="1104"/>
                  </a:cubicBezTo>
                  <a:cubicBezTo>
                    <a:pt x="854" y="1104"/>
                    <a:pt x="1096" y="854"/>
                    <a:pt x="1096" y="557"/>
                  </a:cubicBezTo>
                  <a:cubicBezTo>
                    <a:pt x="1096" y="251"/>
                    <a:pt x="854" y="0"/>
                    <a:pt x="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8"/>
            <p:cNvSpPr/>
            <p:nvPr/>
          </p:nvSpPr>
          <p:spPr>
            <a:xfrm>
              <a:off x="1528952" y="3479837"/>
              <a:ext cx="95635" cy="95635"/>
            </a:xfrm>
            <a:custGeom>
              <a:rect b="b" l="l" r="r" t="t"/>
              <a:pathLst>
                <a:path extrusionOk="0" h="1216" w="1216">
                  <a:moveTo>
                    <a:pt x="603" y="121"/>
                  </a:moveTo>
                  <a:cubicBezTo>
                    <a:pt x="872" y="121"/>
                    <a:pt x="1095" y="334"/>
                    <a:pt x="1095" y="604"/>
                  </a:cubicBezTo>
                  <a:cubicBezTo>
                    <a:pt x="1095" y="882"/>
                    <a:pt x="872" y="1095"/>
                    <a:pt x="603" y="1095"/>
                  </a:cubicBezTo>
                  <a:cubicBezTo>
                    <a:pt x="334" y="1095"/>
                    <a:pt x="112" y="882"/>
                    <a:pt x="112" y="604"/>
                  </a:cubicBezTo>
                  <a:cubicBezTo>
                    <a:pt x="112" y="334"/>
                    <a:pt x="334" y="121"/>
                    <a:pt x="603" y="121"/>
                  </a:cubicBezTo>
                  <a:close/>
                  <a:moveTo>
                    <a:pt x="603" y="1"/>
                  </a:moveTo>
                  <a:cubicBezTo>
                    <a:pt x="269" y="1"/>
                    <a:pt x="0" y="279"/>
                    <a:pt x="0" y="613"/>
                  </a:cubicBezTo>
                  <a:cubicBezTo>
                    <a:pt x="0" y="947"/>
                    <a:pt x="269" y="1216"/>
                    <a:pt x="603" y="1216"/>
                  </a:cubicBezTo>
                  <a:cubicBezTo>
                    <a:pt x="937" y="1216"/>
                    <a:pt x="1216" y="947"/>
                    <a:pt x="1216" y="613"/>
                  </a:cubicBezTo>
                  <a:cubicBezTo>
                    <a:pt x="1216" y="279"/>
                    <a:pt x="937" y="1"/>
                    <a:pt x="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8"/>
            <p:cNvSpPr/>
            <p:nvPr/>
          </p:nvSpPr>
          <p:spPr>
            <a:xfrm>
              <a:off x="1374962" y="3594346"/>
              <a:ext cx="172317" cy="86512"/>
            </a:xfrm>
            <a:custGeom>
              <a:rect b="b" l="l" r="r" t="t"/>
              <a:pathLst>
                <a:path extrusionOk="0" h="1100" w="2191">
                  <a:moveTo>
                    <a:pt x="1096" y="1"/>
                  </a:moveTo>
                  <a:cubicBezTo>
                    <a:pt x="493" y="1"/>
                    <a:pt x="1" y="493"/>
                    <a:pt x="1" y="1096"/>
                  </a:cubicBezTo>
                  <a:cubicBezTo>
                    <a:pt x="1" y="1096"/>
                    <a:pt x="974" y="1100"/>
                    <a:pt x="1623" y="1100"/>
                  </a:cubicBezTo>
                  <a:cubicBezTo>
                    <a:pt x="1947" y="1100"/>
                    <a:pt x="2190" y="1099"/>
                    <a:pt x="2190" y="1096"/>
                  </a:cubicBezTo>
                  <a:cubicBezTo>
                    <a:pt x="2190" y="493"/>
                    <a:pt x="1699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8"/>
            <p:cNvSpPr/>
            <p:nvPr/>
          </p:nvSpPr>
          <p:spPr>
            <a:xfrm>
              <a:off x="1370637" y="3590021"/>
              <a:ext cx="180968" cy="95635"/>
            </a:xfrm>
            <a:custGeom>
              <a:rect b="b" l="l" r="r" t="t"/>
              <a:pathLst>
                <a:path extrusionOk="0" h="1216" w="2301">
                  <a:moveTo>
                    <a:pt x="1151" y="112"/>
                  </a:moveTo>
                  <a:cubicBezTo>
                    <a:pt x="1707" y="112"/>
                    <a:pt x="2162" y="548"/>
                    <a:pt x="2190" y="1095"/>
                  </a:cubicBezTo>
                  <a:lnTo>
                    <a:pt x="112" y="1095"/>
                  </a:lnTo>
                  <a:cubicBezTo>
                    <a:pt x="139" y="548"/>
                    <a:pt x="594" y="112"/>
                    <a:pt x="1151" y="112"/>
                  </a:cubicBezTo>
                  <a:close/>
                  <a:moveTo>
                    <a:pt x="1151" y="0"/>
                  </a:moveTo>
                  <a:cubicBezTo>
                    <a:pt x="510" y="0"/>
                    <a:pt x="0" y="511"/>
                    <a:pt x="0" y="1151"/>
                  </a:cubicBezTo>
                  <a:cubicBezTo>
                    <a:pt x="0" y="1206"/>
                    <a:pt x="0" y="1206"/>
                    <a:pt x="446" y="1216"/>
                  </a:cubicBezTo>
                  <a:lnTo>
                    <a:pt x="1271" y="1216"/>
                  </a:lnTo>
                  <a:cubicBezTo>
                    <a:pt x="2301" y="1216"/>
                    <a:pt x="2301" y="1216"/>
                    <a:pt x="2301" y="1151"/>
                  </a:cubicBezTo>
                  <a:cubicBezTo>
                    <a:pt x="2301" y="511"/>
                    <a:pt x="1791" y="0"/>
                    <a:pt x="1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8"/>
            <p:cNvSpPr/>
            <p:nvPr/>
          </p:nvSpPr>
          <p:spPr>
            <a:xfrm>
              <a:off x="1412949" y="3484241"/>
              <a:ext cx="97837" cy="98545"/>
            </a:xfrm>
            <a:custGeom>
              <a:rect b="b" l="l" r="r" t="t"/>
              <a:pathLst>
                <a:path extrusionOk="0" h="1253" w="1244">
                  <a:moveTo>
                    <a:pt x="622" y="0"/>
                  </a:moveTo>
                  <a:cubicBezTo>
                    <a:pt x="279" y="0"/>
                    <a:pt x="0" y="278"/>
                    <a:pt x="0" y="622"/>
                  </a:cubicBezTo>
                  <a:cubicBezTo>
                    <a:pt x="0" y="974"/>
                    <a:pt x="279" y="1253"/>
                    <a:pt x="622" y="1253"/>
                  </a:cubicBezTo>
                  <a:cubicBezTo>
                    <a:pt x="965" y="1253"/>
                    <a:pt x="1243" y="974"/>
                    <a:pt x="1243" y="622"/>
                  </a:cubicBezTo>
                  <a:cubicBezTo>
                    <a:pt x="1243" y="278"/>
                    <a:pt x="965" y="0"/>
                    <a:pt x="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8"/>
            <p:cNvSpPr/>
            <p:nvPr/>
          </p:nvSpPr>
          <p:spPr>
            <a:xfrm>
              <a:off x="1407837" y="3479837"/>
              <a:ext cx="107354" cy="107354"/>
            </a:xfrm>
            <a:custGeom>
              <a:rect b="b" l="l" r="r" t="t"/>
              <a:pathLst>
                <a:path extrusionOk="0" h="1365" w="1365">
                  <a:moveTo>
                    <a:pt x="687" y="121"/>
                  </a:moveTo>
                  <a:cubicBezTo>
                    <a:pt x="993" y="121"/>
                    <a:pt x="1253" y="372"/>
                    <a:pt x="1253" y="678"/>
                  </a:cubicBezTo>
                  <a:cubicBezTo>
                    <a:pt x="1253" y="993"/>
                    <a:pt x="993" y="1244"/>
                    <a:pt x="687" y="1244"/>
                  </a:cubicBezTo>
                  <a:cubicBezTo>
                    <a:pt x="371" y="1244"/>
                    <a:pt x="121" y="993"/>
                    <a:pt x="121" y="678"/>
                  </a:cubicBezTo>
                  <a:cubicBezTo>
                    <a:pt x="121" y="372"/>
                    <a:pt x="371" y="121"/>
                    <a:pt x="687" y="121"/>
                  </a:cubicBezTo>
                  <a:close/>
                  <a:moveTo>
                    <a:pt x="687" y="1"/>
                  </a:moveTo>
                  <a:cubicBezTo>
                    <a:pt x="307" y="1"/>
                    <a:pt x="0" y="307"/>
                    <a:pt x="0" y="678"/>
                  </a:cubicBezTo>
                  <a:cubicBezTo>
                    <a:pt x="0" y="1058"/>
                    <a:pt x="307" y="1364"/>
                    <a:pt x="687" y="1364"/>
                  </a:cubicBezTo>
                  <a:cubicBezTo>
                    <a:pt x="1058" y="1364"/>
                    <a:pt x="1364" y="1058"/>
                    <a:pt x="1364" y="678"/>
                  </a:cubicBezTo>
                  <a:cubicBezTo>
                    <a:pt x="1364" y="307"/>
                    <a:pt x="1058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8"/>
            <p:cNvSpPr/>
            <p:nvPr/>
          </p:nvSpPr>
          <p:spPr>
            <a:xfrm>
              <a:off x="1985653" y="3311847"/>
              <a:ext cx="57019" cy="56469"/>
            </a:xfrm>
            <a:custGeom>
              <a:rect b="b" l="l" r="r" t="t"/>
              <a:pathLst>
                <a:path extrusionOk="0" h="718" w="725">
                  <a:moveTo>
                    <a:pt x="251" y="133"/>
                  </a:moveTo>
                  <a:lnTo>
                    <a:pt x="585" y="253"/>
                  </a:lnTo>
                  <a:lnTo>
                    <a:pt x="464" y="587"/>
                  </a:lnTo>
                  <a:lnTo>
                    <a:pt x="130" y="467"/>
                  </a:lnTo>
                  <a:lnTo>
                    <a:pt x="251" y="133"/>
                  </a:lnTo>
                  <a:close/>
                  <a:moveTo>
                    <a:pt x="223" y="0"/>
                  </a:moveTo>
                  <a:cubicBezTo>
                    <a:pt x="195" y="0"/>
                    <a:pt x="175" y="17"/>
                    <a:pt x="168" y="40"/>
                  </a:cubicBezTo>
                  <a:lnTo>
                    <a:pt x="1" y="485"/>
                  </a:lnTo>
                  <a:cubicBezTo>
                    <a:pt x="1" y="495"/>
                    <a:pt x="1" y="513"/>
                    <a:pt x="1" y="522"/>
                  </a:cubicBezTo>
                  <a:cubicBezTo>
                    <a:pt x="10" y="541"/>
                    <a:pt x="19" y="550"/>
                    <a:pt x="38" y="559"/>
                  </a:cubicBezTo>
                  <a:lnTo>
                    <a:pt x="483" y="717"/>
                  </a:lnTo>
                  <a:lnTo>
                    <a:pt x="501" y="717"/>
                  </a:lnTo>
                  <a:cubicBezTo>
                    <a:pt x="520" y="717"/>
                    <a:pt x="548" y="708"/>
                    <a:pt x="557" y="680"/>
                  </a:cubicBezTo>
                  <a:lnTo>
                    <a:pt x="715" y="235"/>
                  </a:lnTo>
                  <a:cubicBezTo>
                    <a:pt x="724" y="207"/>
                    <a:pt x="715" y="179"/>
                    <a:pt x="678" y="161"/>
                  </a:cubicBezTo>
                  <a:lnTo>
                    <a:pt x="242" y="3"/>
                  </a:lnTo>
                  <a:cubicBezTo>
                    <a:pt x="235" y="1"/>
                    <a:pt x="229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8"/>
            <p:cNvSpPr/>
            <p:nvPr/>
          </p:nvSpPr>
          <p:spPr>
            <a:xfrm>
              <a:off x="1707716" y="3340239"/>
              <a:ext cx="302085" cy="134566"/>
            </a:xfrm>
            <a:custGeom>
              <a:rect b="b" l="l" r="r" t="t"/>
              <a:pathLst>
                <a:path extrusionOk="0" h="1711" w="3841">
                  <a:moveTo>
                    <a:pt x="3769" y="0"/>
                  </a:moveTo>
                  <a:cubicBezTo>
                    <a:pt x="3762" y="0"/>
                    <a:pt x="3754" y="1"/>
                    <a:pt x="3748" y="4"/>
                  </a:cubicBezTo>
                  <a:lnTo>
                    <a:pt x="37" y="1599"/>
                  </a:lnTo>
                  <a:cubicBezTo>
                    <a:pt x="9" y="1618"/>
                    <a:pt x="0" y="1655"/>
                    <a:pt x="9" y="1683"/>
                  </a:cubicBezTo>
                  <a:cubicBezTo>
                    <a:pt x="19" y="1701"/>
                    <a:pt x="37" y="1711"/>
                    <a:pt x="65" y="1711"/>
                  </a:cubicBezTo>
                  <a:lnTo>
                    <a:pt x="84" y="1711"/>
                  </a:lnTo>
                  <a:lnTo>
                    <a:pt x="3794" y="115"/>
                  </a:lnTo>
                  <a:cubicBezTo>
                    <a:pt x="3822" y="106"/>
                    <a:pt x="3841" y="69"/>
                    <a:pt x="3822" y="41"/>
                  </a:cubicBezTo>
                  <a:cubicBezTo>
                    <a:pt x="3815" y="12"/>
                    <a:pt x="3792" y="0"/>
                    <a:pt x="3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0" name="Google Shape;1540;p8"/>
          <p:cNvSpPr txBox="1"/>
          <p:nvPr/>
        </p:nvSpPr>
        <p:spPr>
          <a:xfrm>
            <a:off x="5343325" y="968250"/>
            <a:ext cx="3157800" cy="31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Etapas clave: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Levantamiento de requerimientos.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Diseño de base de datos y arquitectura.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Desarrollo de módulo de registro de servicios.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Plantillas e informes digitales.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Exportación PDF/Excel.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Dashboard de métricas.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Notificaciones automáticas.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Pruebas funcionales y validación con usuarios.</a:t>
            </a:r>
            <a:endParaRPr b="0" i="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