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ora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gB/tAdAs9cwyyGBkBczlUyGMoQ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ra-bold.fntdata"/><Relationship Id="rId6" Type="http://schemas.openxmlformats.org/officeDocument/2006/relationships/slide" Target="slides/slide1.xml"/><Relationship Id="rId18" Type="http://schemas.openxmlformats.org/officeDocument/2006/relationships/font" Target="fonts/S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6" name="Google Shape;16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2" name="Google Shape;16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8" name="Google Shape;16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6" name="Google Shape;1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6" name="Google Shape;13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5" name="Google Shape;14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2" name="Google Shape;14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5" name="Google Shape;15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1" name="Google Shape;15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4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" name="Google Shape;13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" name="Google Shape;14;p4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" name="Google Shape;17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" name="Google Shape;18;p4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5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7" name="Google Shape;157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" name="Google Shape;158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9" name="Google Shape;159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1" name="Google Shape;161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62" name="Google Shape;162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3" name="Google Shape;163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5" name="Google Shape;165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8" name="Google Shape;168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9" name="Google Shape;169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1" name="Google Shape;171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72" name="Google Shape;172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3" name="Google Shape;173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5" name="Google Shape;175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76" name="Google Shape;176;p5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3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53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80" name="Google Shape;180;p5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1" name="Google Shape;181;p5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2" name="Google Shape;182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4" name="Google Shape;184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85" name="Google Shape;185;p5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8" name="Google Shape;188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54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54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" name="Google Shape;194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97" name="Google Shape;197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98" name="Google Shape;198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9" name="Google Shape;199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1" name="Google Shape;201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4" name="Google Shape;204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5" name="Google Shape;205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6" name="Google Shape;206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8" name="Google Shape;208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09" name="Google Shape;209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0" name="Google Shape;210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2" name="Google Shape;212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5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6" name="Google Shape;216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7" name="Google Shape;217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8" name="Google Shape;218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0" name="Google Shape;220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1" name="Google Shape;221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4" name="Google Shape;224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6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6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6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" name="Google Shape;234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5" name="Google Shape;235;p6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8" name="Google Shape;238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39" name="Google Shape;239;p62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62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2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62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62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2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2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2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2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2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2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62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2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2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2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2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62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62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2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2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2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2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2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2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2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2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2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2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2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2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2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2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2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62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62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62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62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2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2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2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2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62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62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62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62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62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62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62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62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62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62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2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2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2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2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2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2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2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2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2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2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2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2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2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2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62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2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2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2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2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2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2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2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2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2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2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2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2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62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2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62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2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2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2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2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2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2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2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2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2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2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2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2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2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2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2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2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2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2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2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2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2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2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2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2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2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2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2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2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2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62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2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2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2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2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2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2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2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2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2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2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2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62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2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2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62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2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2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2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62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62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70" name="Google Shape;370;p62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2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2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62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62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62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62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62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62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62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62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62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2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62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62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2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2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2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2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2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62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2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2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2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2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2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62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62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62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62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62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62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62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62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2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62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62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2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62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2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62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62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62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62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62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62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62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62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62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62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62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62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62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2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2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2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2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2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6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6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6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2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2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2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2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2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2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2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2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62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2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2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2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2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2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2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2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2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2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2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2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2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2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2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2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2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2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2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62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72" name="Google Shape;472;p62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62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62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62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2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2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2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2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2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2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2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2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2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2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2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2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2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2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2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2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2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2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2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2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2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2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2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6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6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17" name="Google Shape;517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18" name="Google Shape;518;p6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21" name="Google Shape;521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522" name="Google Shape;522;p63"/>
          <p:cNvGrpSpPr/>
          <p:nvPr/>
        </p:nvGrpSpPr>
        <p:grpSpPr>
          <a:xfrm>
            <a:off x="5441862" y="1343334"/>
            <a:ext cx="2955371" cy="2456833"/>
            <a:chOff x="5475412" y="1860275"/>
            <a:chExt cx="2955371" cy="2456833"/>
          </a:xfrm>
        </p:grpSpPr>
        <p:sp>
          <p:nvSpPr>
            <p:cNvPr id="523" name="Google Shape;523;p63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3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3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3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3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3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3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3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3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3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3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3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3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3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3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3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3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3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3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3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3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3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3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3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3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3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3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3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3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3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3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3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3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3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3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3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3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3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3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3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3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3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3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3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3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3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3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3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3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3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3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3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3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3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3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3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3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3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3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3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3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3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3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3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3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3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3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3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3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3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3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3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3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3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3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3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3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3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3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3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3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3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3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3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3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3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3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3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3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3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3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3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3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3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3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3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3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3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3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3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3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3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3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3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3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3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3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3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3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3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3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3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3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3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3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3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3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3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3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3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3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3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3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3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3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3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3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3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3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3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3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3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3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" name="Google Shape;23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4" name="Google Shape;24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" name="Google Shape;26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7" name="Google Shape;27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" name="Google Shape;28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" name="Google Shape;30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1" name="Google Shape;31;p4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44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4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44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44"/>
          <p:cNvSpPr txBox="1"/>
          <p:nvPr>
            <p:ph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44"/>
          <p:cNvSpPr txBox="1"/>
          <p:nvPr>
            <p:ph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44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" name="Google Shape;40;p44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" name="Google Shape;43;p44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5" name="Google Shape;45;p4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46" name="Google Shape;46;p4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7" name="Google Shape;47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9" name="Google Shape;49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0" name="Google Shape;50;p4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3" name="Google Shape;53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54" name="Google Shape;54;p44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45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9" name="Google Shape;59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0" name="Google Shape;60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1" name="Google Shape;61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3" name="Google Shape;63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64" name="Google Shape;64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5" name="Google Shape;65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7" name="Google Shape;67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46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1" name="Google Shape;71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2" name="Google Shape;72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3" name="Google Shape;73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5" name="Google Shape;75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76" name="Google Shape;76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7" name="Google Shape;77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9" name="Google Shape;79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4" name="Google Shape;84;p4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5" name="Google Shape;85;p4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4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9" name="Google Shape;89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0" name="Google Shape;90;p4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93" name="Google Shape;93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94" name="Google Shape;94;p4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48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1" name="Google Shape;101;p48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02" name="Google Shape;102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3" name="Google Shape;103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4" name="Google Shape;104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6" name="Google Shape;106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07" name="Google Shape;107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8" name="Google Shape;108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10" name="Google Shape;110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11" name="Google Shape;111;p4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49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49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" name="Google Shape;119;p49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0" name="Google Shape;120;p49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1" name="Google Shape;121;p4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2" name="Google Shape;122;p4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3" name="Google Shape;123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5" name="Google Shape;125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26" name="Google Shape;126;p4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7" name="Google Shape;127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9" name="Google Shape;129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30" name="Google Shape;130;p4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50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0" name="Google Shape;140;p50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1" name="Google Shape;141;p50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2" name="Google Shape;142;p50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" name="Google Shape;143;p50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44" name="Google Shape;144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5" name="Google Shape;145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6" name="Google Shape;146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8" name="Google Shape;148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9" name="Google Shape;149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52" name="Google Shape;152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53" name="Google Shape;153;p5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"/>
          <p:cNvSpPr txBox="1"/>
          <p:nvPr>
            <p:ph type="ctrTitle"/>
          </p:nvPr>
        </p:nvSpPr>
        <p:spPr>
          <a:xfrm>
            <a:off x="713225" y="179825"/>
            <a:ext cx="4827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900"/>
              <a:t>Proyecto APT – Reporta+</a:t>
            </a:r>
            <a:r>
              <a:rPr lang="en" sz="4600"/>
              <a:t> </a:t>
            </a:r>
            <a:endParaRPr b="0" sz="3700"/>
          </a:p>
        </p:txBody>
      </p:sp>
      <p:sp>
        <p:nvSpPr>
          <p:cNvPr id="705" name="Google Shape;705;p1"/>
          <p:cNvSpPr txBox="1"/>
          <p:nvPr>
            <p:ph idx="1" type="subTitle"/>
          </p:nvPr>
        </p:nvSpPr>
        <p:spPr>
          <a:xfrm>
            <a:off x="713225" y="2331127"/>
            <a:ext cx="43701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Integrantes: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/>
              <a:t>Nicolás Andr</a:t>
            </a:r>
            <a:r>
              <a:rPr lang="en" sz="1300"/>
              <a:t>és Bazán Antinao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/>
              <a:t>Agustín Antonio Durán Cofré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/>
              <a:t>Matías Jacoret Rodríguez Canto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Carrera: Ingeniería en Informática – Sede Padre Alonso Ovalle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Fecha: 2025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</p:txBody>
      </p:sp>
      <p:grpSp>
        <p:nvGrpSpPr>
          <p:cNvPr id="706" name="Google Shape;706;p1"/>
          <p:cNvGrpSpPr/>
          <p:nvPr/>
        </p:nvGrpSpPr>
        <p:grpSpPr>
          <a:xfrm>
            <a:off x="5148240" y="1213448"/>
            <a:ext cx="3374951" cy="2676564"/>
            <a:chOff x="5148240" y="1213448"/>
            <a:chExt cx="3374951" cy="2676564"/>
          </a:xfrm>
        </p:grpSpPr>
        <p:grpSp>
          <p:nvGrpSpPr>
            <p:cNvPr id="707" name="Google Shape;707;p1"/>
            <p:cNvGrpSpPr/>
            <p:nvPr/>
          </p:nvGrpSpPr>
          <p:grpSpPr>
            <a:xfrm>
              <a:off x="8384122" y="2614871"/>
              <a:ext cx="139069" cy="139071"/>
              <a:chOff x="5448853" y="3419595"/>
              <a:chExt cx="78735" cy="78736"/>
            </a:xfrm>
          </p:grpSpPr>
          <p:sp>
            <p:nvSpPr>
              <p:cNvPr id="708" name="Google Shape;708;p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6" name="Google Shape;716;p1"/>
            <p:cNvSpPr/>
            <p:nvPr/>
          </p:nvSpPr>
          <p:spPr>
            <a:xfrm>
              <a:off x="6756905" y="3331665"/>
              <a:ext cx="323574" cy="155533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6048099" y="1992822"/>
              <a:ext cx="6608" cy="77235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6344236" y="1821005"/>
              <a:ext cx="327350" cy="131400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7379802" y="2174552"/>
              <a:ext cx="423171" cy="165917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7580708" y="2958941"/>
              <a:ext cx="85437" cy="160430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8240247" y="1261064"/>
              <a:ext cx="108448" cy="108389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6505138" y="1371577"/>
              <a:ext cx="121547" cy="121075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5442194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5509517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5442194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5509517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7126914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7194237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7126914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7194237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6401705" y="1879536"/>
              <a:ext cx="52572" cy="52041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8286210" y="1697806"/>
              <a:ext cx="47144" cy="47675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8222723" y="3615765"/>
              <a:ext cx="33455" cy="33455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5649591" y="1243540"/>
              <a:ext cx="33455" cy="32865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6843404" y="1371577"/>
              <a:ext cx="517872" cy="515688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7731226" y="2764939"/>
              <a:ext cx="652517" cy="651101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5349677" y="3784338"/>
              <a:ext cx="1411122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5615133" y="3875734"/>
              <a:ext cx="879679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7107207" y="3142854"/>
              <a:ext cx="958508" cy="662902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7103372" y="3139550"/>
              <a:ext cx="966178" cy="669451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7177303" y="3206342"/>
              <a:ext cx="818316" cy="535927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7173468" y="3203038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7173468" y="3369427"/>
              <a:ext cx="7139" cy="180727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6950141" y="3800741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6946836" y="3797495"/>
              <a:ext cx="1279249" cy="92517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6958873" y="3863166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7464649" y="3806228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7461345" y="3802393"/>
              <a:ext cx="250233" cy="33986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7340388" y="330812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7369418" y="327856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7366113" y="3274727"/>
              <a:ext cx="445593" cy="382695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7437271" y="3476164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7433436" y="3472919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7470136" y="3487138"/>
              <a:ext cx="234833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7489253" y="3539120"/>
              <a:ext cx="198251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7486008" y="3535816"/>
              <a:ext cx="204741" cy="30741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7529257" y="3545139"/>
              <a:ext cx="11506" cy="11565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7551148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757191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759380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761463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763652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7524832" y="3322342"/>
              <a:ext cx="127093" cy="127093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7521587" y="3319097"/>
              <a:ext cx="133583" cy="133583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7560411" y="3389665"/>
              <a:ext cx="56466" cy="28558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7556576" y="3386420"/>
              <a:ext cx="63606" cy="35107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7572507" y="3353555"/>
              <a:ext cx="32334" cy="32393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7541825" y="3581839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7537990" y="3578534"/>
              <a:ext cx="100778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7134585" y="1285137"/>
              <a:ext cx="959039" cy="662902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7131340" y="1281833"/>
              <a:ext cx="965588" cy="670041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7204681" y="1349156"/>
              <a:ext cx="818847" cy="535396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7201376" y="1345320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7201376" y="1512300"/>
              <a:ext cx="6608" cy="180668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6977518" y="1943023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6974214" y="1939778"/>
              <a:ext cx="1279781" cy="92517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6986251" y="2005449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7492557" y="1948511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7489253" y="1945206"/>
              <a:ext cx="249702" cy="33455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7368297" y="1450405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7397326" y="1420844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7394022" y="1417599"/>
              <a:ext cx="445652" cy="382105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7464649" y="1618446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7461345" y="1615201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7497514" y="1629421"/>
              <a:ext cx="235423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7517221" y="1681934"/>
              <a:ext cx="198192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7513917" y="1678689"/>
              <a:ext cx="204741" cy="30151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755716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757905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759929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7621185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764254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766443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7552800" y="1465215"/>
              <a:ext cx="126444" cy="126503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7549496" y="1461380"/>
              <a:ext cx="133583" cy="134173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7587789" y="1532007"/>
              <a:ext cx="56466" cy="28499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7584544" y="1528702"/>
              <a:ext cx="63547" cy="35107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7600415" y="1496428"/>
              <a:ext cx="31803" cy="31803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7569203" y="1724121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7565898" y="1720817"/>
              <a:ext cx="100247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6772246" y="1753682"/>
              <a:ext cx="560000" cy="977035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6731179" y="1693971"/>
              <a:ext cx="560000" cy="995739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6727934" y="1690725"/>
              <a:ext cx="566549" cy="1002229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6732301" y="1693971"/>
              <a:ext cx="558348" cy="80539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6728465" y="1690725"/>
              <a:ext cx="565487" cy="87089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6820392" y="1885023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7032804" y="1885023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7027848" y="2016364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6924415" y="2016364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6820392" y="1950163"/>
              <a:ext cx="94228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6945184" y="1950163"/>
              <a:ext cx="155533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6820392" y="2074955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7032804" y="2074955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6820392" y="2286245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7032804" y="2286245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7027848" y="2206886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6924415" y="2206886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7123669" y="2357403"/>
              <a:ext cx="67382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6820392" y="2140094"/>
              <a:ext cx="94228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6945184" y="2140094"/>
              <a:ext cx="155533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7017994" y="2427440"/>
              <a:ext cx="155533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7433436" y="2415403"/>
              <a:ext cx="731876" cy="52170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7430191" y="2412099"/>
              <a:ext cx="738957" cy="528846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7474502" y="2375989"/>
              <a:ext cx="731876" cy="88210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7471198" y="2372685"/>
              <a:ext cx="738485" cy="94759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7553862" y="2401715"/>
              <a:ext cx="33455" cy="33986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7606434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7501349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7473971" y="2464140"/>
              <a:ext cx="732407" cy="430252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7470667" y="2460305"/>
              <a:ext cx="739016" cy="437391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7778310" y="2564859"/>
              <a:ext cx="336083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7778310" y="2614657"/>
              <a:ext cx="122668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7941395" y="2614657"/>
              <a:ext cx="147272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7778310" y="2766237"/>
              <a:ext cx="217899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7778310" y="2667170"/>
              <a:ext cx="338856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7778310" y="2716969"/>
              <a:ext cx="112224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7915670" y="2716969"/>
              <a:ext cx="198723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7525953" y="2548397"/>
              <a:ext cx="219020" cy="219020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7516631" y="2550049"/>
              <a:ext cx="218489" cy="218430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7513386" y="2546213"/>
              <a:ext cx="225569" cy="225569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7662251" y="2565921"/>
              <a:ext cx="54814" cy="54814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7985707" y="2216444"/>
              <a:ext cx="377208" cy="339092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8001047" y="2212904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7997212" y="2199923"/>
              <a:ext cx="384878" cy="339387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8016388" y="2196442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8070553" y="2285655"/>
              <a:ext cx="224507" cy="141844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8066718" y="2282410"/>
              <a:ext cx="231588" cy="148393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5843948" y="3263280"/>
              <a:ext cx="422581" cy="300504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5840112" y="3259976"/>
              <a:ext cx="429721" cy="307643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5151544" y="2042680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5148240" y="2039376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5151544" y="2076076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5148240" y="2072771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5254977" y="2195380"/>
              <a:ext cx="1597218" cy="973790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5251673" y="2192076"/>
              <a:ext cx="1603826" cy="980929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6850543" y="2586749"/>
              <a:ext cx="6608" cy="189990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6032227" y="2110533"/>
              <a:ext cx="46023" cy="46023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6805111" y="3207404"/>
              <a:ext cx="46023" cy="46082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5844479" y="3294434"/>
              <a:ext cx="421519" cy="77825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5841174" y="3291189"/>
              <a:ext cx="428128" cy="84316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"/>
            <p:cNvSpPr/>
            <p:nvPr/>
          </p:nvSpPr>
          <p:spPr>
            <a:xfrm>
              <a:off x="5257691" y="3542955"/>
              <a:ext cx="1595094" cy="130869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"/>
            <p:cNvSpPr/>
            <p:nvPr/>
          </p:nvSpPr>
          <p:spPr>
            <a:xfrm>
              <a:off x="5253856" y="3539120"/>
              <a:ext cx="1602764" cy="138540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542573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542248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5565334" y="3573047"/>
              <a:ext cx="113345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556203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"/>
            <p:cNvSpPr/>
            <p:nvPr/>
          </p:nvSpPr>
          <p:spPr>
            <a:xfrm>
              <a:off x="5708712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"/>
            <p:cNvSpPr/>
            <p:nvPr/>
          </p:nvSpPr>
          <p:spPr>
            <a:xfrm>
              <a:off x="570546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5848314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584501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"/>
            <p:cNvSpPr/>
            <p:nvPr/>
          </p:nvSpPr>
          <p:spPr>
            <a:xfrm>
              <a:off x="5990099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"/>
            <p:cNvSpPr/>
            <p:nvPr/>
          </p:nvSpPr>
          <p:spPr>
            <a:xfrm>
              <a:off x="5986794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612964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"/>
            <p:cNvSpPr/>
            <p:nvPr/>
          </p:nvSpPr>
          <p:spPr>
            <a:xfrm>
              <a:off x="6126337" y="3569743"/>
              <a:ext cx="119423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"/>
            <p:cNvSpPr/>
            <p:nvPr/>
          </p:nvSpPr>
          <p:spPr>
            <a:xfrm>
              <a:off x="6273078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"/>
            <p:cNvSpPr/>
            <p:nvPr/>
          </p:nvSpPr>
          <p:spPr>
            <a:xfrm>
              <a:off x="6269243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"/>
            <p:cNvSpPr/>
            <p:nvPr/>
          </p:nvSpPr>
          <p:spPr>
            <a:xfrm>
              <a:off x="641262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"/>
            <p:cNvSpPr/>
            <p:nvPr/>
          </p:nvSpPr>
          <p:spPr>
            <a:xfrm>
              <a:off x="6409376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"/>
            <p:cNvSpPr/>
            <p:nvPr/>
          </p:nvSpPr>
          <p:spPr>
            <a:xfrm>
              <a:off x="655930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"/>
            <p:cNvSpPr/>
            <p:nvPr/>
          </p:nvSpPr>
          <p:spPr>
            <a:xfrm>
              <a:off x="6556058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"/>
            <p:cNvSpPr/>
            <p:nvPr/>
          </p:nvSpPr>
          <p:spPr>
            <a:xfrm>
              <a:off x="535953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"/>
            <p:cNvSpPr/>
            <p:nvPr/>
          </p:nvSpPr>
          <p:spPr>
            <a:xfrm>
              <a:off x="5356227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"/>
            <p:cNvSpPr/>
            <p:nvPr/>
          </p:nvSpPr>
          <p:spPr>
            <a:xfrm>
              <a:off x="549907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"/>
            <p:cNvSpPr/>
            <p:nvPr/>
          </p:nvSpPr>
          <p:spPr>
            <a:xfrm>
              <a:off x="549582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"/>
            <p:cNvSpPr/>
            <p:nvPr/>
          </p:nvSpPr>
          <p:spPr>
            <a:xfrm>
              <a:off x="564251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"/>
            <p:cNvSpPr/>
            <p:nvPr/>
          </p:nvSpPr>
          <p:spPr>
            <a:xfrm>
              <a:off x="5639206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"/>
            <p:cNvSpPr/>
            <p:nvPr/>
          </p:nvSpPr>
          <p:spPr>
            <a:xfrm>
              <a:off x="5782053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"/>
            <p:cNvSpPr/>
            <p:nvPr/>
          </p:nvSpPr>
          <p:spPr>
            <a:xfrm>
              <a:off x="577880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"/>
            <p:cNvSpPr/>
            <p:nvPr/>
          </p:nvSpPr>
          <p:spPr>
            <a:xfrm>
              <a:off x="5923307" y="3599304"/>
              <a:ext cx="113345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"/>
            <p:cNvSpPr/>
            <p:nvPr/>
          </p:nvSpPr>
          <p:spPr>
            <a:xfrm>
              <a:off x="5920003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"/>
            <p:cNvSpPr/>
            <p:nvPr/>
          </p:nvSpPr>
          <p:spPr>
            <a:xfrm>
              <a:off x="606344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"/>
            <p:cNvSpPr/>
            <p:nvPr/>
          </p:nvSpPr>
          <p:spPr>
            <a:xfrm>
              <a:off x="6060136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"/>
            <p:cNvSpPr/>
            <p:nvPr/>
          </p:nvSpPr>
          <p:spPr>
            <a:xfrm>
              <a:off x="6206818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"/>
            <p:cNvSpPr/>
            <p:nvPr/>
          </p:nvSpPr>
          <p:spPr>
            <a:xfrm>
              <a:off x="6202982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6346419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6342584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649310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6489797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663264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6629399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5370447" y="2293916"/>
              <a:ext cx="907057" cy="79206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"/>
            <p:cNvSpPr/>
            <p:nvPr/>
          </p:nvSpPr>
          <p:spPr>
            <a:xfrm>
              <a:off x="5367201" y="2290611"/>
              <a:ext cx="913606" cy="79866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"/>
            <p:cNvSpPr/>
            <p:nvPr/>
          </p:nvSpPr>
          <p:spPr>
            <a:xfrm>
              <a:off x="5370447" y="2293916"/>
              <a:ext cx="907057" cy="72279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5367201" y="2290611"/>
              <a:ext cx="913606" cy="78887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5462433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55100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54153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5458597" y="2489275"/>
              <a:ext cx="556165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5458597" y="2588932"/>
              <a:ext cx="199844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5731192" y="2588932"/>
              <a:ext cx="240851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5458597" y="2892150"/>
              <a:ext cx="359094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5458597" y="2694017"/>
              <a:ext cx="561121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"/>
            <p:cNvSpPr/>
            <p:nvPr/>
          </p:nvSpPr>
          <p:spPr>
            <a:xfrm>
              <a:off x="5458597" y="2793614"/>
              <a:ext cx="182320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"/>
            <p:cNvSpPr/>
            <p:nvPr/>
          </p:nvSpPr>
          <p:spPr>
            <a:xfrm>
              <a:off x="5688474" y="2793614"/>
              <a:ext cx="326288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"/>
            <p:cNvSpPr/>
            <p:nvPr/>
          </p:nvSpPr>
          <p:spPr>
            <a:xfrm>
              <a:off x="6337628" y="2408264"/>
              <a:ext cx="409483" cy="672224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"/>
            <p:cNvSpPr/>
            <p:nvPr/>
          </p:nvSpPr>
          <p:spPr>
            <a:xfrm>
              <a:off x="6334383" y="2405019"/>
              <a:ext cx="416563" cy="678773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"/>
            <p:cNvSpPr/>
            <p:nvPr/>
          </p:nvSpPr>
          <p:spPr>
            <a:xfrm>
              <a:off x="6397280" y="2535829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6558772" y="2535829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"/>
            <p:cNvSpPr/>
            <p:nvPr/>
          </p:nvSpPr>
          <p:spPr>
            <a:xfrm>
              <a:off x="6641967" y="2535829"/>
              <a:ext cx="48796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"/>
            <p:cNvSpPr/>
            <p:nvPr/>
          </p:nvSpPr>
          <p:spPr>
            <a:xfrm>
              <a:off x="6554937" y="2625042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6476108" y="2625042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6397280" y="2625042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6397280" y="2580140"/>
              <a:ext cx="73459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"/>
            <p:cNvSpPr/>
            <p:nvPr/>
          </p:nvSpPr>
          <p:spPr>
            <a:xfrm>
              <a:off x="6491980" y="2580140"/>
              <a:ext cx="119954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"/>
            <p:cNvSpPr/>
            <p:nvPr/>
          </p:nvSpPr>
          <p:spPr>
            <a:xfrm>
              <a:off x="6641967" y="2580140"/>
              <a:ext cx="48796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6397280" y="2664456"/>
              <a:ext cx="135825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6558772" y="2664456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6397280" y="2806772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6558772" y="2806772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6641967" y="266445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6554937" y="2753669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6476108" y="2753669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6397280" y="2753669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6476108" y="2854919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6397280" y="2854919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6397280" y="2708236"/>
              <a:ext cx="73459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6491980" y="2708236"/>
              <a:ext cx="119954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6641967" y="270823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6396218" y="2902534"/>
              <a:ext cx="119895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6396218" y="2946905"/>
              <a:ext cx="49327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656730" y="2411037"/>
              <a:ext cx="707803" cy="605963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5695023" y="2385312"/>
              <a:ext cx="707272" cy="605432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5691778" y="2382007"/>
              <a:ext cx="714352" cy="611982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5647408" y="1634318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5644163" y="1630483"/>
              <a:ext cx="791529" cy="112283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5783174" y="1797993"/>
              <a:ext cx="513505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5779870" y="1794689"/>
              <a:ext cx="520055" cy="67972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5918351" y="1908565"/>
              <a:ext cx="243093" cy="75052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5915106" y="1904730"/>
              <a:ext cx="249643" cy="82133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5656199" y="1614611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5652895" y="1611366"/>
              <a:ext cx="792119" cy="112224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5742698" y="1644172"/>
              <a:ext cx="607615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5788662" y="1775572"/>
              <a:ext cx="520055" cy="67913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5953399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6006502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6063440" y="1795810"/>
              <a:ext cx="27378" cy="27437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6118136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6175074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5860882" y="1237521"/>
              <a:ext cx="328471" cy="329002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5857046" y="1234217"/>
              <a:ext cx="335610" cy="335610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5884424" y="1216693"/>
              <a:ext cx="329002" cy="329002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"/>
            <p:cNvSpPr/>
            <p:nvPr/>
          </p:nvSpPr>
          <p:spPr>
            <a:xfrm>
              <a:off x="5881179" y="1213448"/>
              <a:ext cx="335551" cy="335551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"/>
            <p:cNvSpPr/>
            <p:nvPr/>
          </p:nvSpPr>
          <p:spPr>
            <a:xfrm>
              <a:off x="5975820" y="1391284"/>
              <a:ext cx="146210" cy="73105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5972575" y="1387508"/>
              <a:ext cx="152759" cy="80480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6007564" y="1298236"/>
              <a:ext cx="83254" cy="82723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6004318" y="1294401"/>
              <a:ext cx="89803" cy="89862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5927673" y="1888858"/>
              <a:ext cx="242562" cy="75583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5924369" y="1885554"/>
              <a:ext cx="249112" cy="82192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5808369" y="2463550"/>
              <a:ext cx="490494" cy="488842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5807248" y="2460305"/>
              <a:ext cx="492677" cy="495922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5808369" y="2421422"/>
              <a:ext cx="490494" cy="489373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5807248" y="2418117"/>
              <a:ext cx="492677" cy="495981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4" name="Google Shape;1014;p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1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Plan de Trabajo</a:t>
            </a:r>
            <a:endParaRPr sz="2800"/>
          </a:p>
        </p:txBody>
      </p:sp>
      <p:sp>
        <p:nvSpPr>
          <p:cNvPr id="1659" name="Google Shape;1659;p12"/>
          <p:cNvSpPr txBox="1"/>
          <p:nvPr/>
        </p:nvSpPr>
        <p:spPr>
          <a:xfrm>
            <a:off x="720000" y="1114375"/>
            <a:ext cx="61899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Actividades principales: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Diseño de BD y arquitectura.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Desarrollo de formularios de informes.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Generación de reportes PDF/Excel.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Implementación de dashboard de métricas.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Configuración de notificaciones automáticas.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Autenticación y control de roles.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Pruebas funcionales y validación.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Documentación final.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Duración estimada:</a:t>
            </a:r>
            <a:r>
              <a:rPr lang="en" sz="1200"/>
              <a:t> 2 semanas por sprint, total 12–14 semanas.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3"/>
          <p:cNvSpPr txBox="1"/>
          <p:nvPr>
            <p:ph type="title"/>
          </p:nvPr>
        </p:nvSpPr>
        <p:spPr>
          <a:xfrm>
            <a:off x="859425" y="518600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Carta Gantt</a:t>
            </a:r>
            <a:endParaRPr/>
          </a:p>
        </p:txBody>
      </p:sp>
      <p:pic>
        <p:nvPicPr>
          <p:cNvPr id="1665" name="Google Shape;16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350" y="1111369"/>
            <a:ext cx="7457675" cy="33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71" name="Google Shape;1671;p15"/>
          <p:cNvSpPr txBox="1"/>
          <p:nvPr/>
        </p:nvSpPr>
        <p:spPr>
          <a:xfrm>
            <a:off x="720000" y="1560300"/>
            <a:ext cx="67470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Reporta+ digitaliza y moderniza la gestión de informes técnicos.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Reduce costos y mejora la trazabilidad de servicios.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Aumenta la confianza y transparencia hacia los clientes.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Es factible dentro del semestre y aplica directamente las competencias profesionales de Ingeniería en Informática.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El Problema</a:t>
            </a:r>
            <a:endParaRPr/>
          </a:p>
        </p:txBody>
      </p:sp>
      <p:sp>
        <p:nvSpPr>
          <p:cNvPr id="1025" name="Google Shape;1025;p2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Situación actual en las empresas técnicas: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formularios en papel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pérdida de documentos.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Procesos manuales →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errores y duplicidad de tareas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Difícil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trazabilidad de servicios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registros dispersos.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Sobrecarga administrativa y poca transparencia frente al cliente.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retrasos, menor eficiencia y pérdida de confianza.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  <p:grpSp>
        <p:nvGrpSpPr>
          <p:cNvPr id="1026" name="Google Shape;1026;p2"/>
          <p:cNvGrpSpPr/>
          <p:nvPr/>
        </p:nvGrpSpPr>
        <p:grpSpPr>
          <a:xfrm>
            <a:off x="7190985" y="712950"/>
            <a:ext cx="1239905" cy="584116"/>
            <a:chOff x="6947135" y="2460525"/>
            <a:chExt cx="1239905" cy="584116"/>
          </a:xfrm>
        </p:grpSpPr>
        <p:sp>
          <p:nvSpPr>
            <p:cNvPr id="1027" name="Google Shape;1027;p2"/>
            <p:cNvSpPr/>
            <p:nvPr/>
          </p:nvSpPr>
          <p:spPr>
            <a:xfrm>
              <a:off x="7878097" y="2638928"/>
              <a:ext cx="304483" cy="39265"/>
            </a:xfrm>
            <a:custGeom>
              <a:rect b="b" l="l" r="r" t="t"/>
              <a:pathLst>
                <a:path extrusionOk="0" h="493" w="3823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7872920" y="2634468"/>
              <a:ext cx="314120" cy="48106"/>
            </a:xfrm>
            <a:custGeom>
              <a:rect b="b" l="l" r="r" t="t"/>
              <a:pathLst>
                <a:path extrusionOk="0" h="604" w="3944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7878097" y="2725342"/>
              <a:ext cx="174423" cy="25247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7872920" y="2720165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7878097" y="2797818"/>
              <a:ext cx="174423" cy="25168"/>
            </a:xfrm>
            <a:custGeom>
              <a:rect b="b" l="l" r="r" t="t"/>
              <a:pathLst>
                <a:path extrusionOk="0" h="316" w="219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7872920" y="2793358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985603" y="2857631"/>
              <a:ext cx="295563" cy="127910"/>
            </a:xfrm>
            <a:custGeom>
              <a:rect b="b" l="l" r="r" t="t"/>
              <a:pathLst>
                <a:path extrusionOk="0" h="1606" w="3711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980426" y="2853330"/>
              <a:ext cx="305916" cy="136591"/>
            </a:xfrm>
            <a:custGeom>
              <a:rect b="b" l="l" r="r" t="t"/>
              <a:pathLst>
                <a:path extrusionOk="0" h="1715" w="3841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6951595" y="2965470"/>
              <a:ext cx="48822" cy="48106"/>
            </a:xfrm>
            <a:custGeom>
              <a:rect b="b" l="l" r="r" t="t"/>
              <a:pathLst>
                <a:path extrusionOk="0" h="604" w="613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6947135" y="2961487"/>
              <a:ext cx="57743" cy="57265"/>
            </a:xfrm>
            <a:custGeom>
              <a:rect b="b" l="l" r="r" t="t"/>
              <a:pathLst>
                <a:path extrusionOk="0" h="719" w="725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264836" y="2488002"/>
              <a:ext cx="591922" cy="551701"/>
            </a:xfrm>
            <a:custGeom>
              <a:rect b="b" l="l" r="r" t="t"/>
              <a:pathLst>
                <a:path extrusionOk="0" h="6927" w="7432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7259659" y="2483223"/>
              <a:ext cx="589692" cy="561418"/>
            </a:xfrm>
            <a:custGeom>
              <a:rect b="b" l="l" r="r" t="t"/>
              <a:pathLst>
                <a:path extrusionOk="0" h="7049" w="7404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7219757" y="2465303"/>
              <a:ext cx="627364" cy="552019"/>
            </a:xfrm>
            <a:custGeom>
              <a:rect b="b" l="l" r="r" t="t"/>
              <a:pathLst>
                <a:path extrusionOk="0" h="6931" w="7877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7232341" y="2460525"/>
              <a:ext cx="601479" cy="561179"/>
            </a:xfrm>
            <a:custGeom>
              <a:rect b="b" l="l" r="r" t="t"/>
              <a:pathLst>
                <a:path extrusionOk="0" h="7046" w="7552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7615828" y="2510541"/>
              <a:ext cx="134520" cy="135158"/>
            </a:xfrm>
            <a:custGeom>
              <a:rect b="b" l="l" r="r" t="t"/>
              <a:pathLst>
                <a:path extrusionOk="0" h="1697" w="1689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7397842" y="2601973"/>
              <a:ext cx="261634" cy="300102"/>
            </a:xfrm>
            <a:custGeom>
              <a:rect b="b" l="l" r="r" t="t"/>
              <a:pathLst>
                <a:path extrusionOk="0" h="3768" w="3285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7393461" y="2597592"/>
              <a:ext cx="271191" cy="308863"/>
            </a:xfrm>
            <a:custGeom>
              <a:rect b="b" l="l" r="r" t="t"/>
              <a:pathLst>
                <a:path extrusionOk="0" h="3878" w="3405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7448814" y="2585725"/>
              <a:ext cx="159688" cy="31858"/>
            </a:xfrm>
            <a:custGeom>
              <a:rect b="b" l="l" r="r" t="t"/>
              <a:pathLst>
                <a:path extrusionOk="0" h="400" w="2005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7443637" y="2580549"/>
              <a:ext cx="169325" cy="41495"/>
            </a:xfrm>
            <a:custGeom>
              <a:rect b="b" l="l" r="r" t="t"/>
              <a:pathLst>
                <a:path extrusionOk="0" h="521" w="2126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500583" y="2556894"/>
              <a:ext cx="55433" cy="55513"/>
            </a:xfrm>
            <a:custGeom>
              <a:rect b="b" l="l" r="r" t="t"/>
              <a:pathLst>
                <a:path extrusionOk="0" h="697" w="696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496123" y="2552514"/>
              <a:ext cx="65070" cy="65070"/>
            </a:xfrm>
            <a:custGeom>
              <a:rect b="b" l="l" r="r" t="t"/>
              <a:pathLst>
                <a:path extrusionOk="0" h="817" w="817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516830" y="2570195"/>
              <a:ext cx="22938" cy="22301"/>
            </a:xfrm>
            <a:custGeom>
              <a:rect b="b" l="l" r="r" t="t"/>
              <a:pathLst>
                <a:path extrusionOk="0" h="280" w="288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7512370" y="2565018"/>
              <a:ext cx="31858" cy="31858"/>
            </a:xfrm>
            <a:custGeom>
              <a:rect b="b" l="l" r="r" t="t"/>
              <a:pathLst>
                <a:path extrusionOk="0" h="400" w="40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7442204" y="26766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7496840" y="2655175"/>
              <a:ext cx="68096" cy="9717"/>
            </a:xfrm>
            <a:custGeom>
              <a:rect b="b" l="l" r="r" t="t"/>
              <a:pathLst>
                <a:path extrusionOk="0" h="122" w="855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7496840" y="2727572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7496840" y="2802199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7442204" y="2698741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7442204" y="2753456"/>
              <a:ext cx="178086" cy="8920"/>
            </a:xfrm>
            <a:custGeom>
              <a:rect b="b" l="l" r="r" t="t"/>
              <a:pathLst>
                <a:path extrusionOk="0" h="112" w="223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7442204" y="2775598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7442204" y="28288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4"/>
          <p:cNvSpPr txBox="1"/>
          <p:nvPr>
            <p:ph idx="1" type="subTitle"/>
          </p:nvPr>
        </p:nvSpPr>
        <p:spPr>
          <a:xfrm>
            <a:off x="713225" y="1173313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 web/móvil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permite: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Digitalizar informes técnicos con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plantillas configurables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reportes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automáticamente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clientes y supervisores.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Acceder a un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centralizado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métricas en tiempo real.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Exportar reportes en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 y Excel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63" name="Google Shape;1063;p4"/>
          <p:cNvSpPr txBox="1"/>
          <p:nvPr>
            <p:ph type="title"/>
          </p:nvPr>
        </p:nvSpPr>
        <p:spPr>
          <a:xfrm>
            <a:off x="713225" y="532225"/>
            <a:ext cx="6011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 Solución: Reporta+</a:t>
            </a:r>
            <a:endParaRPr/>
          </a:p>
        </p:txBody>
      </p:sp>
      <p:grpSp>
        <p:nvGrpSpPr>
          <p:cNvPr id="1064" name="Google Shape;1064;p4"/>
          <p:cNvGrpSpPr/>
          <p:nvPr/>
        </p:nvGrpSpPr>
        <p:grpSpPr>
          <a:xfrm>
            <a:off x="6964178" y="2817557"/>
            <a:ext cx="1466651" cy="1625713"/>
            <a:chOff x="6964178" y="2817557"/>
            <a:chExt cx="1466651" cy="1625713"/>
          </a:xfrm>
        </p:grpSpPr>
        <p:sp>
          <p:nvSpPr>
            <p:cNvPr id="1065" name="Google Shape;1065;p4"/>
            <p:cNvSpPr/>
            <p:nvPr/>
          </p:nvSpPr>
          <p:spPr>
            <a:xfrm>
              <a:off x="8050212" y="2817557"/>
              <a:ext cx="149334" cy="149334"/>
            </a:xfrm>
            <a:custGeom>
              <a:rect b="b" l="l" r="r" t="t"/>
              <a:pathLst>
                <a:path extrusionOk="0" h="1875" w="1875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11760" y="3539546"/>
              <a:ext cx="9000" cy="60689"/>
            </a:xfrm>
            <a:custGeom>
              <a:rect b="b" l="l" r="r" t="t"/>
              <a:pathLst>
                <a:path extrusionOk="0" h="762" w="113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11760" y="3671118"/>
              <a:ext cx="9000" cy="59893"/>
            </a:xfrm>
            <a:custGeom>
              <a:rect b="b" l="l" r="r" t="t"/>
              <a:pathLst>
                <a:path extrusionOk="0" h="752" w="113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51662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220169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251948" y="3663711"/>
              <a:ext cx="36318" cy="36238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246771" y="3659092"/>
              <a:ext cx="46672" cy="45318"/>
            </a:xfrm>
            <a:custGeom>
              <a:rect b="b" l="l" r="r" t="t"/>
              <a:pathLst>
                <a:path extrusionOk="0" h="569" w="586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44335" y="3571324"/>
              <a:ext cx="36238" cy="35521"/>
            </a:xfrm>
            <a:custGeom>
              <a:rect b="b" l="l" r="r" t="t"/>
              <a:pathLst>
                <a:path extrusionOk="0" h="446" w="455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39158" y="3566545"/>
              <a:ext cx="46592" cy="45477"/>
            </a:xfrm>
            <a:custGeom>
              <a:rect b="b" l="l" r="r" t="t"/>
              <a:pathLst>
                <a:path extrusionOk="0" h="571" w="585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251948" y="3571324"/>
              <a:ext cx="36318" cy="35521"/>
            </a:xfrm>
            <a:custGeom>
              <a:rect b="b" l="l" r="r" t="t"/>
              <a:pathLst>
                <a:path extrusionOk="0" h="446" w="456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246771" y="3566545"/>
              <a:ext cx="46672" cy="45477"/>
            </a:xfrm>
            <a:custGeom>
              <a:rect b="b" l="l" r="r" t="t"/>
              <a:pathLst>
                <a:path extrusionOk="0" h="571" w="586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44335" y="3663711"/>
              <a:ext cx="36238" cy="36238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39158" y="3659092"/>
              <a:ext cx="46592" cy="45318"/>
            </a:xfrm>
            <a:custGeom>
              <a:rect b="b" l="l" r="r" t="t"/>
              <a:pathLst>
                <a:path extrusionOk="0" h="569" w="585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76830" y="3208544"/>
              <a:ext cx="53999" cy="54795"/>
            </a:xfrm>
            <a:custGeom>
              <a:rect b="b" l="l" r="r" t="t"/>
              <a:pathLst>
                <a:path extrusionOk="0" h="688" w="678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7681743" y="3168650"/>
              <a:ext cx="135237" cy="164865"/>
            </a:xfrm>
            <a:custGeom>
              <a:rect b="b" l="l" r="r" t="t"/>
              <a:pathLst>
                <a:path extrusionOk="0" h="2070" w="1698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7684690" y="3164031"/>
              <a:ext cx="136750" cy="173865"/>
            </a:xfrm>
            <a:custGeom>
              <a:rect b="b" l="l" r="r" t="t"/>
              <a:pathLst>
                <a:path extrusionOk="0" h="2183" w="1717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7695044" y="3328974"/>
              <a:ext cx="164786" cy="123290"/>
            </a:xfrm>
            <a:custGeom>
              <a:rect b="b" l="l" r="r" t="t"/>
              <a:pathLst>
                <a:path extrusionOk="0" h="1548" w="2069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7690583" y="3324594"/>
              <a:ext cx="173706" cy="132290"/>
            </a:xfrm>
            <a:custGeom>
              <a:rect b="b" l="l" r="r" t="t"/>
              <a:pathLst>
                <a:path extrusionOk="0" h="1661" w="2181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7812519" y="3166580"/>
              <a:ext cx="167016" cy="283695"/>
            </a:xfrm>
            <a:custGeom>
              <a:rect b="b" l="l" r="r" t="t"/>
              <a:pathLst>
                <a:path extrusionOk="0" h="3562" w="2097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7807342" y="3162199"/>
              <a:ext cx="176653" cy="293173"/>
            </a:xfrm>
            <a:custGeom>
              <a:rect b="b" l="l" r="r" t="t"/>
              <a:pathLst>
                <a:path extrusionOk="0" h="3681" w="2218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7540613" y="3210065"/>
              <a:ext cx="103538" cy="455888"/>
            </a:xfrm>
            <a:custGeom>
              <a:rect b="b" l="l" r="r" t="t"/>
              <a:pathLst>
                <a:path extrusionOk="0" h="5724" w="130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7536153" y="3205605"/>
              <a:ext cx="112379" cy="464808"/>
            </a:xfrm>
            <a:custGeom>
              <a:rect b="b" l="l" r="r" t="t"/>
              <a:pathLst>
                <a:path extrusionOk="0" h="5836" w="1411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7688353" y="3377000"/>
              <a:ext cx="102822" cy="288952"/>
            </a:xfrm>
            <a:custGeom>
              <a:rect b="b" l="l" r="r" t="t"/>
              <a:pathLst>
                <a:path extrusionOk="0" h="3628" w="1291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7683973" y="3372540"/>
              <a:ext cx="111583" cy="297872"/>
            </a:xfrm>
            <a:custGeom>
              <a:rect b="b" l="l" r="r" t="t"/>
              <a:pathLst>
                <a:path extrusionOk="0" h="3740" w="1401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7833943" y="3502599"/>
              <a:ext cx="103459" cy="163352"/>
            </a:xfrm>
            <a:custGeom>
              <a:rect b="b" l="l" r="r" t="t"/>
              <a:pathLst>
                <a:path extrusionOk="0" h="2051" w="1299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7829483" y="3498935"/>
              <a:ext cx="111662" cy="171476"/>
            </a:xfrm>
            <a:custGeom>
              <a:rect b="b" l="l" r="r" t="t"/>
              <a:pathLst>
                <a:path extrusionOk="0" h="2153" w="1402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7369219" y="3129465"/>
              <a:ext cx="103459" cy="536489"/>
            </a:xfrm>
            <a:custGeom>
              <a:rect b="b" l="l" r="r" t="t"/>
              <a:pathLst>
                <a:path extrusionOk="0" h="6736" w="1299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7365475" y="3125802"/>
              <a:ext cx="110229" cy="543896"/>
            </a:xfrm>
            <a:custGeom>
              <a:rect b="b" l="l" r="r" t="t"/>
              <a:pathLst>
                <a:path extrusionOk="0" h="6829" w="1384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7359582" y="3130979"/>
              <a:ext cx="103538" cy="524622"/>
            </a:xfrm>
            <a:custGeom>
              <a:rect b="b" l="l" r="r" t="t"/>
              <a:pathLst>
                <a:path extrusionOk="0" h="6587" w="130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7355122" y="3126519"/>
              <a:ext cx="111662" cy="533542"/>
            </a:xfrm>
            <a:custGeom>
              <a:rect b="b" l="l" r="r" t="t"/>
              <a:pathLst>
                <a:path extrusionOk="0" h="6699" w="1402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7980967" y="3600163"/>
              <a:ext cx="103538" cy="66583"/>
            </a:xfrm>
            <a:custGeom>
              <a:rect b="b" l="l" r="r" t="t"/>
              <a:pathLst>
                <a:path extrusionOk="0" h="836" w="130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7976507" y="3595703"/>
              <a:ext cx="111662" cy="75424"/>
            </a:xfrm>
            <a:custGeom>
              <a:rect b="b" l="l" r="r" t="t"/>
              <a:pathLst>
                <a:path extrusionOk="0" h="947" w="1402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7003284" y="3902326"/>
              <a:ext cx="295640" cy="127192"/>
            </a:xfrm>
            <a:custGeom>
              <a:rect b="b" l="l" r="r" t="t"/>
              <a:pathLst>
                <a:path extrusionOk="0" h="1597" w="3712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6998107" y="3897627"/>
              <a:ext cx="305994" cy="136271"/>
            </a:xfrm>
            <a:custGeom>
              <a:rect b="b" l="l" r="r" t="t"/>
              <a:pathLst>
                <a:path extrusionOk="0" h="1711" w="3842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6969355" y="3873495"/>
              <a:ext cx="48105" cy="48105"/>
            </a:xfrm>
            <a:custGeom>
              <a:rect b="b" l="l" r="r" t="t"/>
              <a:pathLst>
                <a:path extrusionOk="0" h="604" w="604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6964178" y="3868477"/>
              <a:ext cx="58459" cy="57583"/>
            </a:xfrm>
            <a:custGeom>
              <a:rect b="b" l="l" r="r" t="t"/>
              <a:pathLst>
                <a:path extrusionOk="0" h="723" w="734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7282596" y="3887114"/>
              <a:ext cx="591120" cy="551935"/>
            </a:xfrm>
            <a:custGeom>
              <a:rect b="b" l="l" r="r" t="t"/>
              <a:pathLst>
                <a:path extrusionOk="0" h="6930" w="7422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7277420" y="3882176"/>
              <a:ext cx="589687" cy="561094"/>
            </a:xfrm>
            <a:custGeom>
              <a:rect b="b" l="l" r="r" t="t"/>
              <a:pathLst>
                <a:path extrusionOk="0" h="7045" w="7404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7236801" y="3869592"/>
              <a:ext cx="627358" cy="551776"/>
            </a:xfrm>
            <a:custGeom>
              <a:rect b="b" l="l" r="r" t="t"/>
              <a:pathLst>
                <a:path extrusionOk="0" h="6928" w="7877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7250102" y="3865769"/>
              <a:ext cx="588890" cy="561254"/>
            </a:xfrm>
            <a:custGeom>
              <a:rect b="b" l="l" r="r" t="t"/>
              <a:pathLst>
                <a:path extrusionOk="0" h="7047" w="7394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7643863" y="3925423"/>
              <a:ext cx="134599" cy="135077"/>
            </a:xfrm>
            <a:custGeom>
              <a:rect b="b" l="l" r="r" t="t"/>
              <a:pathLst>
                <a:path extrusionOk="0" h="1696" w="169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7895061" y="4209673"/>
              <a:ext cx="304480" cy="38548"/>
            </a:xfrm>
            <a:custGeom>
              <a:rect b="b" l="l" r="r" t="t"/>
              <a:pathLst>
                <a:path extrusionOk="0" h="484" w="3823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7890681" y="4205293"/>
              <a:ext cx="314038" cy="48105"/>
            </a:xfrm>
            <a:custGeom>
              <a:rect b="b" l="l" r="r" t="t"/>
              <a:pathLst>
                <a:path extrusionOk="0" h="604" w="3943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7895061" y="4136560"/>
              <a:ext cx="175218" cy="25884"/>
            </a:xfrm>
            <a:custGeom>
              <a:rect b="b" l="l" r="r" t="t"/>
              <a:pathLst>
                <a:path extrusionOk="0" h="325" w="220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7890681" y="4132100"/>
              <a:ext cx="184058" cy="34805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7895061" y="4064163"/>
              <a:ext cx="175218" cy="25168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7890681" y="4059703"/>
              <a:ext cx="184058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7475415" y="3969546"/>
              <a:ext cx="156023" cy="115325"/>
            </a:xfrm>
            <a:custGeom>
              <a:rect b="b" l="l" r="r" t="t"/>
              <a:pathLst>
                <a:path extrusionOk="0" h="1448" w="1959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7471035" y="3964369"/>
              <a:ext cx="164784" cy="125679"/>
            </a:xfrm>
            <a:custGeom>
              <a:rect b="b" l="l" r="r" t="t"/>
              <a:pathLst>
                <a:path extrusionOk="0" h="1578" w="2069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7437744" y="4085587"/>
              <a:ext cx="231367" cy="192899"/>
            </a:xfrm>
            <a:custGeom>
              <a:rect b="b" l="l" r="r" t="t"/>
              <a:pathLst>
                <a:path extrusionOk="0" h="2422" w="2905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7433283" y="4080411"/>
              <a:ext cx="240207" cy="202536"/>
            </a:xfrm>
            <a:custGeom>
              <a:rect b="b" l="l" r="r" t="t"/>
              <a:pathLst>
                <a:path extrusionOk="0" h="2543" w="3016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7532361" y="4141737"/>
              <a:ext cx="42132" cy="80600"/>
            </a:xfrm>
            <a:custGeom>
              <a:rect b="b" l="l" r="r" t="t"/>
              <a:pathLst>
                <a:path extrusionOk="0" h="1012" w="52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7527901" y="4137277"/>
              <a:ext cx="51769" cy="89520"/>
            </a:xfrm>
            <a:custGeom>
              <a:rect b="b" l="l" r="r" t="t"/>
              <a:pathLst>
                <a:path extrusionOk="0" h="1124" w="65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"/>
          <p:cNvSpPr txBox="1"/>
          <p:nvPr>
            <p:ph type="title"/>
          </p:nvPr>
        </p:nvSpPr>
        <p:spPr>
          <a:xfrm>
            <a:off x="4130550" y="14023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la empresa: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Incrementa la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eficiencia operativa</a:t>
            </a: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costos administrativos en un 30% (IDC, 2022).</a:t>
            </a:r>
            <a:b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 la 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trazabilidad</a:t>
            </a: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respaldo digital.</a:t>
            </a:r>
            <a:b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los clientes: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Información clara y en tiempo real.</a:t>
            </a:r>
            <a:b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 transparencia y confianza en los servicios prestados.</a:t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39" name="Google Shape;1139;p5"/>
          <p:cNvSpPr txBox="1"/>
          <p:nvPr>
            <p:ph idx="2" type="title"/>
          </p:nvPr>
        </p:nvSpPr>
        <p:spPr>
          <a:xfrm>
            <a:off x="4056550" y="48180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</a:t>
            </a:r>
            <a:r>
              <a:rPr lang="en" sz="3600"/>
              <a:t>Beneficios Clave</a:t>
            </a:r>
            <a:endParaRPr sz="3600"/>
          </a:p>
        </p:txBody>
      </p:sp>
      <p:grpSp>
        <p:nvGrpSpPr>
          <p:cNvPr id="1140" name="Google Shape;1140;p5"/>
          <p:cNvGrpSpPr/>
          <p:nvPr/>
        </p:nvGrpSpPr>
        <p:grpSpPr>
          <a:xfrm>
            <a:off x="713237" y="1219150"/>
            <a:ext cx="2955371" cy="2463165"/>
            <a:chOff x="1136562" y="1210000"/>
            <a:chExt cx="2955371" cy="2463165"/>
          </a:xfrm>
        </p:grpSpPr>
        <p:sp>
          <p:nvSpPr>
            <p:cNvPr id="1141" name="Google Shape;1141;p5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5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Objetivo General</a:t>
            </a:r>
            <a:endParaRPr/>
          </a:p>
        </p:txBody>
      </p:sp>
      <p:sp>
        <p:nvSpPr>
          <p:cNvPr id="1349" name="Google Shape;1349;p6"/>
          <p:cNvSpPr txBox="1"/>
          <p:nvPr>
            <p:ph idx="2" type="subTitle"/>
          </p:nvPr>
        </p:nvSpPr>
        <p:spPr>
          <a:xfrm>
            <a:off x="720000" y="1524550"/>
            <a:ext cx="55485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una aplicación web/móvil personalizable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permita generar informes técnicos digitales, enviarlos automáticamente a clientes y supervisores, y gestionarlos en un dashboard con métricas y reportes exportables.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1350" name="Google Shape;1350;p6"/>
          <p:cNvGrpSpPr/>
          <p:nvPr/>
        </p:nvGrpSpPr>
        <p:grpSpPr>
          <a:xfrm>
            <a:off x="7225068" y="3582212"/>
            <a:ext cx="1155486" cy="930982"/>
            <a:chOff x="7225068" y="3582212"/>
            <a:chExt cx="1155486" cy="930982"/>
          </a:xfrm>
        </p:grpSpPr>
        <p:grpSp>
          <p:nvGrpSpPr>
            <p:cNvPr id="1351" name="Google Shape;1351;p6"/>
            <p:cNvGrpSpPr/>
            <p:nvPr/>
          </p:nvGrpSpPr>
          <p:grpSpPr>
            <a:xfrm>
              <a:off x="8190795" y="3582212"/>
              <a:ext cx="189759" cy="189761"/>
              <a:chOff x="5448853" y="3419595"/>
              <a:chExt cx="78735" cy="78736"/>
            </a:xfrm>
          </p:grpSpPr>
          <p:sp>
            <p:nvSpPr>
              <p:cNvPr id="1352" name="Google Shape;1352;p6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6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6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6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6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6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6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6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0" name="Google Shape;1360;p6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1" name="Google Shape;1361;p6"/>
          <p:cNvGrpSpPr/>
          <p:nvPr/>
        </p:nvGrpSpPr>
        <p:grpSpPr>
          <a:xfrm>
            <a:off x="6959933" y="2357479"/>
            <a:ext cx="1298847" cy="1015848"/>
            <a:chOff x="781983" y="2939892"/>
            <a:chExt cx="1298847" cy="1015848"/>
          </a:xfrm>
        </p:grpSpPr>
        <p:sp>
          <p:nvSpPr>
            <p:cNvPr id="1362" name="Google Shape;1362;p6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0" name="Google Shape;1390;p6"/>
          <p:cNvGrpSpPr/>
          <p:nvPr/>
        </p:nvGrpSpPr>
        <p:grpSpPr>
          <a:xfrm>
            <a:off x="6414297" y="1204526"/>
            <a:ext cx="1469314" cy="944105"/>
            <a:chOff x="5423018" y="1213448"/>
            <a:chExt cx="1203665" cy="773413"/>
          </a:xfrm>
        </p:grpSpPr>
        <p:sp>
          <p:nvSpPr>
            <p:cNvPr id="1391" name="Google Shape;1391;p6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Objetivos Específicos</a:t>
            </a:r>
            <a:endParaRPr/>
          </a:p>
        </p:txBody>
      </p:sp>
      <p:sp>
        <p:nvSpPr>
          <p:cNvPr id="1438" name="Google Shape;1438;p7"/>
          <p:cNvSpPr txBox="1"/>
          <p:nvPr>
            <p:ph idx="1" type="subTitle"/>
          </p:nvPr>
        </p:nvSpPr>
        <p:spPr>
          <a:xfrm>
            <a:off x="720000" y="1282500"/>
            <a:ext cx="52524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una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centralizada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clientes, técnicos e informes.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plantillas personalizables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informes digitales.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Automatizar el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envío de reportes vía correo electrónico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de métricas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filtradas por cliente, técnico y fecha.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exportación en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 y Excel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Validar la solución mediante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usuario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escenarios simulados.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439" name="Google Shape;1439;p7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440" name="Google Shape;1440;p7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7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7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Metodología</a:t>
            </a:r>
            <a:endParaRPr sz="2700"/>
          </a:p>
        </p:txBody>
      </p:sp>
      <p:sp>
        <p:nvSpPr>
          <p:cNvPr id="1455" name="Google Shape;1455;p8"/>
          <p:cNvSpPr txBox="1"/>
          <p:nvPr>
            <p:ph idx="1" type="subTitle"/>
          </p:nvPr>
        </p:nvSpPr>
        <p:spPr>
          <a:xfrm>
            <a:off x="2290330" y="11143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Enfoque: SCRUM (Metodología Ágil)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Sprints de 2 semanas.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Entregas incrementales y revisiones constantes.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Adaptación a cambios de requerimientos.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1456" name="Google Shape;1456;p8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457" name="Google Shape;1457;p8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8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8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8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8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8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8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8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8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8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8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8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8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8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1" name="Google Shape;1481;p8"/>
          <p:cNvGrpSpPr/>
          <p:nvPr/>
        </p:nvGrpSpPr>
        <p:grpSpPr>
          <a:xfrm>
            <a:off x="756080" y="2788886"/>
            <a:ext cx="1329442" cy="916475"/>
            <a:chOff x="713230" y="2963286"/>
            <a:chExt cx="1329442" cy="916475"/>
          </a:xfrm>
        </p:grpSpPr>
        <p:sp>
          <p:nvSpPr>
            <p:cNvPr id="1482" name="Google Shape;1482;p8"/>
            <p:cNvSpPr/>
            <p:nvPr/>
          </p:nvSpPr>
          <p:spPr>
            <a:xfrm>
              <a:off x="803044" y="2963286"/>
              <a:ext cx="9516" cy="59929"/>
            </a:xfrm>
            <a:custGeom>
              <a:rect b="b" l="l" r="r" t="t"/>
              <a:pathLst>
                <a:path extrusionOk="0" h="762" w="121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803044" y="3093131"/>
              <a:ext cx="9516" cy="59222"/>
            </a:xfrm>
            <a:custGeom>
              <a:rect b="b" l="l" r="r" t="t"/>
              <a:pathLst>
                <a:path extrusionOk="0" h="753" w="121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842367" y="3053021"/>
              <a:ext cx="59929" cy="9595"/>
            </a:xfrm>
            <a:custGeom>
              <a:rect b="b" l="l" r="r" t="t"/>
              <a:pathLst>
                <a:path extrusionOk="0" h="122" w="76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713230" y="3053021"/>
              <a:ext cx="59222" cy="9595"/>
            </a:xfrm>
            <a:custGeom>
              <a:rect b="b" l="l" r="r" t="t"/>
              <a:pathLst>
                <a:path extrusionOk="0" h="122" w="753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743902" y="3085896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738790" y="3081098"/>
              <a:ext cx="46087" cy="44986"/>
            </a:xfrm>
            <a:custGeom>
              <a:rect b="b" l="l" r="r" t="t"/>
              <a:pathLst>
                <a:path extrusionOk="0" h="572" w="586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835840" y="2993958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830728" y="2989396"/>
              <a:ext cx="46009" cy="45458"/>
            </a:xfrm>
            <a:custGeom>
              <a:rect b="b" l="l" r="r" t="t"/>
              <a:pathLst>
                <a:path extrusionOk="0" h="578" w="585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743902" y="2993958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738790" y="2989396"/>
              <a:ext cx="46087" cy="45458"/>
            </a:xfrm>
            <a:custGeom>
              <a:rect b="b" l="l" r="r" t="t"/>
              <a:pathLst>
                <a:path extrusionOk="0" h="578" w="586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835840" y="3085896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830728" y="3081098"/>
              <a:ext cx="46009" cy="44986"/>
            </a:xfrm>
            <a:custGeom>
              <a:rect b="b" l="l" r="r" t="t"/>
              <a:pathLst>
                <a:path extrusionOk="0" h="572" w="585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1099227" y="3149281"/>
              <a:ext cx="70861" cy="71569"/>
            </a:xfrm>
            <a:custGeom>
              <a:rect b="b" l="l" r="r" t="t"/>
              <a:pathLst>
                <a:path extrusionOk="0" h="910" w="901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822706" y="3648376"/>
              <a:ext cx="300669" cy="38773"/>
            </a:xfrm>
            <a:custGeom>
              <a:rect b="b" l="l" r="r" t="t"/>
              <a:pathLst>
                <a:path extrusionOk="0" h="493" w="3823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818302" y="3643972"/>
              <a:ext cx="309478" cy="47503"/>
            </a:xfrm>
            <a:custGeom>
              <a:rect b="b" l="l" r="r" t="t"/>
              <a:pathLst>
                <a:path extrusionOk="0" h="604" w="3935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950349" y="357688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946024" y="3572482"/>
              <a:ext cx="181754" cy="33661"/>
            </a:xfrm>
            <a:custGeom>
              <a:rect b="b" l="l" r="r" t="t"/>
              <a:pathLst>
                <a:path extrusionOk="0" h="428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950349" y="350539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8"/>
            <p:cNvSpPr/>
            <p:nvPr/>
          </p:nvSpPr>
          <p:spPr>
            <a:xfrm>
              <a:off x="946024" y="3500285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1144449" y="3330093"/>
              <a:ext cx="583722" cy="544713"/>
            </a:xfrm>
            <a:custGeom>
              <a:rect b="b" l="l" r="r" t="t"/>
              <a:pathLst>
                <a:path extrusionOk="0" h="6926" w="7422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1151763" y="3325532"/>
              <a:ext cx="569880" cy="554229"/>
            </a:xfrm>
            <a:custGeom>
              <a:rect b="b" l="l" r="r" t="t"/>
              <a:pathLst>
                <a:path extrusionOk="0" h="7047" w="7246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1152471" y="3313892"/>
              <a:ext cx="621708" cy="544949"/>
            </a:xfrm>
            <a:custGeom>
              <a:rect b="b" l="l" r="r" t="t"/>
              <a:pathLst>
                <a:path extrusionOk="0" h="6929" w="7905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1178739" y="3308938"/>
              <a:ext cx="582306" cy="553993"/>
            </a:xfrm>
            <a:custGeom>
              <a:rect b="b" l="l" r="r" t="t"/>
              <a:pathLst>
                <a:path extrusionOk="0" h="7044" w="7404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1563950" y="3370439"/>
              <a:ext cx="117578" cy="119701"/>
            </a:xfrm>
            <a:custGeom>
              <a:rect b="b" l="l" r="r" t="t"/>
              <a:pathLst>
                <a:path extrusionOk="0" h="1522" w="1495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1555928" y="3363282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1990058" y="3317117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1277991" y="3581212"/>
              <a:ext cx="151790" cy="76524"/>
            </a:xfrm>
            <a:custGeom>
              <a:rect b="b" l="l" r="r" t="t"/>
              <a:pathLst>
                <a:path extrusionOk="0" h="973" w="193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1272879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1310787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1306383" y="3479837"/>
              <a:ext cx="95714" cy="95635"/>
            </a:xfrm>
            <a:custGeom>
              <a:rect b="b" l="l" r="r" t="t"/>
              <a:pathLst>
                <a:path extrusionOk="0" h="1216" w="1217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499775" y="3581212"/>
              <a:ext cx="152576" cy="76524"/>
            </a:xfrm>
            <a:custGeom>
              <a:rect b="b" l="l" r="r" t="t"/>
              <a:pathLst>
                <a:path extrusionOk="0" h="973" w="194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1495370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1533278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1528952" y="3479837"/>
              <a:ext cx="95635" cy="95635"/>
            </a:xfrm>
            <a:custGeom>
              <a:rect b="b" l="l" r="r" t="t"/>
              <a:pathLst>
                <a:path extrusionOk="0" h="1216" w="1216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1374962" y="3594346"/>
              <a:ext cx="172317" cy="86512"/>
            </a:xfrm>
            <a:custGeom>
              <a:rect b="b" l="l" r="r" t="t"/>
              <a:pathLst>
                <a:path extrusionOk="0" h="1100" w="2191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1370637" y="3590021"/>
              <a:ext cx="180968" cy="95635"/>
            </a:xfrm>
            <a:custGeom>
              <a:rect b="b" l="l" r="r" t="t"/>
              <a:pathLst>
                <a:path extrusionOk="0" h="1216" w="2301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1412949" y="3484241"/>
              <a:ext cx="97837" cy="98545"/>
            </a:xfrm>
            <a:custGeom>
              <a:rect b="b" l="l" r="r" t="t"/>
              <a:pathLst>
                <a:path extrusionOk="0" h="1253" w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1407837" y="3479837"/>
              <a:ext cx="107354" cy="107354"/>
            </a:xfrm>
            <a:custGeom>
              <a:rect b="b" l="l" r="r" t="t"/>
              <a:pathLst>
                <a:path extrusionOk="0" h="1365" w="1365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1985653" y="3311847"/>
              <a:ext cx="57019" cy="56469"/>
            </a:xfrm>
            <a:custGeom>
              <a:rect b="b" l="l" r="r" t="t"/>
              <a:pathLst>
                <a:path extrusionOk="0" h="718" w="725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1707716" y="3340239"/>
              <a:ext cx="302085" cy="134566"/>
            </a:xfrm>
            <a:custGeom>
              <a:rect b="b" l="l" r="r" t="t"/>
              <a:pathLst>
                <a:path extrusionOk="0" h="1711" w="3841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2" name="Google Shape;1522;p8"/>
          <p:cNvSpPr txBox="1"/>
          <p:nvPr/>
        </p:nvSpPr>
        <p:spPr>
          <a:xfrm>
            <a:off x="5343325" y="968250"/>
            <a:ext cx="3157800" cy="25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Etapas clave: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Levantamiento de requerimientos.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Diseño de base de datos y arquitectura.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Desarrollo de módulo de registro de servicios.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Plantillas e informes digitales.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Exportación PDF/Excel.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Dashboard de métricas.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Notificaciones automáticas.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Pruebas funcionales y validación con usuarios.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Equipo de Trabajo</a:t>
            </a:r>
            <a:endParaRPr/>
          </a:p>
        </p:txBody>
      </p:sp>
      <p:sp>
        <p:nvSpPr>
          <p:cNvPr id="1528" name="Google Shape;1528;p9"/>
          <p:cNvSpPr txBox="1"/>
          <p:nvPr>
            <p:ph idx="1" type="subTitle"/>
          </p:nvPr>
        </p:nvSpPr>
        <p:spPr>
          <a:xfrm>
            <a:off x="720000" y="1179800"/>
            <a:ext cx="41424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Nicolás Bazán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 / Backend</a:t>
            </a:r>
            <a:b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SCRUM, desarrollo de backend y base de datos.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Matías Rodríguez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Owner / Frontend</a:t>
            </a:r>
            <a:b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requerimientos, desarrollo de interfaz y dashboard.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Agustín Durán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/ Full Stack Support</a:t>
            </a:r>
            <a:b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Validación de calidad, pruebas y apoyo en desarrollo.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0"/>
          <p:cNvSpPr txBox="1"/>
          <p:nvPr>
            <p:ph type="title"/>
          </p:nvPr>
        </p:nvSpPr>
        <p:spPr>
          <a:xfrm>
            <a:off x="3018975" y="561488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4300"/>
              <a:t>Evidencias</a:t>
            </a:r>
            <a:endParaRPr sz="4300"/>
          </a:p>
        </p:txBody>
      </p:sp>
      <p:sp>
        <p:nvSpPr>
          <p:cNvPr id="1534" name="Google Shape;1534;p10"/>
          <p:cNvSpPr txBox="1"/>
          <p:nvPr>
            <p:ph idx="1" type="subTitle"/>
          </p:nvPr>
        </p:nvSpPr>
        <p:spPr>
          <a:xfrm>
            <a:off x="3098175" y="150654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en GitHub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código y commits.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Cronograma en Jira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gestión de tareas e historias de usuario.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avance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progreso en cada sprint.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de usuario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guía de uso de la aplicación.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final + demo funcional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validación de resultados.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grpSp>
        <p:nvGrpSpPr>
          <p:cNvPr id="1535" name="Google Shape;1535;p10"/>
          <p:cNvGrpSpPr/>
          <p:nvPr/>
        </p:nvGrpSpPr>
        <p:grpSpPr>
          <a:xfrm>
            <a:off x="713216" y="1123904"/>
            <a:ext cx="2305770" cy="2895692"/>
            <a:chOff x="1539175" y="2330700"/>
            <a:chExt cx="810350" cy="1017675"/>
          </a:xfrm>
        </p:grpSpPr>
        <p:sp>
          <p:nvSpPr>
            <p:cNvPr id="1536" name="Google Shape;1536;p10"/>
            <p:cNvSpPr/>
            <p:nvPr/>
          </p:nvSpPr>
          <p:spPr>
            <a:xfrm>
              <a:off x="1898400" y="2363625"/>
              <a:ext cx="2825" cy="37825"/>
            </a:xfrm>
            <a:custGeom>
              <a:rect b="b" l="l" r="r" t="t"/>
              <a:pathLst>
                <a:path extrusionOk="0" h="1513" w="113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0"/>
            <p:cNvSpPr/>
            <p:nvPr/>
          </p:nvSpPr>
          <p:spPr>
            <a:xfrm>
              <a:off x="2199675" y="2704075"/>
              <a:ext cx="82350" cy="174425"/>
            </a:xfrm>
            <a:custGeom>
              <a:rect b="b" l="l" r="r" t="t"/>
              <a:pathLst>
                <a:path extrusionOk="0" h="6977" w="3294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0"/>
            <p:cNvSpPr/>
            <p:nvPr/>
          </p:nvSpPr>
          <p:spPr>
            <a:xfrm>
              <a:off x="2221250" y="2699900"/>
              <a:ext cx="76775" cy="195775"/>
            </a:xfrm>
            <a:custGeom>
              <a:rect b="b" l="l" r="r" t="t"/>
              <a:pathLst>
                <a:path extrusionOk="0" h="7831" w="3071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0"/>
            <p:cNvSpPr/>
            <p:nvPr/>
          </p:nvSpPr>
          <p:spPr>
            <a:xfrm>
              <a:off x="2079525" y="2330700"/>
              <a:ext cx="30425" cy="30175"/>
            </a:xfrm>
            <a:custGeom>
              <a:rect b="b" l="l" r="r" t="t"/>
              <a:pathLst>
                <a:path extrusionOk="0" h="1207" w="1217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0"/>
            <p:cNvSpPr/>
            <p:nvPr/>
          </p:nvSpPr>
          <p:spPr>
            <a:xfrm>
              <a:off x="2275275" y="3037350"/>
              <a:ext cx="44550" cy="44775"/>
            </a:xfrm>
            <a:custGeom>
              <a:rect b="b" l="l" r="r" t="t"/>
              <a:pathLst>
                <a:path extrusionOk="0" h="1791" w="1782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0"/>
            <p:cNvSpPr/>
            <p:nvPr/>
          </p:nvSpPr>
          <p:spPr>
            <a:xfrm>
              <a:off x="2281075" y="2533150"/>
              <a:ext cx="3025" cy="16500"/>
            </a:xfrm>
            <a:custGeom>
              <a:rect b="b" l="l" r="r" t="t"/>
              <a:pathLst>
                <a:path extrusionOk="0" h="660" w="121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0"/>
            <p:cNvSpPr/>
            <p:nvPr/>
          </p:nvSpPr>
          <p:spPr>
            <a:xfrm>
              <a:off x="2281075" y="2567950"/>
              <a:ext cx="3025" cy="16475"/>
            </a:xfrm>
            <a:custGeom>
              <a:rect b="b" l="l" r="r" t="t"/>
              <a:pathLst>
                <a:path extrusionOk="0" h="659" w="12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0"/>
            <p:cNvSpPr/>
            <p:nvPr/>
          </p:nvSpPr>
          <p:spPr>
            <a:xfrm>
              <a:off x="2291750" y="2557500"/>
              <a:ext cx="16475" cy="2800"/>
            </a:xfrm>
            <a:custGeom>
              <a:rect b="b" l="l" r="r" t="t"/>
              <a:pathLst>
                <a:path extrusionOk="0" h="112" w="659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0"/>
            <p:cNvSpPr/>
            <p:nvPr/>
          </p:nvSpPr>
          <p:spPr>
            <a:xfrm>
              <a:off x="2256950" y="2557500"/>
              <a:ext cx="16500" cy="2800"/>
            </a:xfrm>
            <a:custGeom>
              <a:rect b="b" l="l" r="r" t="t"/>
              <a:pathLst>
                <a:path extrusionOk="0" h="112" w="66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0"/>
            <p:cNvSpPr/>
            <p:nvPr/>
          </p:nvSpPr>
          <p:spPr>
            <a:xfrm>
              <a:off x="2265525" y="2566325"/>
              <a:ext cx="9550" cy="9525"/>
            </a:xfrm>
            <a:custGeom>
              <a:rect b="b" l="l" r="r" t="t"/>
              <a:pathLst>
                <a:path extrusionOk="0" h="381" w="382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0"/>
            <p:cNvSpPr/>
            <p:nvPr/>
          </p:nvSpPr>
          <p:spPr>
            <a:xfrm>
              <a:off x="2263900" y="2564875"/>
              <a:ext cx="12800" cy="12600"/>
            </a:xfrm>
            <a:custGeom>
              <a:rect b="b" l="l" r="r" t="t"/>
              <a:pathLst>
                <a:path extrusionOk="0" h="504" w="512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0"/>
            <p:cNvSpPr/>
            <p:nvPr/>
          </p:nvSpPr>
          <p:spPr>
            <a:xfrm>
              <a:off x="2290125" y="2541725"/>
              <a:ext cx="9525" cy="9550"/>
            </a:xfrm>
            <a:custGeom>
              <a:rect b="b" l="l" r="r" t="t"/>
              <a:pathLst>
                <a:path extrusionOk="0" h="382" w="381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0"/>
            <p:cNvSpPr/>
            <p:nvPr/>
          </p:nvSpPr>
          <p:spPr>
            <a:xfrm>
              <a:off x="2288500" y="2540275"/>
              <a:ext cx="12775" cy="12625"/>
            </a:xfrm>
            <a:custGeom>
              <a:rect b="b" l="l" r="r" t="t"/>
              <a:pathLst>
                <a:path extrusionOk="0" h="505" w="511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0"/>
            <p:cNvSpPr/>
            <p:nvPr/>
          </p:nvSpPr>
          <p:spPr>
            <a:xfrm>
              <a:off x="2265525" y="2541725"/>
              <a:ext cx="9550" cy="9550"/>
            </a:xfrm>
            <a:custGeom>
              <a:rect b="b" l="l" r="r" t="t"/>
              <a:pathLst>
                <a:path extrusionOk="0" h="382" w="382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0"/>
            <p:cNvSpPr/>
            <p:nvPr/>
          </p:nvSpPr>
          <p:spPr>
            <a:xfrm>
              <a:off x="2263900" y="2540275"/>
              <a:ext cx="12800" cy="12625"/>
            </a:xfrm>
            <a:custGeom>
              <a:rect b="b" l="l" r="r" t="t"/>
              <a:pathLst>
                <a:path extrusionOk="0" h="505" w="512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0"/>
            <p:cNvSpPr/>
            <p:nvPr/>
          </p:nvSpPr>
          <p:spPr>
            <a:xfrm>
              <a:off x="2290125" y="256632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0"/>
            <p:cNvSpPr/>
            <p:nvPr/>
          </p:nvSpPr>
          <p:spPr>
            <a:xfrm>
              <a:off x="2288500" y="2564875"/>
              <a:ext cx="12775" cy="12600"/>
            </a:xfrm>
            <a:custGeom>
              <a:rect b="b" l="l" r="r" t="t"/>
              <a:pathLst>
                <a:path extrusionOk="0" h="504" w="511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0"/>
            <p:cNvSpPr/>
            <p:nvPr/>
          </p:nvSpPr>
          <p:spPr>
            <a:xfrm>
              <a:off x="2241175" y="2381700"/>
              <a:ext cx="19525" cy="19525"/>
            </a:xfrm>
            <a:custGeom>
              <a:rect b="b" l="l" r="r" t="t"/>
              <a:pathLst>
                <a:path extrusionOk="0" h="781" w="781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0"/>
            <p:cNvSpPr/>
            <p:nvPr/>
          </p:nvSpPr>
          <p:spPr>
            <a:xfrm>
              <a:off x="2330000" y="2906075"/>
              <a:ext cx="19525" cy="19500"/>
            </a:xfrm>
            <a:custGeom>
              <a:rect b="b" l="l" r="r" t="t"/>
              <a:pathLst>
                <a:path extrusionOk="0" h="780" w="781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228425" y="3186000"/>
              <a:ext cx="12550" cy="12775"/>
            </a:xfrm>
            <a:custGeom>
              <a:rect b="b" l="l" r="r" t="t"/>
              <a:pathLst>
                <a:path extrusionOk="0" h="511" w="502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1942250" y="2555875"/>
              <a:ext cx="313575" cy="313575"/>
            </a:xfrm>
            <a:custGeom>
              <a:rect b="b" l="l" r="r" t="t"/>
              <a:pathLst>
                <a:path extrusionOk="0" h="12543" w="12543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1942250" y="2548100"/>
              <a:ext cx="313575" cy="312075"/>
            </a:xfrm>
            <a:custGeom>
              <a:rect b="b" l="l" r="r" t="t"/>
              <a:pathLst>
                <a:path extrusionOk="0" h="12483" w="12543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1942925" y="2533050"/>
              <a:ext cx="313600" cy="311950"/>
            </a:xfrm>
            <a:custGeom>
              <a:rect b="b" l="l" r="r" t="t"/>
              <a:pathLst>
                <a:path extrusionOk="0" h="12478" w="12544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1941325" y="2531675"/>
              <a:ext cx="316800" cy="314825"/>
            </a:xfrm>
            <a:custGeom>
              <a:rect b="b" l="l" r="r" t="t"/>
              <a:pathLst>
                <a:path extrusionOk="0" h="12593" w="12672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2050775" y="2414100"/>
              <a:ext cx="126425" cy="126275"/>
            </a:xfrm>
            <a:custGeom>
              <a:rect b="b" l="l" r="r" t="t"/>
              <a:pathLst>
                <a:path extrusionOk="0" h="5051" w="5057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2058200" y="2676025"/>
              <a:ext cx="27400" cy="28550"/>
            </a:xfrm>
            <a:custGeom>
              <a:rect b="b" l="l" r="r" t="t"/>
              <a:pathLst>
                <a:path extrusionOk="0" h="1142" w="1096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2088825" y="2662325"/>
              <a:ext cx="22975" cy="53375"/>
            </a:xfrm>
            <a:custGeom>
              <a:rect b="b" l="l" r="r" t="t"/>
              <a:pathLst>
                <a:path extrusionOk="0" h="2135" w="919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2114100" y="2676025"/>
              <a:ext cx="27150" cy="28550"/>
            </a:xfrm>
            <a:custGeom>
              <a:rect b="b" l="l" r="r" t="t"/>
              <a:pathLst>
                <a:path extrusionOk="0" h="1142" w="1086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2002300" y="2589050"/>
              <a:ext cx="99050" cy="81425"/>
            </a:xfrm>
            <a:custGeom>
              <a:rect b="b" l="l" r="r" t="t"/>
              <a:pathLst>
                <a:path extrusionOk="0" h="3257" w="3962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2000925" y="2593400"/>
              <a:ext cx="203875" cy="194875"/>
            </a:xfrm>
            <a:custGeom>
              <a:rect b="b" l="l" r="r" t="t"/>
              <a:pathLst>
                <a:path extrusionOk="0" h="7795" w="8155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2012975" y="2606000"/>
              <a:ext cx="173975" cy="165350"/>
            </a:xfrm>
            <a:custGeom>
              <a:rect b="b" l="l" r="r" t="t"/>
              <a:pathLst>
                <a:path extrusionOk="0" h="6614" w="6959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033850" y="2508575"/>
              <a:ext cx="13250" cy="56600"/>
            </a:xfrm>
            <a:custGeom>
              <a:rect b="b" l="l" r="r" t="t"/>
              <a:pathLst>
                <a:path extrusionOk="0" h="2264" w="53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2032450" y="2507175"/>
              <a:ext cx="16025" cy="59400"/>
            </a:xfrm>
            <a:custGeom>
              <a:rect b="b" l="l" r="r" t="t"/>
              <a:pathLst>
                <a:path extrusionOk="0" h="2376" w="641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1764350" y="2410475"/>
              <a:ext cx="53850" cy="477775"/>
            </a:xfrm>
            <a:custGeom>
              <a:rect b="b" l="l" r="r" t="t"/>
              <a:pathLst>
                <a:path extrusionOk="0" h="19111" w="2154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1762975" y="2409075"/>
              <a:ext cx="55225" cy="480550"/>
            </a:xfrm>
            <a:custGeom>
              <a:rect b="b" l="l" r="r" t="t"/>
              <a:pathLst>
                <a:path extrusionOk="0" h="19222" w="2209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1768300" y="2473550"/>
              <a:ext cx="6750" cy="56375"/>
            </a:xfrm>
            <a:custGeom>
              <a:rect b="b" l="l" r="r" t="t"/>
              <a:pathLst>
                <a:path extrusionOk="0" h="2255" w="27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1766088" y="2471511"/>
              <a:ext cx="9550" cy="59625"/>
            </a:xfrm>
            <a:custGeom>
              <a:rect b="b" l="l" r="r" t="t"/>
              <a:pathLst>
                <a:path extrusionOk="0" h="2385" w="382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1768300" y="2548225"/>
              <a:ext cx="6750" cy="56625"/>
            </a:xfrm>
            <a:custGeom>
              <a:rect b="b" l="l" r="r" t="t"/>
              <a:pathLst>
                <a:path extrusionOk="0" h="2265" w="27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766088" y="2546411"/>
              <a:ext cx="9550" cy="59400"/>
            </a:xfrm>
            <a:custGeom>
              <a:rect b="b" l="l" r="r" t="t"/>
              <a:pathLst>
                <a:path extrusionOk="0" h="2376" w="382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778275" y="2410475"/>
              <a:ext cx="261400" cy="477775"/>
            </a:xfrm>
            <a:custGeom>
              <a:rect b="b" l="l" r="r" t="t"/>
              <a:pathLst>
                <a:path extrusionOk="0" h="19111" w="10456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1776650" y="2409075"/>
              <a:ext cx="264425" cy="480550"/>
            </a:xfrm>
            <a:custGeom>
              <a:rect b="b" l="l" r="r" t="t"/>
              <a:pathLst>
                <a:path extrusionOk="0" h="19222" w="10577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902125" y="24306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1859900" y="2433900"/>
              <a:ext cx="33900" cy="7200"/>
            </a:xfrm>
            <a:custGeom>
              <a:rect b="b" l="l" r="r" t="t"/>
              <a:pathLst>
                <a:path extrusionOk="0" h="288" w="1356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1924625" y="2433900"/>
              <a:ext cx="33875" cy="7200"/>
            </a:xfrm>
            <a:custGeom>
              <a:rect b="b" l="l" r="r" t="t"/>
              <a:pathLst>
                <a:path extrusionOk="0" h="288" w="1355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1798675" y="2455700"/>
              <a:ext cx="220600" cy="392200"/>
            </a:xfrm>
            <a:custGeom>
              <a:rect b="b" l="l" r="r" t="t"/>
              <a:pathLst>
                <a:path extrusionOk="0" h="15688" w="8824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1797050" y="2454300"/>
              <a:ext cx="223600" cy="394975"/>
            </a:xfrm>
            <a:custGeom>
              <a:rect b="b" l="l" r="r" t="t"/>
              <a:pathLst>
                <a:path extrusionOk="0" h="15799" w="8944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1800075" y="2457075"/>
              <a:ext cx="217575" cy="30175"/>
            </a:xfrm>
            <a:custGeom>
              <a:rect b="b" l="l" r="r" t="t"/>
              <a:pathLst>
                <a:path extrusionOk="0" h="1207" w="8703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1959625" y="2467050"/>
              <a:ext cx="9775" cy="9775"/>
            </a:xfrm>
            <a:custGeom>
              <a:rect b="b" l="l" r="r" t="t"/>
              <a:pathLst>
                <a:path extrusionOk="0" h="391" w="391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1979125" y="2467050"/>
              <a:ext cx="9750" cy="9775"/>
            </a:xfrm>
            <a:custGeom>
              <a:rect b="b" l="l" r="r" t="t"/>
              <a:pathLst>
                <a:path extrusionOk="0" h="391" w="39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1999300" y="2467050"/>
              <a:ext cx="9750" cy="9775"/>
            </a:xfrm>
            <a:custGeom>
              <a:rect b="b" l="l" r="r" t="t"/>
              <a:pathLst>
                <a:path extrusionOk="0" h="391" w="39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1833700" y="2530600"/>
              <a:ext cx="69825" cy="3050"/>
            </a:xfrm>
            <a:custGeom>
              <a:rect b="b" l="l" r="r" t="t"/>
              <a:pathLst>
                <a:path extrusionOk="0" h="122" w="2793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1917425" y="2530600"/>
              <a:ext cx="26925" cy="3050"/>
            </a:xfrm>
            <a:custGeom>
              <a:rect b="b" l="l" r="r" t="t"/>
              <a:pathLst>
                <a:path extrusionOk="0" h="122" w="1077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1960575" y="2530600"/>
              <a:ext cx="24825" cy="3050"/>
            </a:xfrm>
            <a:custGeom>
              <a:rect b="b" l="l" r="r" t="t"/>
              <a:pathLst>
                <a:path extrusionOk="0" h="122" w="993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1915350" y="2582550"/>
              <a:ext cx="70050" cy="3050"/>
            </a:xfrm>
            <a:custGeom>
              <a:rect b="b" l="l" r="r" t="t"/>
              <a:pathLst>
                <a:path extrusionOk="0" h="122" w="280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1874750" y="2582550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1833700" y="2582550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1833700" y="2556350"/>
              <a:ext cx="37375" cy="3025"/>
            </a:xfrm>
            <a:custGeom>
              <a:rect b="b" l="l" r="r" t="t"/>
              <a:pathLst>
                <a:path extrusionOk="0" h="121" w="1495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1882650" y="2556350"/>
              <a:ext cx="61700" cy="3025"/>
            </a:xfrm>
            <a:custGeom>
              <a:rect b="b" l="l" r="r" t="t"/>
              <a:pathLst>
                <a:path extrusionOk="0" h="121" w="2468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1960575" y="2556350"/>
              <a:ext cx="24825" cy="3025"/>
            </a:xfrm>
            <a:custGeom>
              <a:rect b="b" l="l" r="r" t="t"/>
              <a:pathLst>
                <a:path extrusionOk="0" h="121" w="993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1833700" y="2605750"/>
              <a:ext cx="69825" cy="2800"/>
            </a:xfrm>
            <a:custGeom>
              <a:rect b="b" l="l" r="r" t="t"/>
              <a:pathLst>
                <a:path extrusionOk="0" h="112" w="2793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917425" y="2605750"/>
              <a:ext cx="26925" cy="2800"/>
            </a:xfrm>
            <a:custGeom>
              <a:rect b="b" l="l" r="r" t="t"/>
              <a:pathLst>
                <a:path extrusionOk="0" h="112" w="1077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1833700" y="2688775"/>
              <a:ext cx="69825" cy="3025"/>
            </a:xfrm>
            <a:custGeom>
              <a:rect b="b" l="l" r="r" t="t"/>
              <a:pathLst>
                <a:path extrusionOk="0" h="121" w="279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1917425" y="2688775"/>
              <a:ext cx="26925" cy="3025"/>
            </a:xfrm>
            <a:custGeom>
              <a:rect b="b" l="l" r="r" t="t"/>
              <a:pathLst>
                <a:path extrusionOk="0" h="121" w="1077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1960575" y="2605750"/>
              <a:ext cx="24825" cy="2800"/>
            </a:xfrm>
            <a:custGeom>
              <a:rect b="b" l="l" r="r" t="t"/>
              <a:pathLst>
                <a:path extrusionOk="0" h="112" w="993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1915350" y="2657450"/>
              <a:ext cx="70050" cy="3050"/>
            </a:xfrm>
            <a:custGeom>
              <a:rect b="b" l="l" r="r" t="t"/>
              <a:pathLst>
                <a:path extrusionOk="0" h="122" w="2802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1874750" y="2657450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1833700" y="2657450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1874750" y="2716825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1833700" y="2716825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1833700" y="2631250"/>
              <a:ext cx="37375" cy="3050"/>
            </a:xfrm>
            <a:custGeom>
              <a:rect b="b" l="l" r="r" t="t"/>
              <a:pathLst>
                <a:path extrusionOk="0" h="122" w="1495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1882650" y="2631250"/>
              <a:ext cx="61700" cy="3050"/>
            </a:xfrm>
            <a:custGeom>
              <a:rect b="b" l="l" r="r" t="t"/>
              <a:pathLst>
                <a:path extrusionOk="0" h="122" w="2468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1960575" y="2631250"/>
              <a:ext cx="24825" cy="3050"/>
            </a:xfrm>
            <a:custGeom>
              <a:rect b="b" l="l" r="r" t="t"/>
              <a:pathLst>
                <a:path extrusionOk="0" h="122" w="993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1833250" y="2744425"/>
              <a:ext cx="61475" cy="3050"/>
            </a:xfrm>
            <a:custGeom>
              <a:rect b="b" l="l" r="r" t="t"/>
              <a:pathLst>
                <a:path extrusionOk="0" h="122" w="2459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1833250" y="2770400"/>
              <a:ext cx="24825" cy="2800"/>
            </a:xfrm>
            <a:custGeom>
              <a:rect b="b" l="l" r="r" t="t"/>
              <a:pathLst>
                <a:path extrusionOk="0" h="112" w="993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1630775" y="2920000"/>
              <a:ext cx="550375" cy="380600"/>
            </a:xfrm>
            <a:custGeom>
              <a:rect b="b" l="l" r="r" t="t"/>
              <a:pathLst>
                <a:path extrusionOk="0" h="15224" w="22015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1629375" y="2918600"/>
              <a:ext cx="553150" cy="383375"/>
            </a:xfrm>
            <a:custGeom>
              <a:rect b="b" l="l" r="r" t="t"/>
              <a:pathLst>
                <a:path extrusionOk="0" h="15335" w="22126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1670900" y="2956625"/>
              <a:ext cx="469875" cy="307325"/>
            </a:xfrm>
            <a:custGeom>
              <a:rect b="b" l="l" r="r" t="t"/>
              <a:pathLst>
                <a:path extrusionOk="0" h="12293" w="18795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1669500" y="2955000"/>
              <a:ext cx="472675" cy="310325"/>
            </a:xfrm>
            <a:custGeom>
              <a:rect b="b" l="l" r="r" t="t"/>
              <a:pathLst>
                <a:path extrusionOk="0" h="12413" w="18907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1900275" y="2932975"/>
              <a:ext cx="11375" cy="11400"/>
            </a:xfrm>
            <a:custGeom>
              <a:rect b="b" l="l" r="r" t="t"/>
              <a:pathLst>
                <a:path extrusionOk="0" h="456" w="455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1540800" y="3297550"/>
              <a:ext cx="730325" cy="49200"/>
            </a:xfrm>
            <a:custGeom>
              <a:rect b="b" l="l" r="r" t="t"/>
              <a:pathLst>
                <a:path extrusionOk="0" h="1968" w="29213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1539175" y="3296150"/>
              <a:ext cx="733350" cy="52225"/>
            </a:xfrm>
            <a:custGeom>
              <a:rect b="b" l="l" r="r" t="t"/>
              <a:pathLst>
                <a:path extrusionOk="0" h="2089" w="29334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1546350" y="3333725"/>
              <a:ext cx="719200" cy="3050"/>
            </a:xfrm>
            <a:custGeom>
              <a:rect b="b" l="l" r="r" t="t"/>
              <a:pathLst>
                <a:path extrusionOk="0" h="122" w="28768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1836250" y="3300575"/>
              <a:ext cx="139400" cy="15550"/>
            </a:xfrm>
            <a:custGeom>
              <a:rect b="b" l="l" r="r" t="t"/>
              <a:pathLst>
                <a:path extrusionOk="0" h="622" w="5576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1834875" y="3299175"/>
              <a:ext cx="142175" cy="18350"/>
            </a:xfrm>
            <a:custGeom>
              <a:rect b="b" l="l" r="r" t="t"/>
              <a:pathLst>
                <a:path extrusionOk="0" h="734" w="5687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1743950" y="3008825"/>
              <a:ext cx="294325" cy="215000"/>
            </a:xfrm>
            <a:custGeom>
              <a:rect b="b" l="l" r="r" t="t"/>
              <a:pathLst>
                <a:path extrusionOk="0" h="8600" w="11773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1760425" y="2992575"/>
              <a:ext cx="294325" cy="36200"/>
            </a:xfrm>
            <a:custGeom>
              <a:rect b="b" l="l" r="r" t="t"/>
              <a:pathLst>
                <a:path extrusionOk="0" h="1448" w="11773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1759025" y="2991175"/>
              <a:ext cx="297350" cy="39000"/>
            </a:xfrm>
            <a:custGeom>
              <a:rect b="b" l="l" r="r" t="t"/>
              <a:pathLst>
                <a:path extrusionOk="0" h="1560" w="11894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1793350" y="300325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1815150" y="3003250"/>
              <a:ext cx="13950" cy="14175"/>
            </a:xfrm>
            <a:custGeom>
              <a:rect b="b" l="l" r="r" t="t"/>
              <a:pathLst>
                <a:path extrusionOk="0" h="567" w="558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1771775" y="300325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1760175" y="3028750"/>
              <a:ext cx="294575" cy="177225"/>
            </a:xfrm>
            <a:custGeom>
              <a:rect b="b" l="l" r="r" t="t"/>
              <a:pathLst>
                <a:path extrusionOk="0" h="7089" w="11783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1758800" y="3027375"/>
              <a:ext cx="297325" cy="179975"/>
            </a:xfrm>
            <a:custGeom>
              <a:rect b="b" l="l" r="r" t="t"/>
              <a:pathLst>
                <a:path extrusionOk="0" h="7199" w="11893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1961950" y="3064475"/>
              <a:ext cx="65200" cy="100675"/>
            </a:xfrm>
            <a:custGeom>
              <a:rect b="b" l="l" r="r" t="t"/>
              <a:pathLst>
                <a:path extrusionOk="0" h="4027" w="2608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1960575" y="3063075"/>
              <a:ext cx="67975" cy="103475"/>
            </a:xfrm>
            <a:custGeom>
              <a:rect b="b" l="l" r="r" t="t"/>
              <a:pathLst>
                <a:path extrusionOk="0" h="4139" w="2719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1963575" y="3066550"/>
              <a:ext cx="62875" cy="97200"/>
            </a:xfrm>
            <a:custGeom>
              <a:rect b="b" l="l" r="r" t="t"/>
              <a:pathLst>
                <a:path extrusionOk="0" h="3888" w="2515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1961950" y="3065075"/>
              <a:ext cx="66125" cy="100075"/>
            </a:xfrm>
            <a:custGeom>
              <a:rect b="b" l="l" r="r" t="t"/>
              <a:pathLst>
                <a:path extrusionOk="0" h="4003" w="2645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1962425" y="3066100"/>
              <a:ext cx="62625" cy="99050"/>
            </a:xfrm>
            <a:custGeom>
              <a:rect b="b" l="l" r="r" t="t"/>
              <a:pathLst>
                <a:path extrusionOk="0" h="3962" w="2505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1960800" y="3064700"/>
              <a:ext cx="66125" cy="101850"/>
            </a:xfrm>
            <a:custGeom>
              <a:rect b="b" l="l" r="r" t="t"/>
              <a:pathLst>
                <a:path extrusionOk="0" h="4074" w="2645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1797750" y="3070275"/>
              <a:ext cx="138475" cy="3025"/>
            </a:xfrm>
            <a:custGeom>
              <a:rect b="b" l="l" r="r" t="t"/>
              <a:pathLst>
                <a:path extrusionOk="0" h="121" w="5539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798000" y="3090900"/>
              <a:ext cx="50350" cy="2825"/>
            </a:xfrm>
            <a:custGeom>
              <a:rect b="b" l="l" r="r" t="t"/>
              <a:pathLst>
                <a:path extrusionOk="0" h="113" w="201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1865025" y="3090900"/>
              <a:ext cx="60775" cy="2825"/>
            </a:xfrm>
            <a:custGeom>
              <a:rect b="b" l="l" r="r" t="t"/>
              <a:pathLst>
                <a:path extrusionOk="0" h="113" w="2431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1798000" y="3153300"/>
              <a:ext cx="89775" cy="2800"/>
            </a:xfrm>
            <a:custGeom>
              <a:rect b="b" l="l" r="r" t="t"/>
              <a:pathLst>
                <a:path extrusionOk="0" h="112" w="3591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1797750" y="3112475"/>
              <a:ext cx="139650" cy="3050"/>
            </a:xfrm>
            <a:custGeom>
              <a:rect b="b" l="l" r="r" t="t"/>
              <a:pathLst>
                <a:path extrusionOk="0" h="122" w="5586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1798000" y="3133125"/>
              <a:ext cx="46175" cy="2800"/>
            </a:xfrm>
            <a:custGeom>
              <a:rect b="b" l="l" r="r" t="t"/>
              <a:pathLst>
                <a:path extrusionOk="0" h="112" w="1847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1854575" y="3133125"/>
              <a:ext cx="81650" cy="2800"/>
            </a:xfrm>
            <a:custGeom>
              <a:rect b="b" l="l" r="r" t="t"/>
              <a:pathLst>
                <a:path extrusionOk="0" h="112" w="3266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1869425" y="3103200"/>
              <a:ext cx="725" cy="8375"/>
            </a:xfrm>
            <a:custGeom>
              <a:rect b="b" l="l" r="r" t="t"/>
              <a:pathLst>
                <a:path extrusionOk="0" h="335" w="29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2089275" y="2890075"/>
              <a:ext cx="172800" cy="172100"/>
            </a:xfrm>
            <a:custGeom>
              <a:rect b="b" l="l" r="r" t="t"/>
              <a:pathLst>
                <a:path extrusionOk="0" h="6884" w="6912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2083250" y="2879400"/>
              <a:ext cx="173025" cy="172350"/>
            </a:xfrm>
            <a:custGeom>
              <a:rect b="b" l="l" r="r" t="t"/>
              <a:pathLst>
                <a:path extrusionOk="0" h="6894" w="6921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2082550" y="2877775"/>
              <a:ext cx="174200" cy="175600"/>
            </a:xfrm>
            <a:custGeom>
              <a:rect b="b" l="l" r="r" t="t"/>
              <a:pathLst>
                <a:path extrusionOk="0" h="7024" w="6968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118275" y="2895650"/>
              <a:ext cx="121550" cy="139850"/>
            </a:xfrm>
            <a:custGeom>
              <a:rect b="b" l="l" r="r" t="t"/>
              <a:pathLst>
                <a:path extrusionOk="0" h="5594" w="4862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2116650" y="2894025"/>
              <a:ext cx="123850" cy="142875"/>
            </a:xfrm>
            <a:custGeom>
              <a:rect b="b" l="l" r="r" t="t"/>
              <a:pathLst>
                <a:path extrusionOk="0" h="5715" w="4954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2107375" y="2926025"/>
              <a:ext cx="16250" cy="33650"/>
            </a:xfrm>
            <a:custGeom>
              <a:rect b="b" l="l" r="r" t="t"/>
              <a:pathLst>
                <a:path extrusionOk="0" h="1346" w="65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2105975" y="2924575"/>
              <a:ext cx="19050" cy="36500"/>
            </a:xfrm>
            <a:custGeom>
              <a:rect b="b" l="l" r="r" t="t"/>
              <a:pathLst>
                <a:path extrusionOk="0" h="1460" w="762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134725" y="2938300"/>
              <a:ext cx="69850" cy="69850"/>
            </a:xfrm>
            <a:custGeom>
              <a:rect b="b" l="l" r="r" t="t"/>
              <a:pathLst>
                <a:path extrusionOk="0" h="2794" w="2794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2133575" y="2937150"/>
              <a:ext cx="72150" cy="72150"/>
            </a:xfrm>
            <a:custGeom>
              <a:rect b="b" l="l" r="r" t="t"/>
              <a:pathLst>
                <a:path extrusionOk="0" h="2886" w="2886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144250" y="2947825"/>
              <a:ext cx="50800" cy="50800"/>
            </a:xfrm>
            <a:custGeom>
              <a:rect b="b" l="l" r="r" t="t"/>
              <a:pathLst>
                <a:path extrusionOk="0" h="2032" w="2032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42850" y="2946425"/>
              <a:ext cx="53825" cy="53825"/>
            </a:xfrm>
            <a:custGeom>
              <a:rect b="b" l="l" r="r" t="t"/>
              <a:pathLst>
                <a:path extrusionOk="0" h="2153" w="2153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2154900" y="2949850"/>
              <a:ext cx="45950" cy="34400"/>
            </a:xfrm>
            <a:custGeom>
              <a:rect b="b" l="l" r="r" t="t"/>
              <a:pathLst>
                <a:path extrusionOk="0" h="1376" w="1838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