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8"/>
    <p:restoredTop sz="94651"/>
  </p:normalViewPr>
  <p:slideViewPr>
    <p:cSldViewPr snapToGrid="0" snapToObjects="1">
      <p:cViewPr varScale="1">
        <p:scale>
          <a:sx n="116" d="100"/>
          <a:sy n="116" d="100"/>
        </p:scale>
        <p:origin x="208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149-9914-D746-A3F9-269AB628337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149-9914-D746-A3F9-269AB628337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149-9914-D746-A3F9-269AB628337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5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149-9914-D746-A3F9-269AB628337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149-9914-D746-A3F9-269AB628337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0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149-9914-D746-A3F9-269AB628337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149-9914-D746-A3F9-269AB628337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1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149-9914-D746-A3F9-269AB628337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8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149-9914-D746-A3F9-269AB628337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5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149-9914-D746-A3F9-269AB628337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6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149-9914-D746-A3F9-269AB628337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2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D7149-9914-D746-A3F9-269AB628337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131427" y="597831"/>
            <a:ext cx="9929146" cy="5662339"/>
            <a:chOff x="822343" y="594428"/>
            <a:chExt cx="9929146" cy="5662339"/>
          </a:xfrm>
        </p:grpSpPr>
        <p:sp>
          <p:nvSpPr>
            <p:cNvPr id="4" name="Rounded Rectangle 3"/>
            <p:cNvSpPr/>
            <p:nvPr/>
          </p:nvSpPr>
          <p:spPr>
            <a:xfrm>
              <a:off x="822344" y="2287188"/>
              <a:ext cx="1973671" cy="936433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Inputs Journal Entry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474168" y="1350755"/>
              <a:ext cx="1973671" cy="936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Parse to Sentence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474167" y="4655815"/>
              <a:ext cx="1973671" cy="936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Concept Insights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125993" y="2015765"/>
              <a:ext cx="1973671" cy="936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Natural Language Classifier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125993" y="594428"/>
              <a:ext cx="1973671" cy="936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Alchemy Language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777818" y="1215044"/>
              <a:ext cx="1973671" cy="936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Pair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777817" y="3267689"/>
              <a:ext cx="1973671" cy="9364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Retrieve and Rank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2343" y="648430"/>
              <a:ext cx="1973671" cy="9364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Dialog/Speech to text</a:t>
              </a:r>
              <a:endParaRPr 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777817" y="5320334"/>
              <a:ext cx="1973671" cy="936433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Output Analysis</a:t>
              </a:r>
              <a:endParaRPr lang="en-US" dirty="0"/>
            </a:p>
          </p:txBody>
        </p:sp>
        <p:cxnSp>
          <p:nvCxnSpPr>
            <p:cNvPr id="32" name="Elbow Connector 31"/>
            <p:cNvCxnSpPr>
              <a:stCxn id="4" idx="3"/>
              <a:endCxn id="19" idx="1"/>
            </p:cNvCxnSpPr>
            <p:nvPr/>
          </p:nvCxnSpPr>
          <p:spPr>
            <a:xfrm flipV="1">
              <a:off x="2796015" y="1818972"/>
              <a:ext cx="678153" cy="93643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4" idx="3"/>
              <a:endCxn id="21" idx="1"/>
            </p:cNvCxnSpPr>
            <p:nvPr/>
          </p:nvCxnSpPr>
          <p:spPr>
            <a:xfrm>
              <a:off x="2796015" y="2755405"/>
              <a:ext cx="678152" cy="236862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21" idx="3"/>
              <a:endCxn id="22" idx="1"/>
            </p:cNvCxnSpPr>
            <p:nvPr/>
          </p:nvCxnSpPr>
          <p:spPr>
            <a:xfrm flipV="1">
              <a:off x="5447838" y="2483982"/>
              <a:ext cx="678155" cy="2640050"/>
            </a:xfrm>
            <a:prstGeom prst="bentConnector3">
              <a:avLst>
                <a:gd name="adj1" fmla="val 2725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19" idx="3"/>
              <a:endCxn id="23" idx="1"/>
            </p:cNvCxnSpPr>
            <p:nvPr/>
          </p:nvCxnSpPr>
          <p:spPr>
            <a:xfrm flipV="1">
              <a:off x="5447839" y="1062645"/>
              <a:ext cx="678154" cy="7563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19" idx="3"/>
              <a:endCxn id="22" idx="1"/>
            </p:cNvCxnSpPr>
            <p:nvPr/>
          </p:nvCxnSpPr>
          <p:spPr>
            <a:xfrm>
              <a:off x="5447839" y="1818972"/>
              <a:ext cx="678154" cy="66501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23" idx="3"/>
              <a:endCxn id="24" idx="1"/>
            </p:cNvCxnSpPr>
            <p:nvPr/>
          </p:nvCxnSpPr>
          <p:spPr>
            <a:xfrm>
              <a:off x="8099664" y="1062645"/>
              <a:ext cx="678154" cy="62061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22" idx="3"/>
              <a:endCxn id="24" idx="1"/>
            </p:cNvCxnSpPr>
            <p:nvPr/>
          </p:nvCxnSpPr>
          <p:spPr>
            <a:xfrm flipV="1">
              <a:off x="8099664" y="1683261"/>
              <a:ext cx="678154" cy="8007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24" idx="2"/>
              <a:endCxn id="26" idx="0"/>
            </p:cNvCxnSpPr>
            <p:nvPr/>
          </p:nvCxnSpPr>
          <p:spPr>
            <a:xfrm rot="5400000">
              <a:off x="9206548" y="2709583"/>
              <a:ext cx="1116212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6" idx="2"/>
              <a:endCxn id="30" idx="0"/>
            </p:cNvCxnSpPr>
            <p:nvPr/>
          </p:nvCxnSpPr>
          <p:spPr>
            <a:xfrm>
              <a:off x="9764653" y="4204122"/>
              <a:ext cx="0" cy="1116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Parallelogram 68"/>
            <p:cNvSpPr/>
            <p:nvPr/>
          </p:nvSpPr>
          <p:spPr>
            <a:xfrm>
              <a:off x="4944125" y="3415825"/>
              <a:ext cx="1333041" cy="667707"/>
            </a:xfrm>
            <a:prstGeom prst="parallelogram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Goals</a:t>
              </a:r>
              <a:endParaRPr lang="en-US"/>
            </a:p>
          </p:txBody>
        </p:sp>
        <p:cxnSp>
          <p:nvCxnSpPr>
            <p:cNvPr id="72" name="Elbow Connector 71"/>
            <p:cNvCxnSpPr>
              <a:stCxn id="29" idx="3"/>
              <a:endCxn id="19" idx="1"/>
            </p:cNvCxnSpPr>
            <p:nvPr/>
          </p:nvCxnSpPr>
          <p:spPr>
            <a:xfrm>
              <a:off x="2796014" y="1116647"/>
              <a:ext cx="678154" cy="70232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367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24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Myron Leung</dc:creator>
  <cp:lastModifiedBy>Myron Leung</cp:lastModifiedBy>
  <cp:revision>4</cp:revision>
  <dcterms:created xsi:type="dcterms:W3CDTF">2016-03-17T21:17:33Z</dcterms:created>
  <dcterms:modified xsi:type="dcterms:W3CDTF">2016-03-18T00:21:34Z</dcterms:modified>
</cp:coreProperties>
</file>