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8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856" y="821945"/>
            <a:ext cx="1973671" cy="93643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Inputs Journal Entry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02560" y="832963"/>
            <a:ext cx="1973671" cy="93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to Sentence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02560" y="2586805"/>
            <a:ext cx="1973671" cy="93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Insights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06505" y="276935"/>
            <a:ext cx="1973671" cy="93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Language Classifier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06504" y="1431870"/>
            <a:ext cx="1973671" cy="93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Alchemy Language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10448" y="832962"/>
            <a:ext cx="1973671" cy="93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210448" y="2586804"/>
            <a:ext cx="1973671" cy="93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10447" y="4340646"/>
            <a:ext cx="1973671" cy="93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Retrieve and Rank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2855" y="2575786"/>
            <a:ext cx="1973671" cy="93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Dialog/Speech to text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806504" y="4340646"/>
            <a:ext cx="1973671" cy="93643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Output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Myron Leung</dc:creator>
  <cp:lastModifiedBy>Myron Leung</cp:lastModifiedBy>
  <cp:revision>2</cp:revision>
  <dcterms:created xsi:type="dcterms:W3CDTF">2016-03-17T21:17:33Z</dcterms:created>
  <dcterms:modified xsi:type="dcterms:W3CDTF">2016-03-17T21:30:22Z</dcterms:modified>
</cp:coreProperties>
</file>