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51"/>
  </p:normalViewPr>
  <p:slideViewPr>
    <p:cSldViewPr snapToGrid="0" snapToObjects="1">
      <p:cViewPr varScale="1">
        <p:scale>
          <a:sx n="99" d="100"/>
          <a:sy n="99" d="100"/>
        </p:scale>
        <p:origin x="19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5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0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8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7149-9914-D746-A3F9-269AB628337D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2732E-FEEA-2D48-A2ED-8F24822B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1427" y="597831"/>
            <a:ext cx="9929146" cy="5662339"/>
            <a:chOff x="1131427" y="597831"/>
            <a:chExt cx="9929146" cy="5662339"/>
          </a:xfrm>
        </p:grpSpPr>
        <p:grpSp>
          <p:nvGrpSpPr>
            <p:cNvPr id="78" name="Group 77"/>
            <p:cNvGrpSpPr/>
            <p:nvPr/>
          </p:nvGrpSpPr>
          <p:grpSpPr>
            <a:xfrm>
              <a:off x="1131427" y="597831"/>
              <a:ext cx="9929146" cy="5662339"/>
              <a:chOff x="822343" y="594428"/>
              <a:chExt cx="9929146" cy="566233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822344" y="2287188"/>
                <a:ext cx="1973671" cy="936433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 Inputs Journal Entry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474168" y="1350755"/>
                <a:ext cx="1973671" cy="936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Parse to Sentence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74167" y="4655815"/>
                <a:ext cx="1973671" cy="936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Concept Insights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25993" y="2015765"/>
                <a:ext cx="1973671" cy="936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Natural Language Classifier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25993" y="594428"/>
                <a:ext cx="1973671" cy="936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Alchemy Language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777818" y="1215044"/>
                <a:ext cx="1973671" cy="9364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Pair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777817" y="3267689"/>
                <a:ext cx="1973671" cy="9364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Retrieve and Rank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22343" y="648430"/>
                <a:ext cx="1973671" cy="9364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Dialog/Speech to text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8777817" y="5320334"/>
                <a:ext cx="1973671" cy="936433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Output Analysis</a:t>
                </a:r>
                <a:endParaRPr lang="en-US" dirty="0"/>
              </a:p>
            </p:txBody>
          </p:sp>
          <p:cxnSp>
            <p:nvCxnSpPr>
              <p:cNvPr id="32" name="Elbow Connector 31"/>
              <p:cNvCxnSpPr>
                <a:stCxn id="4" idx="3"/>
                <a:endCxn id="19" idx="1"/>
              </p:cNvCxnSpPr>
              <p:nvPr/>
            </p:nvCxnSpPr>
            <p:spPr>
              <a:xfrm flipV="1">
                <a:off x="2796015" y="1818972"/>
                <a:ext cx="678153" cy="93643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4" idx="3"/>
                <a:endCxn id="21" idx="1"/>
              </p:cNvCxnSpPr>
              <p:nvPr/>
            </p:nvCxnSpPr>
            <p:spPr>
              <a:xfrm>
                <a:off x="2796015" y="2755405"/>
                <a:ext cx="678152" cy="236862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21" idx="3"/>
                <a:endCxn id="22" idx="1"/>
              </p:cNvCxnSpPr>
              <p:nvPr/>
            </p:nvCxnSpPr>
            <p:spPr>
              <a:xfrm flipV="1">
                <a:off x="5447838" y="2483982"/>
                <a:ext cx="678155" cy="2640050"/>
              </a:xfrm>
              <a:prstGeom prst="bentConnector3">
                <a:avLst>
                  <a:gd name="adj1" fmla="val 2725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9" idx="3"/>
                <a:endCxn id="23" idx="1"/>
              </p:cNvCxnSpPr>
              <p:nvPr/>
            </p:nvCxnSpPr>
            <p:spPr>
              <a:xfrm flipV="1">
                <a:off x="5447839" y="1062645"/>
                <a:ext cx="678154" cy="756327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19" idx="3"/>
                <a:endCxn id="22" idx="1"/>
              </p:cNvCxnSpPr>
              <p:nvPr/>
            </p:nvCxnSpPr>
            <p:spPr>
              <a:xfrm>
                <a:off x="5447839" y="1818972"/>
                <a:ext cx="678154" cy="66501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/>
              <p:cNvCxnSpPr>
                <a:stCxn id="23" idx="3"/>
                <a:endCxn id="24" idx="1"/>
              </p:cNvCxnSpPr>
              <p:nvPr/>
            </p:nvCxnSpPr>
            <p:spPr>
              <a:xfrm>
                <a:off x="8099664" y="1062645"/>
                <a:ext cx="678154" cy="62061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>
                <a:stCxn id="22" idx="3"/>
                <a:endCxn id="24" idx="1"/>
              </p:cNvCxnSpPr>
              <p:nvPr/>
            </p:nvCxnSpPr>
            <p:spPr>
              <a:xfrm flipV="1">
                <a:off x="8099664" y="1683261"/>
                <a:ext cx="678154" cy="80072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lbow Connector 53"/>
              <p:cNvCxnSpPr>
                <a:stCxn id="24" idx="2"/>
                <a:endCxn id="26" idx="0"/>
              </p:cNvCxnSpPr>
              <p:nvPr/>
            </p:nvCxnSpPr>
            <p:spPr>
              <a:xfrm rot="5400000">
                <a:off x="9206548" y="2709583"/>
                <a:ext cx="1116212" cy="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26" idx="2"/>
                <a:endCxn id="30" idx="0"/>
              </p:cNvCxnSpPr>
              <p:nvPr/>
            </p:nvCxnSpPr>
            <p:spPr>
              <a:xfrm>
                <a:off x="9764653" y="4204122"/>
                <a:ext cx="0" cy="1116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/>
              <p:cNvCxnSpPr>
                <a:stCxn id="29" idx="3"/>
                <a:endCxn id="19" idx="1"/>
              </p:cNvCxnSpPr>
              <p:nvPr/>
            </p:nvCxnSpPr>
            <p:spPr>
              <a:xfrm>
                <a:off x="2796014" y="1116647"/>
                <a:ext cx="678154" cy="702325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4954823" y="3288105"/>
              <a:ext cx="1973671" cy="9364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Word2Vec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36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Myron Leung</dc:creator>
  <cp:lastModifiedBy>Myron Leung</cp:lastModifiedBy>
  <cp:revision>6</cp:revision>
  <dcterms:created xsi:type="dcterms:W3CDTF">2016-03-17T21:17:33Z</dcterms:created>
  <dcterms:modified xsi:type="dcterms:W3CDTF">2016-03-18T00:58:50Z</dcterms:modified>
</cp:coreProperties>
</file>