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814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53E397-263F-4CD7-8C51-DAA5AF65A02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F67015F-4D55-42BC-8697-2253F0094533}">
      <dgm:prSet custT="1"/>
      <dgm:spPr/>
      <dgm:t>
        <a:bodyPr/>
        <a:lstStyle/>
        <a:p>
          <a:r>
            <a:rPr lang="en-US" sz="1800" b="0" i="0" baseline="0" dirty="0"/>
            <a:t>Digital platforms like Nextdoor and Facebook Groups fail to address the fundamental needs of local communities.</a:t>
          </a:r>
          <a:endParaRPr lang="en-US" sz="1800" dirty="0"/>
        </a:p>
      </dgm:t>
    </dgm:pt>
    <dgm:pt modelId="{9051B966-D1AE-401C-9670-1A5198233BCF}" type="parTrans" cxnId="{3EF2F060-B497-4395-8716-F5C78AA0A3AE}">
      <dgm:prSet/>
      <dgm:spPr/>
      <dgm:t>
        <a:bodyPr/>
        <a:lstStyle/>
        <a:p>
          <a:endParaRPr lang="en-US"/>
        </a:p>
      </dgm:t>
    </dgm:pt>
    <dgm:pt modelId="{A7C1A03C-25A4-422B-AB88-9359244D8C55}" type="sibTrans" cxnId="{3EF2F060-B497-4395-8716-F5C78AA0A3AE}">
      <dgm:prSet/>
      <dgm:spPr/>
      <dgm:t>
        <a:bodyPr/>
        <a:lstStyle/>
        <a:p>
          <a:endParaRPr lang="en-US"/>
        </a:p>
      </dgm:t>
    </dgm:pt>
    <dgm:pt modelId="{E532170F-0608-42A6-9CC8-A1FACF7DF8B9}">
      <dgm:prSet custT="1"/>
      <dgm:spPr/>
      <dgm:t>
        <a:bodyPr/>
        <a:lstStyle/>
        <a:p>
          <a:r>
            <a:rPr lang="en-US" sz="1800" b="0" i="0" kern="1200" baseline="0" dirty="0">
              <a:solidFill>
                <a:srgbClr val="FFFFFF"/>
              </a:solidFill>
              <a:latin typeface="Walbaum Display"/>
              <a:ea typeface="+mn-ea"/>
              <a:cs typeface="+mn-cs"/>
            </a:rPr>
            <a:t>These platforms often overwhelm users with excessive features or lack simplicity and inclusivity.</a:t>
          </a:r>
        </a:p>
      </dgm:t>
    </dgm:pt>
    <dgm:pt modelId="{FB2EDB00-CA1A-434B-91CE-7920CC2A0739}" type="parTrans" cxnId="{A65EBE59-C5F3-477A-B094-E2351DF34FE2}">
      <dgm:prSet/>
      <dgm:spPr/>
      <dgm:t>
        <a:bodyPr/>
        <a:lstStyle/>
        <a:p>
          <a:endParaRPr lang="en-US"/>
        </a:p>
      </dgm:t>
    </dgm:pt>
    <dgm:pt modelId="{22167365-48E9-4B50-95E8-92068800EB0F}" type="sibTrans" cxnId="{A65EBE59-C5F3-477A-B094-E2351DF34FE2}">
      <dgm:prSet/>
      <dgm:spPr/>
      <dgm:t>
        <a:bodyPr/>
        <a:lstStyle/>
        <a:p>
          <a:endParaRPr lang="en-US"/>
        </a:p>
      </dgm:t>
    </dgm:pt>
    <dgm:pt modelId="{DAD838BA-61C9-4931-84C9-5F884E036D3C}">
      <dgm:prSet custT="1"/>
      <dgm:spPr/>
      <dgm:t>
        <a:bodyPr/>
        <a:lstStyle/>
        <a:p>
          <a:r>
            <a:rPr lang="en-US" sz="1800" b="0" i="0" kern="1200" baseline="0" dirty="0">
              <a:solidFill>
                <a:srgbClr val="FFFFFF"/>
              </a:solidFill>
              <a:latin typeface="Walbaum Display"/>
              <a:ea typeface="+mn-ea"/>
              <a:cs typeface="+mn-cs"/>
            </a:rPr>
            <a:t>Many individuals, particularly those with disabilities and low-income groups, face barriers in accessing opportunities or engaging effectively in their communities.</a:t>
          </a:r>
        </a:p>
      </dgm:t>
    </dgm:pt>
    <dgm:pt modelId="{A403002F-8963-48A3-A513-0C4B43E77F8D}" type="parTrans" cxnId="{FE69D206-051E-4DE6-BE59-9CF0D542B749}">
      <dgm:prSet/>
      <dgm:spPr/>
      <dgm:t>
        <a:bodyPr/>
        <a:lstStyle/>
        <a:p>
          <a:endParaRPr lang="en-US"/>
        </a:p>
      </dgm:t>
    </dgm:pt>
    <dgm:pt modelId="{34976FFA-ED28-4E57-95A2-8A8DFF739383}" type="sibTrans" cxnId="{FE69D206-051E-4DE6-BE59-9CF0D542B749}">
      <dgm:prSet/>
      <dgm:spPr/>
      <dgm:t>
        <a:bodyPr/>
        <a:lstStyle/>
        <a:p>
          <a:endParaRPr lang="en-US"/>
        </a:p>
      </dgm:t>
    </dgm:pt>
    <dgm:pt modelId="{D845EFDC-6113-4009-A64F-85C4D09FFFE5}">
      <dgm:prSet custT="1"/>
      <dgm:spPr/>
      <dgm:t>
        <a:bodyPr/>
        <a:lstStyle/>
        <a:p>
          <a:r>
            <a:rPr lang="en-US" sz="1800" b="0" i="0" kern="1200" baseline="0" dirty="0">
              <a:solidFill>
                <a:srgbClr val="FFFFFF"/>
              </a:solidFill>
              <a:latin typeface="Walbaum Display"/>
              <a:ea typeface="+mn-ea"/>
              <a:cs typeface="+mn-cs"/>
            </a:rPr>
            <a:t>This highlights the need for an inclusive, streamlined platform for neighborhood interaction. </a:t>
          </a:r>
        </a:p>
      </dgm:t>
    </dgm:pt>
    <dgm:pt modelId="{0EE56B1A-637A-486F-BFBD-91DF20D9895F}" type="parTrans" cxnId="{CB23406A-0678-46ED-A93A-E2C9B7FFFC25}">
      <dgm:prSet/>
      <dgm:spPr/>
      <dgm:t>
        <a:bodyPr/>
        <a:lstStyle/>
        <a:p>
          <a:endParaRPr lang="en-US"/>
        </a:p>
      </dgm:t>
    </dgm:pt>
    <dgm:pt modelId="{04F7CC03-201F-4142-8584-7A4948856869}" type="sibTrans" cxnId="{CB23406A-0678-46ED-A93A-E2C9B7FFFC25}">
      <dgm:prSet/>
      <dgm:spPr/>
      <dgm:t>
        <a:bodyPr/>
        <a:lstStyle/>
        <a:p>
          <a:endParaRPr lang="en-US"/>
        </a:p>
      </dgm:t>
    </dgm:pt>
    <dgm:pt modelId="{BDE564FE-A568-4B67-B8CD-3377736FABC3}" type="pres">
      <dgm:prSet presAssocID="{3E53E397-263F-4CD7-8C51-DAA5AF65A026}" presName="linear" presStyleCnt="0">
        <dgm:presLayoutVars>
          <dgm:animLvl val="lvl"/>
          <dgm:resizeHandles val="exact"/>
        </dgm:presLayoutVars>
      </dgm:prSet>
      <dgm:spPr/>
    </dgm:pt>
    <dgm:pt modelId="{36B12971-1954-436A-99B2-5814785DEF34}" type="pres">
      <dgm:prSet presAssocID="{9F67015F-4D55-42BC-8697-2253F009453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B9E01C3-DF12-49DE-8A92-461F2FB59B98}" type="pres">
      <dgm:prSet presAssocID="{A7C1A03C-25A4-422B-AB88-9359244D8C55}" presName="spacer" presStyleCnt="0"/>
      <dgm:spPr/>
    </dgm:pt>
    <dgm:pt modelId="{F28811E0-6B6E-4AA1-A281-1F0C8527325B}" type="pres">
      <dgm:prSet presAssocID="{E532170F-0608-42A6-9CC8-A1FACF7DF8B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99920DC-CF64-4E02-9979-ED150065EF41}" type="pres">
      <dgm:prSet presAssocID="{22167365-48E9-4B50-95E8-92068800EB0F}" presName="spacer" presStyleCnt="0"/>
      <dgm:spPr/>
    </dgm:pt>
    <dgm:pt modelId="{37BC4707-1984-4136-B012-D2C77C0A1458}" type="pres">
      <dgm:prSet presAssocID="{DAD838BA-61C9-4931-84C9-5F884E036D3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53BF5EF-F41A-46FB-830B-6DD2E19F527B}" type="pres">
      <dgm:prSet presAssocID="{34976FFA-ED28-4E57-95A2-8A8DFF739383}" presName="spacer" presStyleCnt="0"/>
      <dgm:spPr/>
    </dgm:pt>
    <dgm:pt modelId="{A0B7E334-3F0C-4814-9982-E101EAF04E97}" type="pres">
      <dgm:prSet presAssocID="{D845EFDC-6113-4009-A64F-85C4D09FFFE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B4BD505-FC50-4D8E-82F9-A0F6674B4D10}" type="presOf" srcId="{9F67015F-4D55-42BC-8697-2253F0094533}" destId="{36B12971-1954-436A-99B2-5814785DEF34}" srcOrd="0" destOrd="0" presId="urn:microsoft.com/office/officeart/2005/8/layout/vList2"/>
    <dgm:cxn modelId="{FE69D206-051E-4DE6-BE59-9CF0D542B749}" srcId="{3E53E397-263F-4CD7-8C51-DAA5AF65A026}" destId="{DAD838BA-61C9-4931-84C9-5F884E036D3C}" srcOrd="2" destOrd="0" parTransId="{A403002F-8963-48A3-A513-0C4B43E77F8D}" sibTransId="{34976FFA-ED28-4E57-95A2-8A8DFF739383}"/>
    <dgm:cxn modelId="{3EF2F060-B497-4395-8716-F5C78AA0A3AE}" srcId="{3E53E397-263F-4CD7-8C51-DAA5AF65A026}" destId="{9F67015F-4D55-42BC-8697-2253F0094533}" srcOrd="0" destOrd="0" parTransId="{9051B966-D1AE-401C-9670-1A5198233BCF}" sibTransId="{A7C1A03C-25A4-422B-AB88-9359244D8C55}"/>
    <dgm:cxn modelId="{CB23406A-0678-46ED-A93A-E2C9B7FFFC25}" srcId="{3E53E397-263F-4CD7-8C51-DAA5AF65A026}" destId="{D845EFDC-6113-4009-A64F-85C4D09FFFE5}" srcOrd="3" destOrd="0" parTransId="{0EE56B1A-637A-486F-BFBD-91DF20D9895F}" sibTransId="{04F7CC03-201F-4142-8584-7A4948856869}"/>
    <dgm:cxn modelId="{88EDA46B-4093-4346-939C-95745C3945EB}" type="presOf" srcId="{D845EFDC-6113-4009-A64F-85C4D09FFFE5}" destId="{A0B7E334-3F0C-4814-9982-E101EAF04E97}" srcOrd="0" destOrd="0" presId="urn:microsoft.com/office/officeart/2005/8/layout/vList2"/>
    <dgm:cxn modelId="{AC022256-FDB7-418E-A7C2-78AB25C60E03}" type="presOf" srcId="{3E53E397-263F-4CD7-8C51-DAA5AF65A026}" destId="{BDE564FE-A568-4B67-B8CD-3377736FABC3}" srcOrd="0" destOrd="0" presId="urn:microsoft.com/office/officeart/2005/8/layout/vList2"/>
    <dgm:cxn modelId="{A65EBE59-C5F3-477A-B094-E2351DF34FE2}" srcId="{3E53E397-263F-4CD7-8C51-DAA5AF65A026}" destId="{E532170F-0608-42A6-9CC8-A1FACF7DF8B9}" srcOrd="1" destOrd="0" parTransId="{FB2EDB00-CA1A-434B-91CE-7920CC2A0739}" sibTransId="{22167365-48E9-4B50-95E8-92068800EB0F}"/>
    <dgm:cxn modelId="{3EEA7FBA-3018-4221-93EF-F0F63B7977F5}" type="presOf" srcId="{E532170F-0608-42A6-9CC8-A1FACF7DF8B9}" destId="{F28811E0-6B6E-4AA1-A281-1F0C8527325B}" srcOrd="0" destOrd="0" presId="urn:microsoft.com/office/officeart/2005/8/layout/vList2"/>
    <dgm:cxn modelId="{EF1A75D3-81B2-409B-8068-90F647ADBB5A}" type="presOf" srcId="{DAD838BA-61C9-4931-84C9-5F884E036D3C}" destId="{37BC4707-1984-4136-B012-D2C77C0A1458}" srcOrd="0" destOrd="0" presId="urn:microsoft.com/office/officeart/2005/8/layout/vList2"/>
    <dgm:cxn modelId="{19348B7E-E51F-4946-81BD-71A77D055601}" type="presParOf" srcId="{BDE564FE-A568-4B67-B8CD-3377736FABC3}" destId="{36B12971-1954-436A-99B2-5814785DEF34}" srcOrd="0" destOrd="0" presId="urn:microsoft.com/office/officeart/2005/8/layout/vList2"/>
    <dgm:cxn modelId="{CFA765C8-A707-4189-A19D-BF86849F46FC}" type="presParOf" srcId="{BDE564FE-A568-4B67-B8CD-3377736FABC3}" destId="{8B9E01C3-DF12-49DE-8A92-461F2FB59B98}" srcOrd="1" destOrd="0" presId="urn:microsoft.com/office/officeart/2005/8/layout/vList2"/>
    <dgm:cxn modelId="{172E2F5D-1215-43CC-9F8B-1F4CB526F660}" type="presParOf" srcId="{BDE564FE-A568-4B67-B8CD-3377736FABC3}" destId="{F28811E0-6B6E-4AA1-A281-1F0C8527325B}" srcOrd="2" destOrd="0" presId="urn:microsoft.com/office/officeart/2005/8/layout/vList2"/>
    <dgm:cxn modelId="{B0394836-BA4B-4F5C-9E70-5826C9A2FD17}" type="presParOf" srcId="{BDE564FE-A568-4B67-B8CD-3377736FABC3}" destId="{B99920DC-CF64-4E02-9979-ED150065EF41}" srcOrd="3" destOrd="0" presId="urn:microsoft.com/office/officeart/2005/8/layout/vList2"/>
    <dgm:cxn modelId="{F5801752-C257-45E5-B551-E837B58DCC9C}" type="presParOf" srcId="{BDE564FE-A568-4B67-B8CD-3377736FABC3}" destId="{37BC4707-1984-4136-B012-D2C77C0A1458}" srcOrd="4" destOrd="0" presId="urn:microsoft.com/office/officeart/2005/8/layout/vList2"/>
    <dgm:cxn modelId="{5C83436E-172D-4E0B-8924-9B65659BAF05}" type="presParOf" srcId="{BDE564FE-A568-4B67-B8CD-3377736FABC3}" destId="{D53BF5EF-F41A-46FB-830B-6DD2E19F527B}" srcOrd="5" destOrd="0" presId="urn:microsoft.com/office/officeart/2005/8/layout/vList2"/>
    <dgm:cxn modelId="{69F0B10E-A047-475D-BA80-2198D02A7135}" type="presParOf" srcId="{BDE564FE-A568-4B67-B8CD-3377736FABC3}" destId="{A0B7E334-3F0C-4814-9982-E101EAF04E9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CB750B-E44C-4015-8380-F515C353BCF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CEE5785-1920-4027-88FE-39AAC2B1B198}">
      <dgm:prSet/>
      <dgm:spPr/>
      <dgm:t>
        <a:bodyPr/>
        <a:lstStyle/>
        <a:p>
          <a:r>
            <a:rPr lang="en-US" b="0" i="0" baseline="0" dirty="0"/>
            <a:t>Existing digital platforms are inaccessible to people with disabilities and fail to provide a user-friendly, privacy-focused environment for low-income groups to connect and access resources.</a:t>
          </a:r>
          <a:endParaRPr lang="en-US" dirty="0"/>
        </a:p>
      </dgm:t>
    </dgm:pt>
    <dgm:pt modelId="{A537B315-80C1-475C-85C5-FE6158AA4F7F}" type="parTrans" cxnId="{8DFB7A98-D7BC-4BD5-9816-5A4964661B68}">
      <dgm:prSet/>
      <dgm:spPr/>
      <dgm:t>
        <a:bodyPr/>
        <a:lstStyle/>
        <a:p>
          <a:endParaRPr lang="en-US"/>
        </a:p>
      </dgm:t>
    </dgm:pt>
    <dgm:pt modelId="{0FA134F6-1462-41E3-BE5A-ABC5DDCE8487}" type="sibTrans" cxnId="{8DFB7A98-D7BC-4BD5-9816-5A4964661B68}">
      <dgm:prSet/>
      <dgm:spPr/>
      <dgm:t>
        <a:bodyPr/>
        <a:lstStyle/>
        <a:p>
          <a:endParaRPr lang="en-US"/>
        </a:p>
      </dgm:t>
    </dgm:pt>
    <dgm:pt modelId="{8F10BC9B-0962-4345-A1E6-D7E358A79BCA}">
      <dgm:prSet/>
      <dgm:spPr/>
      <dgm:t>
        <a:bodyPr/>
        <a:lstStyle/>
        <a:p>
          <a:r>
            <a:rPr lang="en-US" b="0" i="0" baseline="0" dirty="0"/>
            <a:t>There is no platform designed explicitly for simplifying and enhancing core neighborhood interactions while ensuring accessibility and privacy.</a:t>
          </a:r>
          <a:endParaRPr lang="en-US" dirty="0"/>
        </a:p>
      </dgm:t>
    </dgm:pt>
    <dgm:pt modelId="{A58F95E1-D652-4C82-A06F-7EBAE276B381}" type="parTrans" cxnId="{1BC454A4-839D-4926-AAFE-523134C0695A}">
      <dgm:prSet/>
      <dgm:spPr/>
      <dgm:t>
        <a:bodyPr/>
        <a:lstStyle/>
        <a:p>
          <a:endParaRPr lang="en-US"/>
        </a:p>
      </dgm:t>
    </dgm:pt>
    <dgm:pt modelId="{817B3601-23B9-4A99-A580-20B6441A6173}" type="sibTrans" cxnId="{1BC454A4-839D-4926-AAFE-523134C0695A}">
      <dgm:prSet/>
      <dgm:spPr/>
      <dgm:t>
        <a:bodyPr/>
        <a:lstStyle/>
        <a:p>
          <a:endParaRPr lang="en-US"/>
        </a:p>
      </dgm:t>
    </dgm:pt>
    <dgm:pt modelId="{5E0B20CB-B89A-4D32-9B08-12A6EDF7745B}">
      <dgm:prSet/>
      <dgm:spPr/>
      <dgm:t>
        <a:bodyPr/>
        <a:lstStyle/>
        <a:p>
          <a:r>
            <a:rPr lang="en-US" b="0" i="0" baseline="0" dirty="0"/>
            <a:t>Idea: To develop NeighbourNet, an inclusive and secure web platform for fostering local connections, offering help requests, resource sharing, and meaningful community engagement </a:t>
          </a:r>
          <a:endParaRPr lang="en-US" dirty="0"/>
        </a:p>
      </dgm:t>
    </dgm:pt>
    <dgm:pt modelId="{314CBC25-5738-4369-8CDE-CA50851A7824}" type="parTrans" cxnId="{A4B97028-FB54-45C1-B7DA-108CB611F4B6}">
      <dgm:prSet/>
      <dgm:spPr/>
      <dgm:t>
        <a:bodyPr/>
        <a:lstStyle/>
        <a:p>
          <a:endParaRPr lang="en-US"/>
        </a:p>
      </dgm:t>
    </dgm:pt>
    <dgm:pt modelId="{BEF1EDBE-093D-462E-BAC6-6C931E97D990}" type="sibTrans" cxnId="{A4B97028-FB54-45C1-B7DA-108CB611F4B6}">
      <dgm:prSet/>
      <dgm:spPr/>
      <dgm:t>
        <a:bodyPr/>
        <a:lstStyle/>
        <a:p>
          <a:endParaRPr lang="en-US"/>
        </a:p>
      </dgm:t>
    </dgm:pt>
    <dgm:pt modelId="{0E96E591-2C83-4631-A925-5E4EF939EB9B}" type="pres">
      <dgm:prSet presAssocID="{B9CB750B-E44C-4015-8380-F515C353BCFC}" presName="linear" presStyleCnt="0">
        <dgm:presLayoutVars>
          <dgm:animLvl val="lvl"/>
          <dgm:resizeHandles val="exact"/>
        </dgm:presLayoutVars>
      </dgm:prSet>
      <dgm:spPr/>
    </dgm:pt>
    <dgm:pt modelId="{F19E2274-5453-43CC-BD01-A4443C752383}" type="pres">
      <dgm:prSet presAssocID="{3CEE5785-1920-4027-88FE-39AAC2B1B19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888C03F-B0C4-44F2-BDDB-A00F48DE07A8}" type="pres">
      <dgm:prSet presAssocID="{0FA134F6-1462-41E3-BE5A-ABC5DDCE8487}" presName="spacer" presStyleCnt="0"/>
      <dgm:spPr/>
    </dgm:pt>
    <dgm:pt modelId="{B4531C32-0632-485D-ACF3-70D03DAE8857}" type="pres">
      <dgm:prSet presAssocID="{8F10BC9B-0962-4345-A1E6-D7E358A79BC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C897367-C09D-40B0-B8A8-7DFF49605C1A}" type="pres">
      <dgm:prSet presAssocID="{817B3601-23B9-4A99-A580-20B6441A6173}" presName="spacer" presStyleCnt="0"/>
      <dgm:spPr/>
    </dgm:pt>
    <dgm:pt modelId="{8874CC60-66F7-4056-901F-49D6540715F5}" type="pres">
      <dgm:prSet presAssocID="{5E0B20CB-B89A-4D32-9B08-12A6EDF7745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4B97028-FB54-45C1-B7DA-108CB611F4B6}" srcId="{B9CB750B-E44C-4015-8380-F515C353BCFC}" destId="{5E0B20CB-B89A-4D32-9B08-12A6EDF7745B}" srcOrd="2" destOrd="0" parTransId="{314CBC25-5738-4369-8CDE-CA50851A7824}" sibTransId="{BEF1EDBE-093D-462E-BAC6-6C931E97D990}"/>
    <dgm:cxn modelId="{8DFB7A98-D7BC-4BD5-9816-5A4964661B68}" srcId="{B9CB750B-E44C-4015-8380-F515C353BCFC}" destId="{3CEE5785-1920-4027-88FE-39AAC2B1B198}" srcOrd="0" destOrd="0" parTransId="{A537B315-80C1-475C-85C5-FE6158AA4F7F}" sibTransId="{0FA134F6-1462-41E3-BE5A-ABC5DDCE8487}"/>
    <dgm:cxn modelId="{D0BF94A1-40DA-4677-98E4-835235430B47}" type="presOf" srcId="{B9CB750B-E44C-4015-8380-F515C353BCFC}" destId="{0E96E591-2C83-4631-A925-5E4EF939EB9B}" srcOrd="0" destOrd="0" presId="urn:microsoft.com/office/officeart/2005/8/layout/vList2"/>
    <dgm:cxn modelId="{1BC454A4-839D-4926-AAFE-523134C0695A}" srcId="{B9CB750B-E44C-4015-8380-F515C353BCFC}" destId="{8F10BC9B-0962-4345-A1E6-D7E358A79BCA}" srcOrd="1" destOrd="0" parTransId="{A58F95E1-D652-4C82-A06F-7EBAE276B381}" sibTransId="{817B3601-23B9-4A99-A580-20B6441A6173}"/>
    <dgm:cxn modelId="{80EF01C6-121E-4636-9E48-2F14F30646D8}" type="presOf" srcId="{5E0B20CB-B89A-4D32-9B08-12A6EDF7745B}" destId="{8874CC60-66F7-4056-901F-49D6540715F5}" srcOrd="0" destOrd="0" presId="urn:microsoft.com/office/officeart/2005/8/layout/vList2"/>
    <dgm:cxn modelId="{3F1E71DA-AE6B-4427-ABB4-5F3F512CEF85}" type="presOf" srcId="{3CEE5785-1920-4027-88FE-39AAC2B1B198}" destId="{F19E2274-5453-43CC-BD01-A4443C752383}" srcOrd="0" destOrd="0" presId="urn:microsoft.com/office/officeart/2005/8/layout/vList2"/>
    <dgm:cxn modelId="{BC685CEB-FD78-40B9-A9DB-3915636FF8EC}" type="presOf" srcId="{8F10BC9B-0962-4345-A1E6-D7E358A79BCA}" destId="{B4531C32-0632-485D-ACF3-70D03DAE8857}" srcOrd="0" destOrd="0" presId="urn:microsoft.com/office/officeart/2005/8/layout/vList2"/>
    <dgm:cxn modelId="{7E409251-0A0E-4FAB-9417-B6E465619582}" type="presParOf" srcId="{0E96E591-2C83-4631-A925-5E4EF939EB9B}" destId="{F19E2274-5453-43CC-BD01-A4443C752383}" srcOrd="0" destOrd="0" presId="urn:microsoft.com/office/officeart/2005/8/layout/vList2"/>
    <dgm:cxn modelId="{03AAADFC-1446-4A35-A693-0D8E7D82D97B}" type="presParOf" srcId="{0E96E591-2C83-4631-A925-5E4EF939EB9B}" destId="{A888C03F-B0C4-44F2-BDDB-A00F48DE07A8}" srcOrd="1" destOrd="0" presId="urn:microsoft.com/office/officeart/2005/8/layout/vList2"/>
    <dgm:cxn modelId="{C1C5F98F-8256-4A9F-84F4-4B3E74AD176C}" type="presParOf" srcId="{0E96E591-2C83-4631-A925-5E4EF939EB9B}" destId="{B4531C32-0632-485D-ACF3-70D03DAE8857}" srcOrd="2" destOrd="0" presId="urn:microsoft.com/office/officeart/2005/8/layout/vList2"/>
    <dgm:cxn modelId="{EF73229E-B249-4FF6-A6D5-E9E9F0EC2439}" type="presParOf" srcId="{0E96E591-2C83-4631-A925-5E4EF939EB9B}" destId="{2C897367-C09D-40B0-B8A8-7DFF49605C1A}" srcOrd="3" destOrd="0" presId="urn:microsoft.com/office/officeart/2005/8/layout/vList2"/>
    <dgm:cxn modelId="{98954FF2-3151-410D-A564-61B1FA5CBD44}" type="presParOf" srcId="{0E96E591-2C83-4631-A925-5E4EF939EB9B}" destId="{8874CC60-66F7-4056-901F-49D6540715F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295858-D8ED-4EA9-B477-EA152B9D792A}" type="doc">
      <dgm:prSet loTypeId="urn:microsoft.com/office/officeart/2016/7/layout/ChevronBlock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3A4D8F9-41C8-499B-93B8-13340CB356D1}">
      <dgm:prSet/>
      <dgm:spPr/>
      <dgm:t>
        <a:bodyPr/>
        <a:lstStyle/>
        <a:p>
          <a:r>
            <a:rPr lang="en-US"/>
            <a:t>Develop</a:t>
          </a:r>
        </a:p>
      </dgm:t>
    </dgm:pt>
    <dgm:pt modelId="{E3C52F17-60F4-4429-B3B5-5A5740D588F7}" type="parTrans" cxnId="{5EA468D4-71DF-4259-B587-02AFC29AF31A}">
      <dgm:prSet/>
      <dgm:spPr/>
      <dgm:t>
        <a:bodyPr/>
        <a:lstStyle/>
        <a:p>
          <a:endParaRPr lang="en-US"/>
        </a:p>
      </dgm:t>
    </dgm:pt>
    <dgm:pt modelId="{0E794559-C414-49E6-B625-B78F4EABDAF8}" type="sibTrans" cxnId="{5EA468D4-71DF-4259-B587-02AFC29AF31A}">
      <dgm:prSet/>
      <dgm:spPr/>
      <dgm:t>
        <a:bodyPr/>
        <a:lstStyle/>
        <a:p>
          <a:endParaRPr lang="en-US"/>
        </a:p>
      </dgm:t>
    </dgm:pt>
    <dgm:pt modelId="{36F55031-A057-47B9-A5C8-F914CE548012}">
      <dgm:prSet/>
      <dgm:spPr/>
      <dgm:t>
        <a:bodyPr/>
        <a:lstStyle/>
        <a:p>
          <a:r>
            <a:rPr lang="en-US"/>
            <a:t>Develop an intuitive and accessible platform for seamless community engagement.</a:t>
          </a:r>
        </a:p>
      </dgm:t>
    </dgm:pt>
    <dgm:pt modelId="{A1BDBC4C-9A9B-4AE5-BEF7-02AD1C594F6F}" type="parTrans" cxnId="{1CF2F4C7-CC1A-49B1-B64F-0CD70931FE9E}">
      <dgm:prSet/>
      <dgm:spPr/>
      <dgm:t>
        <a:bodyPr/>
        <a:lstStyle/>
        <a:p>
          <a:endParaRPr lang="en-US"/>
        </a:p>
      </dgm:t>
    </dgm:pt>
    <dgm:pt modelId="{3CF91C65-560D-4984-9882-34F969B07316}" type="sibTrans" cxnId="{1CF2F4C7-CC1A-49B1-B64F-0CD70931FE9E}">
      <dgm:prSet/>
      <dgm:spPr/>
      <dgm:t>
        <a:bodyPr/>
        <a:lstStyle/>
        <a:p>
          <a:endParaRPr lang="en-US"/>
        </a:p>
      </dgm:t>
    </dgm:pt>
    <dgm:pt modelId="{F95EAB4D-BB3D-4334-BC6E-700F854F5724}">
      <dgm:prSet/>
      <dgm:spPr/>
      <dgm:t>
        <a:bodyPr/>
        <a:lstStyle/>
        <a:p>
          <a:r>
            <a:rPr lang="en-US"/>
            <a:t>Provide</a:t>
          </a:r>
        </a:p>
      </dgm:t>
    </dgm:pt>
    <dgm:pt modelId="{25EA8E53-13D6-4EA8-B5BA-7B055FB90DAC}" type="parTrans" cxnId="{8C889B6B-D810-4866-8160-28AB9580DABB}">
      <dgm:prSet/>
      <dgm:spPr/>
      <dgm:t>
        <a:bodyPr/>
        <a:lstStyle/>
        <a:p>
          <a:endParaRPr lang="en-US"/>
        </a:p>
      </dgm:t>
    </dgm:pt>
    <dgm:pt modelId="{26C745B9-E2A7-4A3A-984D-DB5ABBDD35C7}" type="sibTrans" cxnId="{8C889B6B-D810-4866-8160-28AB9580DABB}">
      <dgm:prSet/>
      <dgm:spPr/>
      <dgm:t>
        <a:bodyPr/>
        <a:lstStyle/>
        <a:p>
          <a:endParaRPr lang="en-US"/>
        </a:p>
      </dgm:t>
    </dgm:pt>
    <dgm:pt modelId="{DFD99236-BE7A-42E6-86A2-391326E13991}">
      <dgm:prSet/>
      <dgm:spPr/>
      <dgm:t>
        <a:bodyPr/>
        <a:lstStyle/>
        <a:p>
          <a:r>
            <a:rPr lang="en-US"/>
            <a:t>Provide robust features like help requests and resource sharing to address key community needs.</a:t>
          </a:r>
        </a:p>
      </dgm:t>
    </dgm:pt>
    <dgm:pt modelId="{CD78ECA2-4DF8-4C66-8CCD-9A2F34B7FEF7}" type="parTrans" cxnId="{FBCA3C4F-FBC3-4765-A008-B5FF355DE6B3}">
      <dgm:prSet/>
      <dgm:spPr/>
      <dgm:t>
        <a:bodyPr/>
        <a:lstStyle/>
        <a:p>
          <a:endParaRPr lang="en-US"/>
        </a:p>
      </dgm:t>
    </dgm:pt>
    <dgm:pt modelId="{0C353A88-9F45-439F-9612-02A78965F988}" type="sibTrans" cxnId="{FBCA3C4F-FBC3-4765-A008-B5FF355DE6B3}">
      <dgm:prSet/>
      <dgm:spPr/>
      <dgm:t>
        <a:bodyPr/>
        <a:lstStyle/>
        <a:p>
          <a:endParaRPr lang="en-US"/>
        </a:p>
      </dgm:t>
    </dgm:pt>
    <dgm:pt modelId="{474DB768-FFB0-49E7-BF33-5B3711762DD0}">
      <dgm:prSet/>
      <dgm:spPr/>
      <dgm:t>
        <a:bodyPr/>
        <a:lstStyle/>
        <a:p>
          <a:r>
            <a:rPr lang="en-US"/>
            <a:t>Ensure</a:t>
          </a:r>
        </a:p>
      </dgm:t>
    </dgm:pt>
    <dgm:pt modelId="{57C959AC-A02E-4203-884C-5FD4BFEBE79F}" type="parTrans" cxnId="{42927F34-9C6D-4800-B3CE-A64274212F28}">
      <dgm:prSet/>
      <dgm:spPr/>
      <dgm:t>
        <a:bodyPr/>
        <a:lstStyle/>
        <a:p>
          <a:endParaRPr lang="en-US"/>
        </a:p>
      </dgm:t>
    </dgm:pt>
    <dgm:pt modelId="{1227B511-B470-4E31-A4F5-9CA41C5FC184}" type="sibTrans" cxnId="{42927F34-9C6D-4800-B3CE-A64274212F28}">
      <dgm:prSet/>
      <dgm:spPr/>
      <dgm:t>
        <a:bodyPr/>
        <a:lstStyle/>
        <a:p>
          <a:endParaRPr lang="en-US"/>
        </a:p>
      </dgm:t>
    </dgm:pt>
    <dgm:pt modelId="{26C30A59-EC2B-48F8-8378-0259AFE0BAED}">
      <dgm:prSet/>
      <dgm:spPr/>
      <dgm:t>
        <a:bodyPr/>
        <a:lstStyle/>
        <a:p>
          <a:r>
            <a:rPr lang="en-US"/>
            <a:t>Ensure platform accessibility through ARIA roles and design for inclusivity across all devices.</a:t>
          </a:r>
        </a:p>
      </dgm:t>
    </dgm:pt>
    <dgm:pt modelId="{4CBDB328-110C-4297-BA61-5942903AFD55}" type="parTrans" cxnId="{17DB4228-3C0A-412C-92AA-BDCFD4A1C1A7}">
      <dgm:prSet/>
      <dgm:spPr/>
      <dgm:t>
        <a:bodyPr/>
        <a:lstStyle/>
        <a:p>
          <a:endParaRPr lang="en-US"/>
        </a:p>
      </dgm:t>
    </dgm:pt>
    <dgm:pt modelId="{14B44312-BCD7-4B51-890F-FB1B767B2331}" type="sibTrans" cxnId="{17DB4228-3C0A-412C-92AA-BDCFD4A1C1A7}">
      <dgm:prSet/>
      <dgm:spPr/>
      <dgm:t>
        <a:bodyPr/>
        <a:lstStyle/>
        <a:p>
          <a:endParaRPr lang="en-US"/>
        </a:p>
      </dgm:t>
    </dgm:pt>
    <dgm:pt modelId="{432B5441-41EE-4656-972C-4498A7A02EFE}">
      <dgm:prSet/>
      <dgm:spPr/>
      <dgm:t>
        <a:bodyPr/>
        <a:lstStyle/>
        <a:p>
          <a:r>
            <a:rPr lang="en-US"/>
            <a:t>Promote</a:t>
          </a:r>
        </a:p>
      </dgm:t>
    </dgm:pt>
    <dgm:pt modelId="{DB1047AA-3756-4FA3-81C5-27760C59B04A}" type="parTrans" cxnId="{59CEFC3E-F171-43CE-95E8-7CC84F6BE3DB}">
      <dgm:prSet/>
      <dgm:spPr/>
      <dgm:t>
        <a:bodyPr/>
        <a:lstStyle/>
        <a:p>
          <a:endParaRPr lang="en-US"/>
        </a:p>
      </dgm:t>
    </dgm:pt>
    <dgm:pt modelId="{25F40B76-2ED4-432C-A546-4723DF19EC2C}" type="sibTrans" cxnId="{59CEFC3E-F171-43CE-95E8-7CC84F6BE3DB}">
      <dgm:prSet/>
      <dgm:spPr/>
      <dgm:t>
        <a:bodyPr/>
        <a:lstStyle/>
        <a:p>
          <a:endParaRPr lang="en-US"/>
        </a:p>
      </dgm:t>
    </dgm:pt>
    <dgm:pt modelId="{FABF10AF-87A9-4B30-9B49-8564BE72D24A}">
      <dgm:prSet/>
      <dgm:spPr/>
      <dgm:t>
        <a:bodyPr/>
        <a:lstStyle/>
        <a:p>
          <a:r>
            <a:rPr lang="en-US"/>
            <a:t>Promote stronger neighborhood connections through a simplified and privacy-focused interface. </a:t>
          </a:r>
        </a:p>
      </dgm:t>
    </dgm:pt>
    <dgm:pt modelId="{593CB565-75C6-41E8-850C-E5EEC596120B}" type="parTrans" cxnId="{A9170DFA-D555-47EF-8F1F-F77B1A6E4E74}">
      <dgm:prSet/>
      <dgm:spPr/>
      <dgm:t>
        <a:bodyPr/>
        <a:lstStyle/>
        <a:p>
          <a:endParaRPr lang="en-US"/>
        </a:p>
      </dgm:t>
    </dgm:pt>
    <dgm:pt modelId="{2FA10DBB-8ACD-41E8-AE14-00D27312021A}" type="sibTrans" cxnId="{A9170DFA-D555-47EF-8F1F-F77B1A6E4E74}">
      <dgm:prSet/>
      <dgm:spPr/>
      <dgm:t>
        <a:bodyPr/>
        <a:lstStyle/>
        <a:p>
          <a:endParaRPr lang="en-US"/>
        </a:p>
      </dgm:t>
    </dgm:pt>
    <dgm:pt modelId="{405851B5-3F11-4B8A-AF97-56FB755514E4}" type="pres">
      <dgm:prSet presAssocID="{C0295858-D8ED-4EA9-B477-EA152B9D792A}" presName="Name0" presStyleCnt="0">
        <dgm:presLayoutVars>
          <dgm:dir/>
          <dgm:animLvl val="lvl"/>
          <dgm:resizeHandles val="exact"/>
        </dgm:presLayoutVars>
      </dgm:prSet>
      <dgm:spPr/>
    </dgm:pt>
    <dgm:pt modelId="{66D1DF5B-3994-4FB7-B801-89D3AB36DBAE}" type="pres">
      <dgm:prSet presAssocID="{E3A4D8F9-41C8-499B-93B8-13340CB356D1}" presName="composite" presStyleCnt="0"/>
      <dgm:spPr/>
    </dgm:pt>
    <dgm:pt modelId="{2015667C-2EEA-4E01-A6B6-73F7F7701D5F}" type="pres">
      <dgm:prSet presAssocID="{E3A4D8F9-41C8-499B-93B8-13340CB356D1}" presName="parTx" presStyleLbl="alignNode1" presStyleIdx="0" presStyleCnt="4">
        <dgm:presLayoutVars>
          <dgm:chMax val="0"/>
          <dgm:chPref val="0"/>
        </dgm:presLayoutVars>
      </dgm:prSet>
      <dgm:spPr/>
    </dgm:pt>
    <dgm:pt modelId="{A13C2643-FC99-47D8-B1CA-C74B2050FA8A}" type="pres">
      <dgm:prSet presAssocID="{E3A4D8F9-41C8-499B-93B8-13340CB356D1}" presName="desTx" presStyleLbl="alignAccFollowNode1" presStyleIdx="0" presStyleCnt="4">
        <dgm:presLayoutVars/>
      </dgm:prSet>
      <dgm:spPr/>
    </dgm:pt>
    <dgm:pt modelId="{E95B605D-F8A5-43BA-8EF1-36FC6556EACD}" type="pres">
      <dgm:prSet presAssocID="{0E794559-C414-49E6-B625-B78F4EABDAF8}" presName="space" presStyleCnt="0"/>
      <dgm:spPr/>
    </dgm:pt>
    <dgm:pt modelId="{FEC85C5F-9A11-4A30-AC13-E00E7BD53693}" type="pres">
      <dgm:prSet presAssocID="{F95EAB4D-BB3D-4334-BC6E-700F854F5724}" presName="composite" presStyleCnt="0"/>
      <dgm:spPr/>
    </dgm:pt>
    <dgm:pt modelId="{D9D928DC-8751-422B-9847-723DF6C5273B}" type="pres">
      <dgm:prSet presAssocID="{F95EAB4D-BB3D-4334-BC6E-700F854F5724}" presName="parTx" presStyleLbl="alignNode1" presStyleIdx="1" presStyleCnt="4">
        <dgm:presLayoutVars>
          <dgm:chMax val="0"/>
          <dgm:chPref val="0"/>
        </dgm:presLayoutVars>
      </dgm:prSet>
      <dgm:spPr/>
    </dgm:pt>
    <dgm:pt modelId="{DCC67E4B-7677-4A08-8EA9-A44740E36D3A}" type="pres">
      <dgm:prSet presAssocID="{F95EAB4D-BB3D-4334-BC6E-700F854F5724}" presName="desTx" presStyleLbl="alignAccFollowNode1" presStyleIdx="1" presStyleCnt="4">
        <dgm:presLayoutVars/>
      </dgm:prSet>
      <dgm:spPr/>
    </dgm:pt>
    <dgm:pt modelId="{06AB91F0-6190-40E3-BDC7-48D98EF9345E}" type="pres">
      <dgm:prSet presAssocID="{26C745B9-E2A7-4A3A-984D-DB5ABBDD35C7}" presName="space" presStyleCnt="0"/>
      <dgm:spPr/>
    </dgm:pt>
    <dgm:pt modelId="{00204C55-0B7E-484E-880E-463C46588C3F}" type="pres">
      <dgm:prSet presAssocID="{474DB768-FFB0-49E7-BF33-5B3711762DD0}" presName="composite" presStyleCnt="0"/>
      <dgm:spPr/>
    </dgm:pt>
    <dgm:pt modelId="{421D9033-5691-41FF-94F4-6378E4B71819}" type="pres">
      <dgm:prSet presAssocID="{474DB768-FFB0-49E7-BF33-5B3711762DD0}" presName="parTx" presStyleLbl="alignNode1" presStyleIdx="2" presStyleCnt="4">
        <dgm:presLayoutVars>
          <dgm:chMax val="0"/>
          <dgm:chPref val="0"/>
        </dgm:presLayoutVars>
      </dgm:prSet>
      <dgm:spPr/>
    </dgm:pt>
    <dgm:pt modelId="{F4C1884A-FA4E-416A-834E-94BAEE01F275}" type="pres">
      <dgm:prSet presAssocID="{474DB768-FFB0-49E7-BF33-5B3711762DD0}" presName="desTx" presStyleLbl="alignAccFollowNode1" presStyleIdx="2" presStyleCnt="4">
        <dgm:presLayoutVars/>
      </dgm:prSet>
      <dgm:spPr/>
    </dgm:pt>
    <dgm:pt modelId="{5C85CAA8-E8FA-44D5-BC8D-A643B9F37E54}" type="pres">
      <dgm:prSet presAssocID="{1227B511-B470-4E31-A4F5-9CA41C5FC184}" presName="space" presStyleCnt="0"/>
      <dgm:spPr/>
    </dgm:pt>
    <dgm:pt modelId="{41EA9713-E173-47BA-B77B-62B5FAB4A2FA}" type="pres">
      <dgm:prSet presAssocID="{432B5441-41EE-4656-972C-4498A7A02EFE}" presName="composite" presStyleCnt="0"/>
      <dgm:spPr/>
    </dgm:pt>
    <dgm:pt modelId="{37241E01-7F33-4B86-8290-FFE2B4D1B2AC}" type="pres">
      <dgm:prSet presAssocID="{432B5441-41EE-4656-972C-4498A7A02EFE}" presName="parTx" presStyleLbl="alignNode1" presStyleIdx="3" presStyleCnt="4">
        <dgm:presLayoutVars>
          <dgm:chMax val="0"/>
          <dgm:chPref val="0"/>
        </dgm:presLayoutVars>
      </dgm:prSet>
      <dgm:spPr/>
    </dgm:pt>
    <dgm:pt modelId="{5D2296D0-1E08-44DF-8066-A4616E1F0DEF}" type="pres">
      <dgm:prSet presAssocID="{432B5441-41EE-4656-972C-4498A7A02EFE}" presName="desTx" presStyleLbl="alignAccFollowNode1" presStyleIdx="3" presStyleCnt="4">
        <dgm:presLayoutVars/>
      </dgm:prSet>
      <dgm:spPr/>
    </dgm:pt>
  </dgm:ptLst>
  <dgm:cxnLst>
    <dgm:cxn modelId="{0ECF0F0B-368A-45FD-A36F-8CAB1BFB7062}" type="presOf" srcId="{FABF10AF-87A9-4B30-9B49-8564BE72D24A}" destId="{5D2296D0-1E08-44DF-8066-A4616E1F0DEF}" srcOrd="0" destOrd="0" presId="urn:microsoft.com/office/officeart/2016/7/layout/ChevronBlockProcess"/>
    <dgm:cxn modelId="{9E1BA40D-62EB-4F43-80D8-D0D60BB9C694}" type="presOf" srcId="{C0295858-D8ED-4EA9-B477-EA152B9D792A}" destId="{405851B5-3F11-4B8A-AF97-56FB755514E4}" srcOrd="0" destOrd="0" presId="urn:microsoft.com/office/officeart/2016/7/layout/ChevronBlockProcess"/>
    <dgm:cxn modelId="{17DB4228-3C0A-412C-92AA-BDCFD4A1C1A7}" srcId="{474DB768-FFB0-49E7-BF33-5B3711762DD0}" destId="{26C30A59-EC2B-48F8-8378-0259AFE0BAED}" srcOrd="0" destOrd="0" parTransId="{4CBDB328-110C-4297-BA61-5942903AFD55}" sibTransId="{14B44312-BCD7-4B51-890F-FB1B767B2331}"/>
    <dgm:cxn modelId="{42927F34-9C6D-4800-B3CE-A64274212F28}" srcId="{C0295858-D8ED-4EA9-B477-EA152B9D792A}" destId="{474DB768-FFB0-49E7-BF33-5B3711762DD0}" srcOrd="2" destOrd="0" parTransId="{57C959AC-A02E-4203-884C-5FD4BFEBE79F}" sibTransId="{1227B511-B470-4E31-A4F5-9CA41C5FC184}"/>
    <dgm:cxn modelId="{59CEFC3E-F171-43CE-95E8-7CC84F6BE3DB}" srcId="{C0295858-D8ED-4EA9-B477-EA152B9D792A}" destId="{432B5441-41EE-4656-972C-4498A7A02EFE}" srcOrd="3" destOrd="0" parTransId="{DB1047AA-3756-4FA3-81C5-27760C59B04A}" sibTransId="{25F40B76-2ED4-432C-A546-4723DF19EC2C}"/>
    <dgm:cxn modelId="{DCB3AD65-60A7-4E19-8533-76754B97714F}" type="presOf" srcId="{DFD99236-BE7A-42E6-86A2-391326E13991}" destId="{DCC67E4B-7677-4A08-8EA9-A44740E36D3A}" srcOrd="0" destOrd="0" presId="urn:microsoft.com/office/officeart/2016/7/layout/ChevronBlockProcess"/>
    <dgm:cxn modelId="{6247BD68-F04B-4F70-8648-62C8A9FEEF8B}" type="presOf" srcId="{F95EAB4D-BB3D-4334-BC6E-700F854F5724}" destId="{D9D928DC-8751-422B-9847-723DF6C5273B}" srcOrd="0" destOrd="0" presId="urn:microsoft.com/office/officeart/2016/7/layout/ChevronBlockProcess"/>
    <dgm:cxn modelId="{8C889B6B-D810-4866-8160-28AB9580DABB}" srcId="{C0295858-D8ED-4EA9-B477-EA152B9D792A}" destId="{F95EAB4D-BB3D-4334-BC6E-700F854F5724}" srcOrd="1" destOrd="0" parTransId="{25EA8E53-13D6-4EA8-B5BA-7B055FB90DAC}" sibTransId="{26C745B9-E2A7-4A3A-984D-DB5ABBDD35C7}"/>
    <dgm:cxn modelId="{FBCA3C4F-FBC3-4765-A008-B5FF355DE6B3}" srcId="{F95EAB4D-BB3D-4334-BC6E-700F854F5724}" destId="{DFD99236-BE7A-42E6-86A2-391326E13991}" srcOrd="0" destOrd="0" parTransId="{CD78ECA2-4DF8-4C66-8CCD-9A2F34B7FEF7}" sibTransId="{0C353A88-9F45-439F-9612-02A78965F988}"/>
    <dgm:cxn modelId="{22609B6F-3A2B-491F-B4C9-C0A4E96D7767}" type="presOf" srcId="{36F55031-A057-47B9-A5C8-F914CE548012}" destId="{A13C2643-FC99-47D8-B1CA-C74B2050FA8A}" srcOrd="0" destOrd="0" presId="urn:microsoft.com/office/officeart/2016/7/layout/ChevronBlockProcess"/>
    <dgm:cxn modelId="{B310A676-9357-483B-A5D6-455BF7A3DBC7}" type="presOf" srcId="{E3A4D8F9-41C8-499B-93B8-13340CB356D1}" destId="{2015667C-2EEA-4E01-A6B6-73F7F7701D5F}" srcOrd="0" destOrd="0" presId="urn:microsoft.com/office/officeart/2016/7/layout/ChevronBlockProcess"/>
    <dgm:cxn modelId="{6AF32FA7-2F7F-4639-89EA-C1A015ECC336}" type="presOf" srcId="{432B5441-41EE-4656-972C-4498A7A02EFE}" destId="{37241E01-7F33-4B86-8290-FFE2B4D1B2AC}" srcOrd="0" destOrd="0" presId="urn:microsoft.com/office/officeart/2016/7/layout/ChevronBlockProcess"/>
    <dgm:cxn modelId="{34419AB8-9C09-444B-B6BF-CF52D9DB209A}" type="presOf" srcId="{26C30A59-EC2B-48F8-8378-0259AFE0BAED}" destId="{F4C1884A-FA4E-416A-834E-94BAEE01F275}" srcOrd="0" destOrd="0" presId="urn:microsoft.com/office/officeart/2016/7/layout/ChevronBlockProcess"/>
    <dgm:cxn modelId="{1CF2F4C7-CC1A-49B1-B64F-0CD70931FE9E}" srcId="{E3A4D8F9-41C8-499B-93B8-13340CB356D1}" destId="{36F55031-A057-47B9-A5C8-F914CE548012}" srcOrd="0" destOrd="0" parTransId="{A1BDBC4C-9A9B-4AE5-BEF7-02AD1C594F6F}" sibTransId="{3CF91C65-560D-4984-9882-34F969B07316}"/>
    <dgm:cxn modelId="{5EA468D4-71DF-4259-B587-02AFC29AF31A}" srcId="{C0295858-D8ED-4EA9-B477-EA152B9D792A}" destId="{E3A4D8F9-41C8-499B-93B8-13340CB356D1}" srcOrd="0" destOrd="0" parTransId="{E3C52F17-60F4-4429-B3B5-5A5740D588F7}" sibTransId="{0E794559-C414-49E6-B625-B78F4EABDAF8}"/>
    <dgm:cxn modelId="{AA9D04D9-A8A2-4153-8109-F87CDCDCB322}" type="presOf" srcId="{474DB768-FFB0-49E7-BF33-5B3711762DD0}" destId="{421D9033-5691-41FF-94F4-6378E4B71819}" srcOrd="0" destOrd="0" presId="urn:microsoft.com/office/officeart/2016/7/layout/ChevronBlockProcess"/>
    <dgm:cxn modelId="{A9170DFA-D555-47EF-8F1F-F77B1A6E4E74}" srcId="{432B5441-41EE-4656-972C-4498A7A02EFE}" destId="{FABF10AF-87A9-4B30-9B49-8564BE72D24A}" srcOrd="0" destOrd="0" parTransId="{593CB565-75C6-41E8-850C-E5EEC596120B}" sibTransId="{2FA10DBB-8ACD-41E8-AE14-00D27312021A}"/>
    <dgm:cxn modelId="{060EB281-8F89-4DE9-88A1-749553170DF6}" type="presParOf" srcId="{405851B5-3F11-4B8A-AF97-56FB755514E4}" destId="{66D1DF5B-3994-4FB7-B801-89D3AB36DBAE}" srcOrd="0" destOrd="0" presId="urn:microsoft.com/office/officeart/2016/7/layout/ChevronBlockProcess"/>
    <dgm:cxn modelId="{A4AF1159-0268-4316-85E2-157FA663ED3E}" type="presParOf" srcId="{66D1DF5B-3994-4FB7-B801-89D3AB36DBAE}" destId="{2015667C-2EEA-4E01-A6B6-73F7F7701D5F}" srcOrd="0" destOrd="0" presId="urn:microsoft.com/office/officeart/2016/7/layout/ChevronBlockProcess"/>
    <dgm:cxn modelId="{83350165-E3BC-45A8-A59C-A9BB65D73BDF}" type="presParOf" srcId="{66D1DF5B-3994-4FB7-B801-89D3AB36DBAE}" destId="{A13C2643-FC99-47D8-B1CA-C74B2050FA8A}" srcOrd="1" destOrd="0" presId="urn:microsoft.com/office/officeart/2016/7/layout/ChevronBlockProcess"/>
    <dgm:cxn modelId="{D943E8FD-F3B6-45E5-9907-E72B5AA9A78A}" type="presParOf" srcId="{405851B5-3F11-4B8A-AF97-56FB755514E4}" destId="{E95B605D-F8A5-43BA-8EF1-36FC6556EACD}" srcOrd="1" destOrd="0" presId="urn:microsoft.com/office/officeart/2016/7/layout/ChevronBlockProcess"/>
    <dgm:cxn modelId="{4AD2B6E4-D5D1-46A5-8788-6AF59B01AF3E}" type="presParOf" srcId="{405851B5-3F11-4B8A-AF97-56FB755514E4}" destId="{FEC85C5F-9A11-4A30-AC13-E00E7BD53693}" srcOrd="2" destOrd="0" presId="urn:microsoft.com/office/officeart/2016/7/layout/ChevronBlockProcess"/>
    <dgm:cxn modelId="{7F0B0BD0-9697-4D86-A24A-81917598F9E8}" type="presParOf" srcId="{FEC85C5F-9A11-4A30-AC13-E00E7BD53693}" destId="{D9D928DC-8751-422B-9847-723DF6C5273B}" srcOrd="0" destOrd="0" presId="urn:microsoft.com/office/officeart/2016/7/layout/ChevronBlockProcess"/>
    <dgm:cxn modelId="{1439976E-181D-41B3-A184-EFA315AB690F}" type="presParOf" srcId="{FEC85C5F-9A11-4A30-AC13-E00E7BD53693}" destId="{DCC67E4B-7677-4A08-8EA9-A44740E36D3A}" srcOrd="1" destOrd="0" presId="urn:microsoft.com/office/officeart/2016/7/layout/ChevronBlockProcess"/>
    <dgm:cxn modelId="{461BD286-6DF0-4C64-BF28-00284C442A0F}" type="presParOf" srcId="{405851B5-3F11-4B8A-AF97-56FB755514E4}" destId="{06AB91F0-6190-40E3-BDC7-48D98EF9345E}" srcOrd="3" destOrd="0" presId="urn:microsoft.com/office/officeart/2016/7/layout/ChevronBlockProcess"/>
    <dgm:cxn modelId="{2090A0C6-1939-4B6E-8AA8-4AD8D0F2F8C5}" type="presParOf" srcId="{405851B5-3F11-4B8A-AF97-56FB755514E4}" destId="{00204C55-0B7E-484E-880E-463C46588C3F}" srcOrd="4" destOrd="0" presId="urn:microsoft.com/office/officeart/2016/7/layout/ChevronBlockProcess"/>
    <dgm:cxn modelId="{D6FBDC1B-BD78-4DBD-948A-D871D73B9894}" type="presParOf" srcId="{00204C55-0B7E-484E-880E-463C46588C3F}" destId="{421D9033-5691-41FF-94F4-6378E4B71819}" srcOrd="0" destOrd="0" presId="urn:microsoft.com/office/officeart/2016/7/layout/ChevronBlockProcess"/>
    <dgm:cxn modelId="{6DD2594D-1AF9-4F4D-89E1-A63827244F4D}" type="presParOf" srcId="{00204C55-0B7E-484E-880E-463C46588C3F}" destId="{F4C1884A-FA4E-416A-834E-94BAEE01F275}" srcOrd="1" destOrd="0" presId="urn:microsoft.com/office/officeart/2016/7/layout/ChevronBlockProcess"/>
    <dgm:cxn modelId="{04DC071A-8787-4143-BEF2-AEB50C66427C}" type="presParOf" srcId="{405851B5-3F11-4B8A-AF97-56FB755514E4}" destId="{5C85CAA8-E8FA-44D5-BC8D-A643B9F37E54}" srcOrd="5" destOrd="0" presId="urn:microsoft.com/office/officeart/2016/7/layout/ChevronBlockProcess"/>
    <dgm:cxn modelId="{13F60DAE-87D5-4931-8889-184F5DE940DA}" type="presParOf" srcId="{405851B5-3F11-4B8A-AF97-56FB755514E4}" destId="{41EA9713-E173-47BA-B77B-62B5FAB4A2FA}" srcOrd="6" destOrd="0" presId="urn:microsoft.com/office/officeart/2016/7/layout/ChevronBlockProcess"/>
    <dgm:cxn modelId="{F31279D6-E034-435B-A669-130782F015DE}" type="presParOf" srcId="{41EA9713-E173-47BA-B77B-62B5FAB4A2FA}" destId="{37241E01-7F33-4B86-8290-FFE2B4D1B2AC}" srcOrd="0" destOrd="0" presId="urn:microsoft.com/office/officeart/2016/7/layout/ChevronBlockProcess"/>
    <dgm:cxn modelId="{660C0A7C-5104-4AF8-8084-987D78CF7853}" type="presParOf" srcId="{41EA9713-E173-47BA-B77B-62B5FAB4A2FA}" destId="{5D2296D0-1E08-44DF-8066-A4616E1F0DEF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A67C8E-016D-46A4-B345-21A4A879CB06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A965E5-9BBD-475D-92F7-B01C8A8E347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baseline="0" dirty="0"/>
            <a:t>NeighbourNet aims to bridge the gap in digital inclusivity, empowering communities to interact, share resources, and offer help.</a:t>
          </a:r>
          <a:endParaRPr lang="en-US" dirty="0"/>
        </a:p>
      </dgm:t>
    </dgm:pt>
    <dgm:pt modelId="{9737658E-6855-4A45-8AEE-531FE0504CE1}" type="parTrans" cxnId="{FBBC8517-8767-42B9-8657-0DE8A92D7B08}">
      <dgm:prSet/>
      <dgm:spPr/>
      <dgm:t>
        <a:bodyPr/>
        <a:lstStyle/>
        <a:p>
          <a:endParaRPr lang="en-US"/>
        </a:p>
      </dgm:t>
    </dgm:pt>
    <dgm:pt modelId="{AC8CAF07-6060-4809-A339-A7D3DF61FFD0}" type="sibTrans" cxnId="{FBBC8517-8767-42B9-8657-0DE8A92D7B08}">
      <dgm:prSet/>
      <dgm:spPr/>
      <dgm:t>
        <a:bodyPr/>
        <a:lstStyle/>
        <a:p>
          <a:endParaRPr lang="en-US"/>
        </a:p>
      </dgm:t>
    </dgm:pt>
    <dgm:pt modelId="{94EA14D9-C462-4794-91E7-D34502139BC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baseline="0"/>
            <a:t>It provides a secure, accessible, and privacy-focused platform tailored to essential neighborhood activities.</a:t>
          </a:r>
          <a:endParaRPr lang="en-US"/>
        </a:p>
      </dgm:t>
    </dgm:pt>
    <dgm:pt modelId="{E6EFFD24-B05B-42A1-929C-7E5AB3FF04FF}" type="parTrans" cxnId="{C5D17DAF-0FE3-4573-9F2B-01AFE73D4802}">
      <dgm:prSet/>
      <dgm:spPr/>
      <dgm:t>
        <a:bodyPr/>
        <a:lstStyle/>
        <a:p>
          <a:endParaRPr lang="en-US"/>
        </a:p>
      </dgm:t>
    </dgm:pt>
    <dgm:pt modelId="{BE2742A9-1B94-435B-B476-C41F8B4C2BAA}" type="sibTrans" cxnId="{C5D17DAF-0FE3-4573-9F2B-01AFE73D4802}">
      <dgm:prSet/>
      <dgm:spPr/>
      <dgm:t>
        <a:bodyPr/>
        <a:lstStyle/>
        <a:p>
          <a:endParaRPr lang="en-US"/>
        </a:p>
      </dgm:t>
    </dgm:pt>
    <dgm:pt modelId="{DE871785-32B0-4F9C-8CC2-1411B03C9D7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baseline="0"/>
            <a:t>By simplifying local interactions and ensuring inclusivity, NeighbourNet has the potential to redefine how communities connect and support each other </a:t>
          </a:r>
          <a:endParaRPr lang="en-US"/>
        </a:p>
      </dgm:t>
    </dgm:pt>
    <dgm:pt modelId="{581EEC8B-A351-49DE-89EB-16383AF49448}" type="parTrans" cxnId="{73C192A4-5BBE-4A04-BBCA-61B2D7C5D822}">
      <dgm:prSet/>
      <dgm:spPr/>
      <dgm:t>
        <a:bodyPr/>
        <a:lstStyle/>
        <a:p>
          <a:endParaRPr lang="en-US"/>
        </a:p>
      </dgm:t>
    </dgm:pt>
    <dgm:pt modelId="{A690601F-2E8C-4EE6-8073-C7AD6767D0C4}" type="sibTrans" cxnId="{73C192A4-5BBE-4A04-BBCA-61B2D7C5D822}">
      <dgm:prSet/>
      <dgm:spPr/>
      <dgm:t>
        <a:bodyPr/>
        <a:lstStyle/>
        <a:p>
          <a:endParaRPr lang="en-US"/>
        </a:p>
      </dgm:t>
    </dgm:pt>
    <dgm:pt modelId="{02A0AE7B-FD77-4035-99A4-BAEDC25EC346}" type="pres">
      <dgm:prSet presAssocID="{1FA67C8E-016D-46A4-B345-21A4A879CB06}" presName="root" presStyleCnt="0">
        <dgm:presLayoutVars>
          <dgm:dir/>
          <dgm:resizeHandles val="exact"/>
        </dgm:presLayoutVars>
      </dgm:prSet>
      <dgm:spPr/>
    </dgm:pt>
    <dgm:pt modelId="{A297D374-0B1A-4CD5-84D2-E423890338C4}" type="pres">
      <dgm:prSet presAssocID="{04A965E5-9BBD-475D-92F7-B01C8A8E347B}" presName="compNode" presStyleCnt="0"/>
      <dgm:spPr/>
    </dgm:pt>
    <dgm:pt modelId="{A7116DC3-21D7-48F2-9B73-43B226F3E319}" type="pres">
      <dgm:prSet presAssocID="{04A965E5-9BBD-475D-92F7-B01C8A8E347B}" presName="iconBgRect" presStyleLbl="bgShp" presStyleIdx="0" presStyleCnt="3"/>
      <dgm:spPr/>
    </dgm:pt>
    <dgm:pt modelId="{83CFEBB7-6E62-4F2B-A14E-D5741636AD08}" type="pres">
      <dgm:prSet presAssocID="{04A965E5-9BBD-475D-92F7-B01C8A8E347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2D2E02DA-737A-4B80-94ED-E776AFF04E04}" type="pres">
      <dgm:prSet presAssocID="{04A965E5-9BBD-475D-92F7-B01C8A8E347B}" presName="spaceRect" presStyleCnt="0"/>
      <dgm:spPr/>
    </dgm:pt>
    <dgm:pt modelId="{D84C28CF-DF56-461D-8608-3279DFF64B44}" type="pres">
      <dgm:prSet presAssocID="{04A965E5-9BBD-475D-92F7-B01C8A8E347B}" presName="textRect" presStyleLbl="revTx" presStyleIdx="0" presStyleCnt="3">
        <dgm:presLayoutVars>
          <dgm:chMax val="1"/>
          <dgm:chPref val="1"/>
        </dgm:presLayoutVars>
      </dgm:prSet>
      <dgm:spPr/>
    </dgm:pt>
    <dgm:pt modelId="{81BF56C8-4745-45AA-8A37-EC9B3F26CF40}" type="pres">
      <dgm:prSet presAssocID="{AC8CAF07-6060-4809-A339-A7D3DF61FFD0}" presName="sibTrans" presStyleCnt="0"/>
      <dgm:spPr/>
    </dgm:pt>
    <dgm:pt modelId="{C06818AE-DC26-426A-9782-9D8AEA92FDBC}" type="pres">
      <dgm:prSet presAssocID="{94EA14D9-C462-4794-91E7-D34502139BCB}" presName="compNode" presStyleCnt="0"/>
      <dgm:spPr/>
    </dgm:pt>
    <dgm:pt modelId="{1292CBB7-6FB7-49AF-A2FF-AE4C18890422}" type="pres">
      <dgm:prSet presAssocID="{94EA14D9-C462-4794-91E7-D34502139BCB}" presName="iconBgRect" presStyleLbl="bgShp" presStyleIdx="1" presStyleCnt="3"/>
      <dgm:spPr/>
    </dgm:pt>
    <dgm:pt modelId="{FA86D8AE-40E4-4C0D-B44F-DF07AB70A796}" type="pres">
      <dgm:prSet presAssocID="{94EA14D9-C462-4794-91E7-D34502139BC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rk scene"/>
        </a:ext>
      </dgm:extLst>
    </dgm:pt>
    <dgm:pt modelId="{F78886F5-27F5-4D0C-AF45-2443EDD64416}" type="pres">
      <dgm:prSet presAssocID="{94EA14D9-C462-4794-91E7-D34502139BCB}" presName="spaceRect" presStyleCnt="0"/>
      <dgm:spPr/>
    </dgm:pt>
    <dgm:pt modelId="{FF19F330-E9C6-4240-AF62-FEB839552C7C}" type="pres">
      <dgm:prSet presAssocID="{94EA14D9-C462-4794-91E7-D34502139BCB}" presName="textRect" presStyleLbl="revTx" presStyleIdx="1" presStyleCnt="3">
        <dgm:presLayoutVars>
          <dgm:chMax val="1"/>
          <dgm:chPref val="1"/>
        </dgm:presLayoutVars>
      </dgm:prSet>
      <dgm:spPr/>
    </dgm:pt>
    <dgm:pt modelId="{CAB19307-2723-4F6D-BAFB-CF1440C8C39A}" type="pres">
      <dgm:prSet presAssocID="{BE2742A9-1B94-435B-B476-C41F8B4C2BAA}" presName="sibTrans" presStyleCnt="0"/>
      <dgm:spPr/>
    </dgm:pt>
    <dgm:pt modelId="{56B667F1-FCF3-4428-A1AF-8BCE31208028}" type="pres">
      <dgm:prSet presAssocID="{DE871785-32B0-4F9C-8CC2-1411B03C9D73}" presName="compNode" presStyleCnt="0"/>
      <dgm:spPr/>
    </dgm:pt>
    <dgm:pt modelId="{C33E31F7-6A3E-46D8-A728-F36B46528B33}" type="pres">
      <dgm:prSet presAssocID="{DE871785-32B0-4F9C-8CC2-1411B03C9D73}" presName="iconBgRect" presStyleLbl="bgShp" presStyleIdx="2" presStyleCnt="3"/>
      <dgm:spPr/>
    </dgm:pt>
    <dgm:pt modelId="{9B903231-6B7D-45D8-B486-DCC98220B7DF}" type="pres">
      <dgm:prSet presAssocID="{DE871785-32B0-4F9C-8CC2-1411B03C9D7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670BDC62-BB8F-4CD0-AD83-A5D8D359C38A}" type="pres">
      <dgm:prSet presAssocID="{DE871785-32B0-4F9C-8CC2-1411B03C9D73}" presName="spaceRect" presStyleCnt="0"/>
      <dgm:spPr/>
    </dgm:pt>
    <dgm:pt modelId="{5C57F748-BC3D-4168-BDEE-8015513D6C2B}" type="pres">
      <dgm:prSet presAssocID="{DE871785-32B0-4F9C-8CC2-1411B03C9D7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BBC8517-8767-42B9-8657-0DE8A92D7B08}" srcId="{1FA67C8E-016D-46A4-B345-21A4A879CB06}" destId="{04A965E5-9BBD-475D-92F7-B01C8A8E347B}" srcOrd="0" destOrd="0" parTransId="{9737658E-6855-4A45-8AEE-531FE0504CE1}" sibTransId="{AC8CAF07-6060-4809-A339-A7D3DF61FFD0}"/>
    <dgm:cxn modelId="{2350A325-3AEA-4452-BDAE-A9918B0B0581}" type="presOf" srcId="{04A965E5-9BBD-475D-92F7-B01C8A8E347B}" destId="{D84C28CF-DF56-461D-8608-3279DFF64B44}" srcOrd="0" destOrd="0" presId="urn:microsoft.com/office/officeart/2018/5/layout/IconCircleLabelList"/>
    <dgm:cxn modelId="{A938D429-61F2-433D-98E0-43F757555EBF}" type="presOf" srcId="{94EA14D9-C462-4794-91E7-D34502139BCB}" destId="{FF19F330-E9C6-4240-AF62-FEB839552C7C}" srcOrd="0" destOrd="0" presId="urn:microsoft.com/office/officeart/2018/5/layout/IconCircleLabelList"/>
    <dgm:cxn modelId="{B3560061-567F-48BA-9505-E9F4DF433190}" type="presOf" srcId="{DE871785-32B0-4F9C-8CC2-1411B03C9D73}" destId="{5C57F748-BC3D-4168-BDEE-8015513D6C2B}" srcOrd="0" destOrd="0" presId="urn:microsoft.com/office/officeart/2018/5/layout/IconCircleLabelList"/>
    <dgm:cxn modelId="{C03A9D65-9110-4836-B958-A5440046CA02}" type="presOf" srcId="{1FA67C8E-016D-46A4-B345-21A4A879CB06}" destId="{02A0AE7B-FD77-4035-99A4-BAEDC25EC346}" srcOrd="0" destOrd="0" presId="urn:microsoft.com/office/officeart/2018/5/layout/IconCircleLabelList"/>
    <dgm:cxn modelId="{73C192A4-5BBE-4A04-BBCA-61B2D7C5D822}" srcId="{1FA67C8E-016D-46A4-B345-21A4A879CB06}" destId="{DE871785-32B0-4F9C-8CC2-1411B03C9D73}" srcOrd="2" destOrd="0" parTransId="{581EEC8B-A351-49DE-89EB-16383AF49448}" sibTransId="{A690601F-2E8C-4EE6-8073-C7AD6767D0C4}"/>
    <dgm:cxn modelId="{C5D17DAF-0FE3-4573-9F2B-01AFE73D4802}" srcId="{1FA67C8E-016D-46A4-B345-21A4A879CB06}" destId="{94EA14D9-C462-4794-91E7-D34502139BCB}" srcOrd="1" destOrd="0" parTransId="{E6EFFD24-B05B-42A1-929C-7E5AB3FF04FF}" sibTransId="{BE2742A9-1B94-435B-B476-C41F8B4C2BAA}"/>
    <dgm:cxn modelId="{5E2EDCC5-FBE6-4D6B-BBCB-6BB2ADDA9752}" type="presParOf" srcId="{02A0AE7B-FD77-4035-99A4-BAEDC25EC346}" destId="{A297D374-0B1A-4CD5-84D2-E423890338C4}" srcOrd="0" destOrd="0" presId="urn:microsoft.com/office/officeart/2018/5/layout/IconCircleLabelList"/>
    <dgm:cxn modelId="{38F14253-45F5-4664-920C-B3653FD72727}" type="presParOf" srcId="{A297D374-0B1A-4CD5-84D2-E423890338C4}" destId="{A7116DC3-21D7-48F2-9B73-43B226F3E319}" srcOrd="0" destOrd="0" presId="urn:microsoft.com/office/officeart/2018/5/layout/IconCircleLabelList"/>
    <dgm:cxn modelId="{E9B754AC-364E-492C-A096-C6876BB2C7F5}" type="presParOf" srcId="{A297D374-0B1A-4CD5-84D2-E423890338C4}" destId="{83CFEBB7-6E62-4F2B-A14E-D5741636AD08}" srcOrd="1" destOrd="0" presId="urn:microsoft.com/office/officeart/2018/5/layout/IconCircleLabelList"/>
    <dgm:cxn modelId="{06C8CB39-D758-4A5A-B797-F428A2BE9FE8}" type="presParOf" srcId="{A297D374-0B1A-4CD5-84D2-E423890338C4}" destId="{2D2E02DA-737A-4B80-94ED-E776AFF04E04}" srcOrd="2" destOrd="0" presId="urn:microsoft.com/office/officeart/2018/5/layout/IconCircleLabelList"/>
    <dgm:cxn modelId="{ECBD3EB5-4A3C-47ED-8DB9-FA7C544AF2E3}" type="presParOf" srcId="{A297D374-0B1A-4CD5-84D2-E423890338C4}" destId="{D84C28CF-DF56-461D-8608-3279DFF64B44}" srcOrd="3" destOrd="0" presId="urn:microsoft.com/office/officeart/2018/5/layout/IconCircleLabelList"/>
    <dgm:cxn modelId="{40993D74-2B1B-4907-9A53-E724C5D4ABDD}" type="presParOf" srcId="{02A0AE7B-FD77-4035-99A4-BAEDC25EC346}" destId="{81BF56C8-4745-45AA-8A37-EC9B3F26CF40}" srcOrd="1" destOrd="0" presId="urn:microsoft.com/office/officeart/2018/5/layout/IconCircleLabelList"/>
    <dgm:cxn modelId="{42AB0FD3-F655-4511-885B-30525DD7CCAD}" type="presParOf" srcId="{02A0AE7B-FD77-4035-99A4-BAEDC25EC346}" destId="{C06818AE-DC26-426A-9782-9D8AEA92FDBC}" srcOrd="2" destOrd="0" presId="urn:microsoft.com/office/officeart/2018/5/layout/IconCircleLabelList"/>
    <dgm:cxn modelId="{A9F60881-F426-448C-A7B6-A3E0C83C53C1}" type="presParOf" srcId="{C06818AE-DC26-426A-9782-9D8AEA92FDBC}" destId="{1292CBB7-6FB7-49AF-A2FF-AE4C18890422}" srcOrd="0" destOrd="0" presId="urn:microsoft.com/office/officeart/2018/5/layout/IconCircleLabelList"/>
    <dgm:cxn modelId="{FBC88D42-176B-4956-9AAD-DC5F8A6EF638}" type="presParOf" srcId="{C06818AE-DC26-426A-9782-9D8AEA92FDBC}" destId="{FA86D8AE-40E4-4C0D-B44F-DF07AB70A796}" srcOrd="1" destOrd="0" presId="urn:microsoft.com/office/officeart/2018/5/layout/IconCircleLabelList"/>
    <dgm:cxn modelId="{4CB6FB41-E570-4419-8D1D-BB38C33F7B2D}" type="presParOf" srcId="{C06818AE-DC26-426A-9782-9D8AEA92FDBC}" destId="{F78886F5-27F5-4D0C-AF45-2443EDD64416}" srcOrd="2" destOrd="0" presId="urn:microsoft.com/office/officeart/2018/5/layout/IconCircleLabelList"/>
    <dgm:cxn modelId="{6CB75B73-ED8F-449A-B66C-D565C26CD390}" type="presParOf" srcId="{C06818AE-DC26-426A-9782-9D8AEA92FDBC}" destId="{FF19F330-E9C6-4240-AF62-FEB839552C7C}" srcOrd="3" destOrd="0" presId="urn:microsoft.com/office/officeart/2018/5/layout/IconCircleLabelList"/>
    <dgm:cxn modelId="{B0B79DB3-A738-401F-96CC-1BFCE3E4C236}" type="presParOf" srcId="{02A0AE7B-FD77-4035-99A4-BAEDC25EC346}" destId="{CAB19307-2723-4F6D-BAFB-CF1440C8C39A}" srcOrd="3" destOrd="0" presId="urn:microsoft.com/office/officeart/2018/5/layout/IconCircleLabelList"/>
    <dgm:cxn modelId="{74DC48CE-406B-45BA-900E-B0AB1A28E9F6}" type="presParOf" srcId="{02A0AE7B-FD77-4035-99A4-BAEDC25EC346}" destId="{56B667F1-FCF3-4428-A1AF-8BCE31208028}" srcOrd="4" destOrd="0" presId="urn:microsoft.com/office/officeart/2018/5/layout/IconCircleLabelList"/>
    <dgm:cxn modelId="{AFDD3090-7B77-485E-B2E0-EFFB0F525BC8}" type="presParOf" srcId="{56B667F1-FCF3-4428-A1AF-8BCE31208028}" destId="{C33E31F7-6A3E-46D8-A728-F36B46528B33}" srcOrd="0" destOrd="0" presId="urn:microsoft.com/office/officeart/2018/5/layout/IconCircleLabelList"/>
    <dgm:cxn modelId="{883BFBDF-14D2-487D-8AA1-499C60142560}" type="presParOf" srcId="{56B667F1-FCF3-4428-A1AF-8BCE31208028}" destId="{9B903231-6B7D-45D8-B486-DCC98220B7DF}" srcOrd="1" destOrd="0" presId="urn:microsoft.com/office/officeart/2018/5/layout/IconCircleLabelList"/>
    <dgm:cxn modelId="{9EBBFD0B-6696-4C17-BC69-BA668385FED4}" type="presParOf" srcId="{56B667F1-FCF3-4428-A1AF-8BCE31208028}" destId="{670BDC62-BB8F-4CD0-AD83-A5D8D359C38A}" srcOrd="2" destOrd="0" presId="urn:microsoft.com/office/officeart/2018/5/layout/IconCircleLabelList"/>
    <dgm:cxn modelId="{7D29F6D7-E706-4603-B0A1-7B356FF55015}" type="presParOf" srcId="{56B667F1-FCF3-4428-A1AF-8BCE31208028}" destId="{5C57F748-BC3D-4168-BDEE-8015513D6C2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12971-1954-436A-99B2-5814785DEF34}">
      <dsp:nvSpPr>
        <dsp:cNvPr id="0" name=""/>
        <dsp:cNvSpPr/>
      </dsp:nvSpPr>
      <dsp:spPr>
        <a:xfrm>
          <a:off x="0" y="27563"/>
          <a:ext cx="9905999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/>
            <a:t>Digital platforms like Nextdoor and Facebook Groups fail to address the fundamental needs of local communities.</a:t>
          </a:r>
          <a:endParaRPr lang="en-US" sz="1800" kern="1200" dirty="0"/>
        </a:p>
      </dsp:txBody>
      <dsp:txXfrm>
        <a:off x="37467" y="65030"/>
        <a:ext cx="9831065" cy="692586"/>
      </dsp:txXfrm>
    </dsp:sp>
    <dsp:sp modelId="{F28811E0-6B6E-4AA1-A281-1F0C8527325B}">
      <dsp:nvSpPr>
        <dsp:cNvPr id="0" name=""/>
        <dsp:cNvSpPr/>
      </dsp:nvSpPr>
      <dsp:spPr>
        <a:xfrm>
          <a:off x="0" y="913163"/>
          <a:ext cx="9905999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>
              <a:solidFill>
                <a:srgbClr val="FFFFFF"/>
              </a:solidFill>
              <a:latin typeface="Walbaum Display"/>
              <a:ea typeface="+mn-ea"/>
              <a:cs typeface="+mn-cs"/>
            </a:rPr>
            <a:t>These platforms often overwhelm users with excessive features or lack simplicity and inclusivity.</a:t>
          </a:r>
        </a:p>
      </dsp:txBody>
      <dsp:txXfrm>
        <a:off x="37467" y="950630"/>
        <a:ext cx="9831065" cy="692586"/>
      </dsp:txXfrm>
    </dsp:sp>
    <dsp:sp modelId="{37BC4707-1984-4136-B012-D2C77C0A1458}">
      <dsp:nvSpPr>
        <dsp:cNvPr id="0" name=""/>
        <dsp:cNvSpPr/>
      </dsp:nvSpPr>
      <dsp:spPr>
        <a:xfrm>
          <a:off x="0" y="1798763"/>
          <a:ext cx="9905999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>
              <a:solidFill>
                <a:srgbClr val="FFFFFF"/>
              </a:solidFill>
              <a:latin typeface="Walbaum Display"/>
              <a:ea typeface="+mn-ea"/>
              <a:cs typeface="+mn-cs"/>
            </a:rPr>
            <a:t>Many individuals, particularly those with disabilities and low-income groups, face barriers in accessing opportunities or engaging effectively in their communities.</a:t>
          </a:r>
        </a:p>
      </dsp:txBody>
      <dsp:txXfrm>
        <a:off x="37467" y="1836230"/>
        <a:ext cx="9831065" cy="692586"/>
      </dsp:txXfrm>
    </dsp:sp>
    <dsp:sp modelId="{A0B7E334-3F0C-4814-9982-E101EAF04E97}">
      <dsp:nvSpPr>
        <dsp:cNvPr id="0" name=""/>
        <dsp:cNvSpPr/>
      </dsp:nvSpPr>
      <dsp:spPr>
        <a:xfrm>
          <a:off x="0" y="2684363"/>
          <a:ext cx="9905999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>
              <a:solidFill>
                <a:srgbClr val="FFFFFF"/>
              </a:solidFill>
              <a:latin typeface="Walbaum Display"/>
              <a:ea typeface="+mn-ea"/>
              <a:cs typeface="+mn-cs"/>
            </a:rPr>
            <a:t>This highlights the need for an inclusive, streamlined platform for neighborhood interaction. </a:t>
          </a:r>
        </a:p>
      </dsp:txBody>
      <dsp:txXfrm>
        <a:off x="37467" y="2721830"/>
        <a:ext cx="9831065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E2274-5453-43CC-BD01-A4443C752383}">
      <dsp:nvSpPr>
        <dsp:cNvPr id="0" name=""/>
        <dsp:cNvSpPr/>
      </dsp:nvSpPr>
      <dsp:spPr>
        <a:xfrm>
          <a:off x="0" y="308995"/>
          <a:ext cx="5102662" cy="1312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/>
            <a:t>Existing digital platforms are inaccessible to people with disabilities and fail to provide a user-friendly, privacy-focused environment for low-income groups to connect and access resources.</a:t>
          </a:r>
          <a:endParaRPr lang="en-US" sz="1700" kern="1200" dirty="0"/>
        </a:p>
      </dsp:txBody>
      <dsp:txXfrm>
        <a:off x="64083" y="373078"/>
        <a:ext cx="4974496" cy="1184574"/>
      </dsp:txXfrm>
    </dsp:sp>
    <dsp:sp modelId="{B4531C32-0632-485D-ACF3-70D03DAE8857}">
      <dsp:nvSpPr>
        <dsp:cNvPr id="0" name=""/>
        <dsp:cNvSpPr/>
      </dsp:nvSpPr>
      <dsp:spPr>
        <a:xfrm>
          <a:off x="0" y="1670695"/>
          <a:ext cx="5102662" cy="1312740"/>
        </a:xfrm>
        <a:prstGeom prst="roundRect">
          <a:avLst/>
        </a:prstGeom>
        <a:solidFill>
          <a:schemeClr val="accent2">
            <a:hueOff val="1489747"/>
            <a:satOff val="4937"/>
            <a:lumOff val="5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/>
            <a:t>There is no platform designed explicitly for simplifying and enhancing core neighborhood interactions while ensuring accessibility and privacy.</a:t>
          </a:r>
          <a:endParaRPr lang="en-US" sz="1700" kern="1200" dirty="0"/>
        </a:p>
      </dsp:txBody>
      <dsp:txXfrm>
        <a:off x="64083" y="1734778"/>
        <a:ext cx="4974496" cy="1184574"/>
      </dsp:txXfrm>
    </dsp:sp>
    <dsp:sp modelId="{8874CC60-66F7-4056-901F-49D6540715F5}">
      <dsp:nvSpPr>
        <dsp:cNvPr id="0" name=""/>
        <dsp:cNvSpPr/>
      </dsp:nvSpPr>
      <dsp:spPr>
        <a:xfrm>
          <a:off x="0" y="3032395"/>
          <a:ext cx="5102662" cy="1312740"/>
        </a:xfrm>
        <a:prstGeom prst="roundRect">
          <a:avLst/>
        </a:prstGeom>
        <a:solidFill>
          <a:schemeClr val="accent2">
            <a:hueOff val="2979495"/>
            <a:satOff val="9875"/>
            <a:lumOff val="1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/>
            <a:t>Idea: To develop NeighbourNet, an inclusive and secure web platform for fostering local connections, offering help requests, resource sharing, and meaningful community engagement </a:t>
          </a:r>
          <a:endParaRPr lang="en-US" sz="1700" kern="1200" dirty="0"/>
        </a:p>
      </dsp:txBody>
      <dsp:txXfrm>
        <a:off x="64083" y="3096478"/>
        <a:ext cx="4974496" cy="11845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5667C-2EEA-4E01-A6B6-73F7F7701D5F}">
      <dsp:nvSpPr>
        <dsp:cNvPr id="0" name=""/>
        <dsp:cNvSpPr/>
      </dsp:nvSpPr>
      <dsp:spPr>
        <a:xfrm>
          <a:off x="11408" y="106591"/>
          <a:ext cx="2507906" cy="752372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897" tIns="92897" rIns="92897" bIns="9289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Develop</a:t>
          </a:r>
        </a:p>
      </dsp:txBody>
      <dsp:txXfrm>
        <a:off x="237120" y="106591"/>
        <a:ext cx="2056482" cy="752372"/>
      </dsp:txXfrm>
    </dsp:sp>
    <dsp:sp modelId="{A13C2643-FC99-47D8-B1CA-C74B2050FA8A}">
      <dsp:nvSpPr>
        <dsp:cNvPr id="0" name=""/>
        <dsp:cNvSpPr/>
      </dsp:nvSpPr>
      <dsp:spPr>
        <a:xfrm>
          <a:off x="11408" y="858964"/>
          <a:ext cx="2282195" cy="25955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344" tIns="180344" rIns="180344" bIns="360688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Develop an intuitive and accessible platform for seamless community engagement.</a:t>
          </a:r>
        </a:p>
      </dsp:txBody>
      <dsp:txXfrm>
        <a:off x="11408" y="858964"/>
        <a:ext cx="2282195" cy="2595577"/>
      </dsp:txXfrm>
    </dsp:sp>
    <dsp:sp modelId="{D9D928DC-8751-422B-9847-723DF6C5273B}">
      <dsp:nvSpPr>
        <dsp:cNvPr id="0" name=""/>
        <dsp:cNvSpPr/>
      </dsp:nvSpPr>
      <dsp:spPr>
        <a:xfrm>
          <a:off x="2469833" y="106591"/>
          <a:ext cx="2507906" cy="752372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897" tIns="92897" rIns="92897" bIns="9289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Provide</a:t>
          </a:r>
        </a:p>
      </dsp:txBody>
      <dsp:txXfrm>
        <a:off x="2695545" y="106591"/>
        <a:ext cx="2056482" cy="752372"/>
      </dsp:txXfrm>
    </dsp:sp>
    <dsp:sp modelId="{DCC67E4B-7677-4A08-8EA9-A44740E36D3A}">
      <dsp:nvSpPr>
        <dsp:cNvPr id="0" name=""/>
        <dsp:cNvSpPr/>
      </dsp:nvSpPr>
      <dsp:spPr>
        <a:xfrm>
          <a:off x="2469833" y="858964"/>
          <a:ext cx="2282195" cy="25955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344" tIns="180344" rIns="180344" bIns="360688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Provide robust features like help requests and resource sharing to address key community needs.</a:t>
          </a:r>
        </a:p>
      </dsp:txBody>
      <dsp:txXfrm>
        <a:off x="2469833" y="858964"/>
        <a:ext cx="2282195" cy="2595577"/>
      </dsp:txXfrm>
    </dsp:sp>
    <dsp:sp modelId="{421D9033-5691-41FF-94F4-6378E4B71819}">
      <dsp:nvSpPr>
        <dsp:cNvPr id="0" name=""/>
        <dsp:cNvSpPr/>
      </dsp:nvSpPr>
      <dsp:spPr>
        <a:xfrm>
          <a:off x="4928259" y="106591"/>
          <a:ext cx="2507906" cy="752372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897" tIns="92897" rIns="92897" bIns="9289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Ensure</a:t>
          </a:r>
        </a:p>
      </dsp:txBody>
      <dsp:txXfrm>
        <a:off x="5153971" y="106591"/>
        <a:ext cx="2056482" cy="752372"/>
      </dsp:txXfrm>
    </dsp:sp>
    <dsp:sp modelId="{F4C1884A-FA4E-416A-834E-94BAEE01F275}">
      <dsp:nvSpPr>
        <dsp:cNvPr id="0" name=""/>
        <dsp:cNvSpPr/>
      </dsp:nvSpPr>
      <dsp:spPr>
        <a:xfrm>
          <a:off x="4928259" y="858964"/>
          <a:ext cx="2282195" cy="25955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344" tIns="180344" rIns="180344" bIns="360688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Ensure platform accessibility through ARIA roles and design for inclusivity across all devices.</a:t>
          </a:r>
        </a:p>
      </dsp:txBody>
      <dsp:txXfrm>
        <a:off x="4928259" y="858964"/>
        <a:ext cx="2282195" cy="2595577"/>
      </dsp:txXfrm>
    </dsp:sp>
    <dsp:sp modelId="{37241E01-7F33-4B86-8290-FFE2B4D1B2AC}">
      <dsp:nvSpPr>
        <dsp:cNvPr id="0" name=""/>
        <dsp:cNvSpPr/>
      </dsp:nvSpPr>
      <dsp:spPr>
        <a:xfrm>
          <a:off x="7386684" y="106591"/>
          <a:ext cx="2507906" cy="752372"/>
        </a:xfrm>
        <a:prstGeom prst="chevron">
          <a:avLst>
            <a:gd name="adj" fmla="val 3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897" tIns="92897" rIns="92897" bIns="92897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Promote</a:t>
          </a:r>
        </a:p>
      </dsp:txBody>
      <dsp:txXfrm>
        <a:off x="7612396" y="106591"/>
        <a:ext cx="2056482" cy="752372"/>
      </dsp:txXfrm>
    </dsp:sp>
    <dsp:sp modelId="{5D2296D0-1E08-44DF-8066-A4616E1F0DEF}">
      <dsp:nvSpPr>
        <dsp:cNvPr id="0" name=""/>
        <dsp:cNvSpPr/>
      </dsp:nvSpPr>
      <dsp:spPr>
        <a:xfrm>
          <a:off x="7386684" y="858964"/>
          <a:ext cx="2282195" cy="25955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344" tIns="180344" rIns="180344" bIns="360688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Promote stronger neighborhood connections through a simplified and privacy-focused interface. </a:t>
          </a:r>
        </a:p>
      </dsp:txBody>
      <dsp:txXfrm>
        <a:off x="7386684" y="858964"/>
        <a:ext cx="2282195" cy="25955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16DC3-21D7-48F2-9B73-43B226F3E319}">
      <dsp:nvSpPr>
        <dsp:cNvPr id="0" name=""/>
        <dsp:cNvSpPr/>
      </dsp:nvSpPr>
      <dsp:spPr>
        <a:xfrm>
          <a:off x="727049" y="73228"/>
          <a:ext cx="2024437" cy="2024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CFEBB7-6E62-4F2B-A14E-D5741636AD08}">
      <dsp:nvSpPr>
        <dsp:cNvPr id="0" name=""/>
        <dsp:cNvSpPr/>
      </dsp:nvSpPr>
      <dsp:spPr>
        <a:xfrm>
          <a:off x="1158487" y="504665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C28CF-DF56-461D-8608-3279DFF64B44}">
      <dsp:nvSpPr>
        <dsp:cNvPr id="0" name=""/>
        <dsp:cNvSpPr/>
      </dsp:nvSpPr>
      <dsp:spPr>
        <a:xfrm>
          <a:off x="79893" y="2728228"/>
          <a:ext cx="3318750" cy="93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baseline="0" dirty="0"/>
            <a:t>NeighbourNet aims to bridge the gap in digital inclusivity, empowering communities to interact, share resources, and offer help.</a:t>
          </a:r>
          <a:endParaRPr lang="en-US" sz="1100" kern="1200" dirty="0"/>
        </a:p>
      </dsp:txBody>
      <dsp:txXfrm>
        <a:off x="79893" y="2728228"/>
        <a:ext cx="3318750" cy="932343"/>
      </dsp:txXfrm>
    </dsp:sp>
    <dsp:sp modelId="{1292CBB7-6FB7-49AF-A2FF-AE4C18890422}">
      <dsp:nvSpPr>
        <dsp:cNvPr id="0" name=""/>
        <dsp:cNvSpPr/>
      </dsp:nvSpPr>
      <dsp:spPr>
        <a:xfrm>
          <a:off x="4626581" y="73228"/>
          <a:ext cx="2024437" cy="2024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86D8AE-40E4-4C0D-B44F-DF07AB70A796}">
      <dsp:nvSpPr>
        <dsp:cNvPr id="0" name=""/>
        <dsp:cNvSpPr/>
      </dsp:nvSpPr>
      <dsp:spPr>
        <a:xfrm>
          <a:off x="5058018" y="504665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19F330-E9C6-4240-AF62-FEB839552C7C}">
      <dsp:nvSpPr>
        <dsp:cNvPr id="0" name=""/>
        <dsp:cNvSpPr/>
      </dsp:nvSpPr>
      <dsp:spPr>
        <a:xfrm>
          <a:off x="3979425" y="2728228"/>
          <a:ext cx="3318750" cy="93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baseline="0"/>
            <a:t>It provides a secure, accessible, and privacy-focused platform tailored to essential neighborhood activities.</a:t>
          </a:r>
          <a:endParaRPr lang="en-US" sz="1100" kern="1200"/>
        </a:p>
      </dsp:txBody>
      <dsp:txXfrm>
        <a:off x="3979425" y="2728228"/>
        <a:ext cx="3318750" cy="932343"/>
      </dsp:txXfrm>
    </dsp:sp>
    <dsp:sp modelId="{C33E31F7-6A3E-46D8-A728-F36B46528B33}">
      <dsp:nvSpPr>
        <dsp:cNvPr id="0" name=""/>
        <dsp:cNvSpPr/>
      </dsp:nvSpPr>
      <dsp:spPr>
        <a:xfrm>
          <a:off x="8526112" y="73228"/>
          <a:ext cx="2024437" cy="2024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03231-6B7D-45D8-B486-DCC98220B7DF}">
      <dsp:nvSpPr>
        <dsp:cNvPr id="0" name=""/>
        <dsp:cNvSpPr/>
      </dsp:nvSpPr>
      <dsp:spPr>
        <a:xfrm>
          <a:off x="8957550" y="504665"/>
          <a:ext cx="1161562" cy="1161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57F748-BC3D-4168-BDEE-8015513D6C2B}">
      <dsp:nvSpPr>
        <dsp:cNvPr id="0" name=""/>
        <dsp:cNvSpPr/>
      </dsp:nvSpPr>
      <dsp:spPr>
        <a:xfrm>
          <a:off x="7878956" y="2728228"/>
          <a:ext cx="3318750" cy="93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baseline="0"/>
            <a:t>By simplifying local interactions and ensuring inclusivity, NeighbourNet has the potential to redefine how communities connect and support each other </a:t>
          </a:r>
          <a:endParaRPr lang="en-US" sz="1100" kern="1200"/>
        </a:p>
      </dsp:txBody>
      <dsp:txXfrm>
        <a:off x="7878956" y="2728228"/>
        <a:ext cx="3318750" cy="932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957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88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20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0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26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28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69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94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824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81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25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12/14/2024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3076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05" r:id="rId6"/>
    <p:sldLayoutId id="2147483801" r:id="rId7"/>
    <p:sldLayoutId id="2147483802" r:id="rId8"/>
    <p:sldLayoutId id="2147483803" r:id="rId9"/>
    <p:sldLayoutId id="2147483804" r:id="rId10"/>
    <p:sldLayoutId id="2147483806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7D505C3-540C-4E1B-AFF5-74A9D9BD3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3438635D-B456-2537-E43E-B8D9D11393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935" b="278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5C14909-AFB2-4E07-A65C-633954901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BC4B016-0848-4634-83F9-FBC4C80CA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5F8A19-4007-32DA-A29A-206B4A136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4953000" cy="22478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>
                <a:solidFill>
                  <a:srgbClr val="FFFFFF"/>
                </a:solidFill>
                <a:latin typeface="Book Antiqua" panose="02040602050305030304" pitchFamily="18" charset="0"/>
              </a:rPr>
              <a:t>NeighbourNet: Connecting Communities for a Better Tomorrow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FF646-8436-2650-7F0C-A2E84643C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954575"/>
            <a:ext cx="3167626" cy="948849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Let’s build a platform that empowers communities and bridges gaps.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2479EEF-44C9-9FDD-ABF9-9AA834632AB9}"/>
              </a:ext>
            </a:extLst>
          </p:cNvPr>
          <p:cNvSpPr txBox="1">
            <a:spLocks/>
          </p:cNvSpPr>
          <p:nvPr/>
        </p:nvSpPr>
        <p:spPr>
          <a:xfrm>
            <a:off x="8536975" y="5688810"/>
            <a:ext cx="3167626" cy="9488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Tx/>
              <a:buNone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>
                <a:solidFill>
                  <a:srgbClr val="FFFFFF"/>
                </a:solidFill>
              </a:rPr>
              <a:t>Shubham Saurav </a:t>
            </a:r>
            <a:r>
              <a:rPr lang="en-US" sz="1400" dirty="0">
                <a:solidFill>
                  <a:srgbClr val="FFFFFF"/>
                </a:solidFill>
              </a:rPr>
              <a:t>(1MS23MC099)</a:t>
            </a:r>
          </a:p>
          <a:p>
            <a:r>
              <a:rPr lang="en-US" sz="1900" dirty="0">
                <a:solidFill>
                  <a:srgbClr val="FFFFFF"/>
                </a:solidFill>
              </a:rPr>
              <a:t>Saathvik N Sharma </a:t>
            </a:r>
            <a:r>
              <a:rPr lang="en-US" sz="1400" dirty="0">
                <a:solidFill>
                  <a:srgbClr val="FFFFFF"/>
                </a:solidFill>
              </a:rPr>
              <a:t>(1MS23MC084)</a:t>
            </a:r>
          </a:p>
          <a:p>
            <a:r>
              <a:rPr lang="en-US" sz="1900" dirty="0" err="1">
                <a:solidFill>
                  <a:srgbClr val="FFFFFF"/>
                </a:solidFill>
              </a:rPr>
              <a:t>Rehan</a:t>
            </a:r>
            <a:r>
              <a:rPr lang="en-US" sz="1900" dirty="0">
                <a:solidFill>
                  <a:srgbClr val="FFFFFF"/>
                </a:solidFill>
              </a:rPr>
              <a:t> Sheriff </a:t>
            </a:r>
            <a:r>
              <a:rPr lang="en-US" sz="1400" dirty="0">
                <a:solidFill>
                  <a:srgbClr val="FFFFFF"/>
                </a:solidFill>
              </a:rPr>
              <a:t>(1MS23MC081)</a:t>
            </a:r>
            <a:endParaRPr lang="en-US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667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D57F13B-6973-4CE9-92F3-5EC476ED9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426CAE-B134-4AF2-8E92-6ADBFCBE2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CDE1A-BAF4-CE83-0A50-DB448DF27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872" y="477085"/>
            <a:ext cx="9905999" cy="1360898"/>
          </a:xfrm>
        </p:spPr>
        <p:txBody>
          <a:bodyPr>
            <a:normAutofit/>
          </a:bodyPr>
          <a:lstStyle/>
          <a:p>
            <a:r>
              <a:rPr lang="en-US" sz="4400" dirty="0"/>
              <a:t>Background</a:t>
            </a: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C811812B-305F-F8A5-7033-577B9E6A27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1941664"/>
              </p:ext>
            </p:extLst>
          </p:nvPr>
        </p:nvGraphicFramePr>
        <p:xfrm>
          <a:off x="1143000" y="2006953"/>
          <a:ext cx="9905999" cy="3479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0529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20E7A4-EC2C-47C8-BE55-65771E3F2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F23DDA-0D09-4FE5-AE88-EBBE5E024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85325" cy="68580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FC4719-2245-BABD-E4D5-DA2CB59E8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81101"/>
            <a:ext cx="3533033" cy="156210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A Need for Inclusive Digital Neighborhoods</a:t>
            </a:r>
          </a:p>
        </p:txBody>
      </p:sp>
      <p:cxnSp>
        <p:nvCxnSpPr>
          <p:cNvPr id="24" name="Straight Connector 20">
            <a:extLst>
              <a:ext uri="{FF2B5EF4-FFF2-40B4-BE49-F238E27FC236}">
                <a16:creationId xmlns:a16="http://schemas.microsoft.com/office/drawing/2014/main" id="{1766FD2F-248A-4AA1-8078-E26D6E69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BE493440-4EB9-87B1-3313-6DD8A88D2A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7998214"/>
              </p:ext>
            </p:extLst>
          </p:nvPr>
        </p:nvGraphicFramePr>
        <p:xfrm>
          <a:off x="6083225" y="1100567"/>
          <a:ext cx="5102662" cy="4654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073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FBDA26-02A5-E0FD-D4C1-780D730C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Key Goals of NeighbourNet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344A7907-6579-532E-5D67-883341C4A6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7763872"/>
              </p:ext>
            </p:extLst>
          </p:nvPr>
        </p:nvGraphicFramePr>
        <p:xfrm>
          <a:off x="1143000" y="2338016"/>
          <a:ext cx="9906000" cy="356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5654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37FD100-AD6C-4FB9-B662-CC1C2F000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6497" y="1526602"/>
            <a:ext cx="4667254" cy="5330310"/>
          </a:xfrm>
          <a:custGeom>
            <a:avLst/>
            <a:gdLst>
              <a:gd name="connsiteX0" fmla="*/ 4667254 w 4667254"/>
              <a:gd name="connsiteY0" fmla="*/ 0 h 5325271"/>
              <a:gd name="connsiteX1" fmla="*/ 4667254 w 4667254"/>
              <a:gd name="connsiteY1" fmla="*/ 2543639 h 5325271"/>
              <a:gd name="connsiteX2" fmla="*/ 2229334 w 4667254"/>
              <a:gd name="connsiteY2" fmla="*/ 5325271 h 5325271"/>
              <a:gd name="connsiteX3" fmla="*/ 0 w 4667254"/>
              <a:gd name="connsiteY3" fmla="*/ 5325271 h 532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4" h="5325271">
                <a:moveTo>
                  <a:pt x="4667254" y="0"/>
                </a:moveTo>
                <a:lnTo>
                  <a:pt x="4667254" y="2543639"/>
                </a:lnTo>
                <a:lnTo>
                  <a:pt x="2229334" y="5325271"/>
                </a:lnTo>
                <a:lnTo>
                  <a:pt x="0" y="5325271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235789-580E-D686-0274-11952F965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7"/>
            <a:ext cx="8862060" cy="1360898"/>
          </a:xfrm>
        </p:spPr>
        <p:txBody>
          <a:bodyPr>
            <a:normAutofit/>
          </a:bodyPr>
          <a:lstStyle/>
          <a:p>
            <a:r>
              <a:rPr lang="en-US"/>
              <a:t>Defining the Reach of NeighbourNet</a:t>
            </a:r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0ABDDFA-EF98-791A-7710-4E63507F5F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2999" y="2332029"/>
            <a:ext cx="8388627" cy="352448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Primary Focus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Enhancing neighborhood connectivity.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Providing tools for help requests and resource sharing.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Target Audience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Individuals with disabilities.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Low-income groups.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Anyone seeking a better platform for community interaction.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Potential Expansion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Add gamification to encourage engagement.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Mobile app development for broader accessibility.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AI-based recommendations for resources and local help.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249902-6C42-4139-A46F-ADF022B8C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615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5D3B97D3-3894-4963-90C5-4EAA66131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F5ADE-BEBE-E87F-060A-7C096E3C7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873" y="872935"/>
            <a:ext cx="5798126" cy="1360898"/>
          </a:xfrm>
        </p:spPr>
        <p:txBody>
          <a:bodyPr>
            <a:normAutofit/>
          </a:bodyPr>
          <a:lstStyle/>
          <a:p>
            <a:r>
              <a:rPr lang="en-US" dirty="0"/>
              <a:t>Essential Building Blocks for NeighbourNet</a:t>
            </a:r>
          </a:p>
        </p:txBody>
      </p:sp>
      <p:pic>
        <p:nvPicPr>
          <p:cNvPr id="18" name="Graphic 7" descr="Web Design">
            <a:extLst>
              <a:ext uri="{FF2B5EF4-FFF2-40B4-BE49-F238E27FC236}">
                <a16:creationId xmlns:a16="http://schemas.microsoft.com/office/drawing/2014/main" id="{8F222972-51BB-61FD-7DFA-41E2BA368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0484" y="1906013"/>
            <a:ext cx="2975262" cy="2975262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7115126A-2583-EC26-65BC-A9CB797738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50873" y="2332026"/>
            <a:ext cx="5798126" cy="384017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Frontend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Built with React.js for responsive and user-friendly design.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Material-UI for consistency and accessibility.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endParaRPr kumimoji="0" lang="en-US" altLang="en-US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Backend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Node.js with Express for a scalable and fast API.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endParaRPr lang="en-US" altLang="en-US" sz="140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Database: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MongoDB for efficient data management.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endParaRPr lang="en-US" altLang="en-US" sz="140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Testing: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400">
                <a:latin typeface="Arial" panose="020B0604020202020204" pitchFamily="34" charset="0"/>
              </a:rPr>
              <a:t>Jest, Selenium, Lighthouse</a:t>
            </a:r>
            <a:endParaRPr kumimoji="0" lang="en-US" altLang="en-US" sz="140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793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E9236F5-9948-1524-AB0B-611E33D016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060943"/>
            <a:ext cx="10649582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Empowering Communities with NeighbourNet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Rectangle 2">
            <a:extLst>
              <a:ext uri="{FF2B5EF4-FFF2-40B4-BE49-F238E27FC236}">
                <a16:creationId xmlns:a16="http://schemas.microsoft.com/office/drawing/2014/main" id="{D30F360A-C5FE-C6ED-38D5-73743D6AF8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1215058"/>
              </p:ext>
            </p:extLst>
          </p:nvPr>
        </p:nvGraphicFramePr>
        <p:xfrm>
          <a:off x="533400" y="1996440"/>
          <a:ext cx="112776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7981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E5B79A0-69AD-4CBD-897F-32C7A2BA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AA0E7C-8011-AE8A-B08F-8AF80596E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929" y="1181101"/>
            <a:ext cx="7236143" cy="26109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cap="all" spc="300"/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270B3E-3C96-4381-9F21-EC83F1E1A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1DF4C0-7A22-4E59-9E9C-BD2E24536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6708" y="4316888"/>
            <a:ext cx="19585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C2F33EB-E7CB-4EE9-BBBF-D632F5C0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99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gattaVTI">
  <a:themeElements>
    <a:clrScheme name="AnalogousFromRegularSeed_2SEEDS">
      <a:dk1>
        <a:srgbClr val="000000"/>
      </a:dk1>
      <a:lt1>
        <a:srgbClr val="FFFFFF"/>
      </a:lt1>
      <a:dk2>
        <a:srgbClr val="1E3136"/>
      </a:dk2>
      <a:lt2>
        <a:srgbClr val="E8E3E2"/>
      </a:lt2>
      <a:accent1>
        <a:srgbClr val="17ADD5"/>
      </a:accent1>
      <a:accent2>
        <a:srgbClr val="20B597"/>
      </a:accent2>
      <a:accent3>
        <a:srgbClr val="2970E7"/>
      </a:accent3>
      <a:accent4>
        <a:srgbClr val="D5174B"/>
      </a:accent4>
      <a:accent5>
        <a:srgbClr val="E74429"/>
      </a:accent5>
      <a:accent6>
        <a:srgbClr val="D58117"/>
      </a:accent6>
      <a:hlink>
        <a:srgbClr val="BF5A3F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36</TotalTime>
  <Words>425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Book Antiqua</vt:lpstr>
      <vt:lpstr>Walbaum Display</vt:lpstr>
      <vt:lpstr>RegattaVTI</vt:lpstr>
      <vt:lpstr>NeighbourNet: Connecting Communities for a Better Tomorrow</vt:lpstr>
      <vt:lpstr>Background</vt:lpstr>
      <vt:lpstr>A Need for Inclusive Digital Neighborhoods</vt:lpstr>
      <vt:lpstr>Key Goals of NeighbourNet</vt:lpstr>
      <vt:lpstr>Defining the Reach of NeighbourNet</vt:lpstr>
      <vt:lpstr>Essential Building Blocks for NeighbourNet</vt:lpstr>
      <vt:lpstr>Empowering Communities with NeighbourNet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NeighbourNet: Connecting Communities for a Better Tomorrow</dc:title>
  <dc:creator>Saathvik N Sharma</dc:creator>
  <cp:lastModifiedBy>Saathvik N Sharma</cp:lastModifiedBy>
  <cp:revision>2</cp:revision>
  <dcterms:created xsi:type="dcterms:W3CDTF">2024-12-14T02:40:45Z</dcterms:created>
  <dcterms:modified xsi:type="dcterms:W3CDTF">2024-12-14T03:17:12Z</dcterms:modified>
</cp:coreProperties>
</file>