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Glacial Indifference" panose="020B0604020202020204" charset="0"/>
      <p:regular r:id="rId8"/>
    </p:embeddedFont>
    <p:embeddedFont>
      <p:font typeface="Mokot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3" y="1890703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8600" y="3627351"/>
            <a:ext cx="10363200" cy="2507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 : Name: Nithyashree Nataraj</a:t>
            </a:r>
          </a:p>
          <a:p>
            <a:pPr algn="just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Contact : 9632114345</a:t>
            </a:r>
          </a:p>
          <a:p>
            <a:pPr algn="just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Email : nithyahsreenataraj.ai24@bmsce.ac.in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28442" y="6385944"/>
            <a:ext cx="8549271" cy="2507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 : Name: Kiran R</a:t>
            </a:r>
          </a:p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Contact : 9611461010</a:t>
            </a:r>
          </a:p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Email : kiranr.ec24@bmsce.ac.in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03078" y="3627350"/>
            <a:ext cx="9144000" cy="2507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 : Nitya R Pawar</a:t>
            </a:r>
          </a:p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Contact : 6360580751 </a:t>
            </a:r>
          </a:p>
          <a:p>
            <a:pPr algn="l">
              <a:lnSpc>
                <a:spcPts val="5034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Email : nityar.ai24@bmsce.ac.in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71DDB9-8949-B428-0CBC-9B45062B4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3695700"/>
            <a:ext cx="13944600" cy="5676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lacial Indifference" panose="020B0604020202020204" charset="0"/>
              </a:rPr>
              <a:t>Problem We Are Solving:</a:t>
            </a:r>
          </a:p>
          <a:p>
            <a:endParaRPr lang="en-US" b="1" dirty="0">
              <a:solidFill>
                <a:schemeClr val="tx1"/>
              </a:solidFill>
              <a:latin typeface="Glacial Indifference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Glacial Indifference" panose="020B0604020202020204" charset="0"/>
              </a:rPr>
              <a:t>Automating patient risk assessment by analyzing symptoms through AI.</a:t>
            </a:r>
          </a:p>
          <a:p>
            <a:endParaRPr lang="en-US" b="1" dirty="0">
              <a:solidFill>
                <a:schemeClr val="tx1"/>
              </a:solidFill>
              <a:latin typeface="Glacial Indifference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Glacial Indifference" panose="020B0604020202020204" charset="0"/>
              </a:rPr>
              <a:t>Alerting hospitals in severe cases to ensure timely medical attention.</a:t>
            </a:r>
          </a:p>
          <a:p>
            <a:endParaRPr lang="en-US" b="1" dirty="0">
              <a:solidFill>
                <a:schemeClr val="tx1"/>
              </a:solidFill>
              <a:latin typeface="Glacial Indifference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Glacial Indifference" panose="020B0604020202020204" charset="0"/>
              </a:rPr>
              <a:t>Centralizing patient data management for easy access and tracking.</a:t>
            </a:r>
            <a:endParaRPr lang="en-IN" b="1" dirty="0">
              <a:solidFill>
                <a:schemeClr val="tx1"/>
              </a:solidFill>
              <a:latin typeface="Glacial Indifferenc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85987" y="3673510"/>
            <a:ext cx="16078200" cy="5472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AI-Integrated Hospital Management System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for patient data handling and risk assessment.</a:t>
            </a:r>
          </a:p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Flask-based backend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processes patient records and symptom analysis.</a:t>
            </a:r>
          </a:p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Streamlit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is used for Frontend processes</a:t>
            </a:r>
          </a:p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 chatbot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assists users in evaluating symptoms and classifying risk levels.</a:t>
            </a:r>
          </a:p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QR code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system enables quick patient identification and information retrieval.</a:t>
            </a:r>
          </a:p>
          <a:p>
            <a:pPr marL="571500" indent="-5715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improvements include </a:t>
            </a: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database integration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</a:t>
            </a:r>
            <a:r>
              <a:rPr lang="en-US" sz="28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enhanced AI diagnostics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F5671-8724-BA41-675A-6BCD069EC1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35934"/>
            <a:ext cx="5105632" cy="61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72606" y="3009901"/>
            <a:ext cx="14596194" cy="6540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Pros 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AI-driven automated diagnosis for quick risk assessment.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Efficient patient data management with real-time alerts.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Cons: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Accuracy limitations due to dependency on AI predictions.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privacy concerns requiring secure handling.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Improvements: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Enhancing AI models for better accuracy.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Integration with hospital systems for real-time responses.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237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Mokoto</vt:lpstr>
      <vt:lpstr>Glacial Indifference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</dc:title>
  <dc:creator>Nithyashree Nataraj</dc:creator>
  <cp:lastModifiedBy>Nithyashree Nataraj</cp:lastModifiedBy>
  <cp:revision>5</cp:revision>
  <dcterms:created xsi:type="dcterms:W3CDTF">2006-08-16T00:00:00Z</dcterms:created>
  <dcterms:modified xsi:type="dcterms:W3CDTF">2025-04-03T10:50:03Z</dcterms:modified>
  <dc:identifier>DAGWEbGFmpQ</dc:identifier>
</cp:coreProperties>
</file>